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8.xml" ContentType="application/vnd.openxmlformats-officedocument.presentationml.tags+xml"/>
  <Override PartName="/ppt/tags/tag1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20.xml" ContentType="application/vnd.openxmlformats-officedocument.presentationml.tags+xml"/>
  <Override PartName="/ppt/notesSlides/notesSlide2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2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25.xml" ContentType="application/vnd.openxmlformats-officedocument.presentationml.tags+xml"/>
  <Override PartName="/ppt/tags/tag2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27.xml" ContentType="application/vnd.openxmlformats-officedocument.presentationml.tags+xml"/>
  <Override PartName="/ppt/notesSlides/notesSlide50.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5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32.xml" ContentType="application/vnd.openxmlformats-officedocument.presentationml.tags+xml"/>
  <Override PartName="/ppt/tags/tag33.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5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5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58.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59.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66.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34.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35.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36.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37.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88.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tags/tag38.xml" ContentType="application/vnd.openxmlformats-officedocument.presentationml.tags+xml"/>
  <Override PartName="/ppt/notesSlides/notesSlide89.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90.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tags/tag43.xml" ContentType="application/vnd.openxmlformats-officedocument.presentationml.tags+xml"/>
  <Override PartName="/ppt/tags/tag44.xml" ContentType="application/vnd.openxmlformats-officedocument.presentationml.tag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95.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96.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97.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98.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102.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103.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104.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105.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106.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107.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108.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109.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110.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111.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112.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113.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114.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115.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116.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117.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118.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119.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120.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121.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122.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123.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124.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notesSlides/notesSlide125.xml" ContentType="application/vnd.openxmlformats-officedocument.presentationml.notesSlide+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126.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127.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notesSlides/notesSlide128.xml" ContentType="application/vnd.openxmlformats-officedocument.presentationml.notesSlide+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notesSlides/notesSlide129.xml" ContentType="application/vnd.openxmlformats-officedocument.presentationml.notesSlide+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notesSlides/notesSlide130.xml" ContentType="application/vnd.openxmlformats-officedocument.presentationml.notesSlide+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notesSlides/notesSlide131.xml" ContentType="application/vnd.openxmlformats-officedocument.presentationml.notesSlide+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notesSlides/notesSlide132.xml" ContentType="application/vnd.openxmlformats-officedocument.presentationml.notesSlide+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tags/tag45.xml" ContentType="application/vnd.openxmlformats-officedocument.presentationml.tags+xml"/>
  <Override PartName="/ppt/notesSlides/notesSlide135.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136.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tags/tag50.xml" ContentType="application/vnd.openxmlformats-officedocument.presentationml.tags+xml"/>
  <Override PartName="/ppt/tags/tag51.xml" ContentType="application/vnd.openxmlformats-officedocument.presentationml.tags+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tags/tag52.xml" ContentType="application/vnd.openxmlformats-officedocument.presentationml.tags+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tags/tag53.xml" ContentType="application/vnd.openxmlformats-officedocument.presentationml.tags+xml"/>
  <Override PartName="/ppt/notesSlides/notesSlide150.xml" ContentType="application/vnd.openxmlformats-officedocument.presentationml.notesSlide+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tags/tag54.xml" ContentType="application/vnd.openxmlformats-officedocument.presentationml.tags+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tags/tag55.xml" ContentType="application/vnd.openxmlformats-officedocument.presentationml.tags+xml"/>
  <Override PartName="/ppt/notesSlides/notesSlide155.xml" ContentType="application/vnd.openxmlformats-officedocument.presentationml.notesSlide+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tags/tag56.xml" ContentType="application/vnd.openxmlformats-officedocument.presentationml.tags+xml"/>
  <Override PartName="/ppt/notesSlides/notesSlide156.xml" ContentType="application/vnd.openxmlformats-officedocument.presentationml.notesSlide+xml"/>
  <Override PartName="/ppt/tags/tag57.xml" ContentType="application/vnd.openxmlformats-officedocument.presentationml.tags+xml"/>
  <Override PartName="/ppt/notesSlides/notesSlide157.xml" ContentType="application/vnd.openxmlformats-officedocument.presentationml.notesSlide+xml"/>
  <Override PartName="/ppt/tags/tag58.xml" ContentType="application/vnd.openxmlformats-officedocument.presentationml.tags+xml"/>
  <Override PartName="/ppt/notesSlides/notesSlide158.xml" ContentType="application/vnd.openxmlformats-officedocument.presentationml.notesSlide+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tags/tag59.xml" ContentType="application/vnd.openxmlformats-officedocument.presentationml.tags+xml"/>
  <Override PartName="/ppt/notesSlides/notesSlide159.xml" ContentType="application/vnd.openxmlformats-officedocument.presentationml.notesSlide+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tags/tag60.xml" ContentType="application/vnd.openxmlformats-officedocument.presentationml.tags+xml"/>
  <Override PartName="/ppt/notesSlides/notesSlide160.xml" ContentType="application/vnd.openxmlformats-officedocument.presentationml.notesSlide+xml"/>
  <Override PartName="/ppt/tags/tag61.xml" ContentType="application/vnd.openxmlformats-officedocument.presentationml.tags+xml"/>
  <Override PartName="/ppt/notesSlides/notesSlide161.xml" ContentType="application/vnd.openxmlformats-officedocument.presentationml.notesSlide+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tags/tag62.xml" ContentType="application/vnd.openxmlformats-officedocument.presentationml.tags+xml"/>
  <Override PartName="/ppt/notesSlides/notesSlide162.xml" ContentType="application/vnd.openxmlformats-officedocument.presentationml.notesSlide+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tags/tag63.xml" ContentType="application/vnd.openxmlformats-officedocument.presentationml.tags+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tags/tag64.xml" ContentType="application/vnd.openxmlformats-officedocument.presentationml.tags+xml"/>
  <Override PartName="/ppt/notesSlides/notesSlide166.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28"/>
    <p:sldMasterId id="2147483759" r:id="rId29"/>
  </p:sldMasterIdLst>
  <p:notesMasterIdLst>
    <p:notesMasterId r:id="rId213"/>
  </p:notesMasterIdLst>
  <p:handoutMasterIdLst>
    <p:handoutMasterId r:id="rId214"/>
  </p:handoutMasterIdLst>
  <p:sldIdLst>
    <p:sldId id="260" r:id="rId30"/>
    <p:sldId id="258" r:id="rId31"/>
    <p:sldId id="562" r:id="rId32"/>
    <p:sldId id="564" r:id="rId33"/>
    <p:sldId id="565" r:id="rId34"/>
    <p:sldId id="566" r:id="rId35"/>
    <p:sldId id="718" r:id="rId36"/>
    <p:sldId id="717" r:id="rId37"/>
    <p:sldId id="719" r:id="rId38"/>
    <p:sldId id="720" r:id="rId39"/>
    <p:sldId id="567" r:id="rId40"/>
    <p:sldId id="772" r:id="rId41"/>
    <p:sldId id="773" r:id="rId42"/>
    <p:sldId id="774" r:id="rId43"/>
    <p:sldId id="721" r:id="rId44"/>
    <p:sldId id="722" r:id="rId45"/>
    <p:sldId id="723" r:id="rId46"/>
    <p:sldId id="775" r:id="rId47"/>
    <p:sldId id="776" r:id="rId48"/>
    <p:sldId id="568" r:id="rId49"/>
    <p:sldId id="569" r:id="rId50"/>
    <p:sldId id="570" r:id="rId51"/>
    <p:sldId id="782" r:id="rId52"/>
    <p:sldId id="783" r:id="rId53"/>
    <p:sldId id="573" r:id="rId54"/>
    <p:sldId id="667" r:id="rId55"/>
    <p:sldId id="638" r:id="rId56"/>
    <p:sldId id="639" r:id="rId57"/>
    <p:sldId id="640" r:id="rId58"/>
    <p:sldId id="641" r:id="rId59"/>
    <p:sldId id="642" r:id="rId60"/>
    <p:sldId id="643" r:id="rId61"/>
    <p:sldId id="784" r:id="rId62"/>
    <p:sldId id="664" r:id="rId63"/>
    <p:sldId id="785" r:id="rId64"/>
    <p:sldId id="786" r:id="rId65"/>
    <p:sldId id="578" r:id="rId66"/>
    <p:sldId id="579" r:id="rId67"/>
    <p:sldId id="1397" r:id="rId68"/>
    <p:sldId id="1402" r:id="rId69"/>
    <p:sldId id="1477" r:id="rId70"/>
    <p:sldId id="1476" r:id="rId71"/>
    <p:sldId id="1403" r:id="rId72"/>
    <p:sldId id="1420" r:id="rId73"/>
    <p:sldId id="1421" r:id="rId74"/>
    <p:sldId id="1422" r:id="rId75"/>
    <p:sldId id="1423" r:id="rId76"/>
    <p:sldId id="1424" r:id="rId77"/>
    <p:sldId id="1467" r:id="rId78"/>
    <p:sldId id="1478" r:id="rId79"/>
    <p:sldId id="1469" r:id="rId80"/>
    <p:sldId id="1470" r:id="rId81"/>
    <p:sldId id="1479" r:id="rId82"/>
    <p:sldId id="1473" r:id="rId83"/>
    <p:sldId id="1438" r:id="rId84"/>
    <p:sldId id="1439" r:id="rId85"/>
    <p:sldId id="580" r:id="rId86"/>
    <p:sldId id="581" r:id="rId87"/>
    <p:sldId id="1498" r:id="rId88"/>
    <p:sldId id="583" r:id="rId89"/>
    <p:sldId id="584" r:id="rId90"/>
    <p:sldId id="592" r:id="rId91"/>
    <p:sldId id="593" r:id="rId92"/>
    <p:sldId id="669" r:id="rId93"/>
    <p:sldId id="1491" r:id="rId94"/>
    <p:sldId id="1494" r:id="rId95"/>
    <p:sldId id="1493" r:id="rId96"/>
    <p:sldId id="670" r:id="rId97"/>
    <p:sldId id="1495" r:id="rId98"/>
    <p:sldId id="1496" r:id="rId99"/>
    <p:sldId id="1497" r:id="rId100"/>
    <p:sldId id="671" r:id="rId101"/>
    <p:sldId id="672" r:id="rId102"/>
    <p:sldId id="674" r:id="rId103"/>
    <p:sldId id="673" r:id="rId104"/>
    <p:sldId id="1481" r:id="rId105"/>
    <p:sldId id="678" r:id="rId106"/>
    <p:sldId id="675" r:id="rId107"/>
    <p:sldId id="676" r:id="rId108"/>
    <p:sldId id="677" r:id="rId109"/>
    <p:sldId id="679" r:id="rId110"/>
    <p:sldId id="682" r:id="rId111"/>
    <p:sldId id="681" r:id="rId112"/>
    <p:sldId id="1482" r:id="rId113"/>
    <p:sldId id="1483" r:id="rId114"/>
    <p:sldId id="1480" r:id="rId115"/>
    <p:sldId id="694" r:id="rId116"/>
    <p:sldId id="680" r:id="rId117"/>
    <p:sldId id="695" r:id="rId118"/>
    <p:sldId id="696" r:id="rId119"/>
    <p:sldId id="697" r:id="rId120"/>
    <p:sldId id="1484" r:id="rId121"/>
    <p:sldId id="1485" r:id="rId122"/>
    <p:sldId id="1486" r:id="rId123"/>
    <p:sldId id="1487" r:id="rId124"/>
    <p:sldId id="1488" r:id="rId125"/>
    <p:sldId id="1489" r:id="rId126"/>
    <p:sldId id="1492" r:id="rId127"/>
    <p:sldId id="1490" r:id="rId128"/>
    <p:sldId id="596" r:id="rId129"/>
    <p:sldId id="597" r:id="rId130"/>
    <p:sldId id="598" r:id="rId131"/>
    <p:sldId id="2147470536" r:id="rId132"/>
    <p:sldId id="2147470537" r:id="rId133"/>
    <p:sldId id="2103813336" r:id="rId134"/>
    <p:sldId id="2147470517" r:id="rId135"/>
    <p:sldId id="1672" r:id="rId136"/>
    <p:sldId id="2103813184" r:id="rId137"/>
    <p:sldId id="2147470502" r:id="rId138"/>
    <p:sldId id="2147470503" r:id="rId139"/>
    <p:sldId id="2147470501" r:id="rId140"/>
    <p:sldId id="1674" r:id="rId141"/>
    <p:sldId id="1688" r:id="rId142"/>
    <p:sldId id="11113" r:id="rId143"/>
    <p:sldId id="1689" r:id="rId144"/>
    <p:sldId id="11115" r:id="rId145"/>
    <p:sldId id="1690" r:id="rId146"/>
    <p:sldId id="11117" r:id="rId147"/>
    <p:sldId id="1675" r:id="rId148"/>
    <p:sldId id="11120" r:id="rId149"/>
    <p:sldId id="2103813176" r:id="rId150"/>
    <p:sldId id="2147470495" r:id="rId151"/>
    <p:sldId id="2147470505" r:id="rId152"/>
    <p:sldId id="2147470493" r:id="rId153"/>
    <p:sldId id="2147470506" r:id="rId154"/>
    <p:sldId id="2147470494" r:id="rId155"/>
    <p:sldId id="2147470510" r:id="rId156"/>
    <p:sldId id="2147470518" r:id="rId157"/>
    <p:sldId id="1676" r:id="rId158"/>
    <p:sldId id="1681" r:id="rId159"/>
    <p:sldId id="1682" r:id="rId160"/>
    <p:sldId id="1683" r:id="rId161"/>
    <p:sldId id="1684" r:id="rId162"/>
    <p:sldId id="1685" r:id="rId163"/>
    <p:sldId id="11128" r:id="rId164"/>
    <p:sldId id="2103813180" r:id="rId165"/>
    <p:sldId id="2103813182" r:id="rId166"/>
    <p:sldId id="2147470511" r:id="rId167"/>
    <p:sldId id="2147470512" r:id="rId168"/>
    <p:sldId id="2103813183" r:id="rId169"/>
    <p:sldId id="2147470514" r:id="rId170"/>
    <p:sldId id="10924" r:id="rId171"/>
    <p:sldId id="10928" r:id="rId172"/>
    <p:sldId id="2147470515" r:id="rId173"/>
    <p:sldId id="2147470516" r:id="rId174"/>
    <p:sldId id="10930" r:id="rId175"/>
    <p:sldId id="2147470519" r:id="rId176"/>
    <p:sldId id="2147470520" r:id="rId177"/>
    <p:sldId id="2147470521" r:id="rId178"/>
    <p:sldId id="2147470538" r:id="rId179"/>
    <p:sldId id="2147470522" r:id="rId180"/>
    <p:sldId id="2147470531" r:id="rId181"/>
    <p:sldId id="2147470532" r:id="rId182"/>
    <p:sldId id="1593" r:id="rId183"/>
    <p:sldId id="1619" r:id="rId184"/>
    <p:sldId id="1589" r:id="rId185"/>
    <p:sldId id="1620" r:id="rId186"/>
    <p:sldId id="1621" r:id="rId187"/>
    <p:sldId id="1622" r:id="rId188"/>
    <p:sldId id="1590" r:id="rId189"/>
    <p:sldId id="1591" r:id="rId190"/>
    <p:sldId id="1623" r:id="rId191"/>
    <p:sldId id="1592" r:id="rId192"/>
    <p:sldId id="1594" r:id="rId193"/>
    <p:sldId id="1625" r:id="rId194"/>
    <p:sldId id="1626" r:id="rId195"/>
    <p:sldId id="1627" r:id="rId196"/>
    <p:sldId id="1595" r:id="rId197"/>
    <p:sldId id="1597" r:id="rId198"/>
    <p:sldId id="1598" r:id="rId199"/>
    <p:sldId id="1599" r:id="rId200"/>
    <p:sldId id="1600" r:id="rId201"/>
    <p:sldId id="1601" r:id="rId202"/>
    <p:sldId id="1614" r:id="rId203"/>
    <p:sldId id="1604" r:id="rId204"/>
    <p:sldId id="1612" r:id="rId205"/>
    <p:sldId id="1613" r:id="rId206"/>
    <p:sldId id="1630" r:id="rId207"/>
    <p:sldId id="1631" r:id="rId208"/>
    <p:sldId id="2147470533" r:id="rId209"/>
    <p:sldId id="2147470534" r:id="rId210"/>
    <p:sldId id="2147470535" r:id="rId211"/>
    <p:sldId id="259" r:id="rId212"/>
  </p:sldIdLst>
  <p:sldSz cx="12192000" cy="6858000"/>
  <p:notesSz cx="6858000" cy="9144000"/>
  <p:custDataLst>
    <p:tags r:id="rId2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5129D47B-4A75-483E-8FE7-264783849CC3}">
          <p14:sldIdLst>
            <p14:sldId id="260"/>
            <p14:sldId id="258"/>
            <p14:sldId id="562"/>
          </p14:sldIdLst>
        </p14:section>
        <p14:section name="Extra: Test Storage Subsystem with Diskspd" id="{4149C5CC-657C-4B8E-B94C-A8E612E356B2}">
          <p14:sldIdLst>
            <p14:sldId id="564"/>
            <p14:sldId id="565"/>
            <p14:sldId id="566"/>
            <p14:sldId id="718"/>
            <p14:sldId id="717"/>
            <p14:sldId id="719"/>
            <p14:sldId id="720"/>
            <p14:sldId id="567"/>
            <p14:sldId id="772"/>
            <p14:sldId id="773"/>
            <p14:sldId id="774"/>
            <p14:sldId id="721"/>
            <p14:sldId id="722"/>
            <p14:sldId id="723"/>
            <p14:sldId id="775"/>
            <p14:sldId id="776"/>
            <p14:sldId id="568"/>
            <p14:sldId id="569"/>
            <p14:sldId id="570"/>
          </p14:sldIdLst>
        </p14:section>
        <p14:section name="Extra: Partitioned Tables and Indexes" id="{C63C9E89-8859-4049-A499-9357E72F2C71}">
          <p14:sldIdLst>
            <p14:sldId id="782"/>
            <p14:sldId id="783"/>
            <p14:sldId id="573"/>
            <p14:sldId id="667"/>
            <p14:sldId id="638"/>
            <p14:sldId id="639"/>
            <p14:sldId id="640"/>
            <p14:sldId id="641"/>
            <p14:sldId id="642"/>
            <p14:sldId id="643"/>
            <p14:sldId id="784"/>
            <p14:sldId id="664"/>
            <p14:sldId id="785"/>
            <p14:sldId id="786"/>
          </p14:sldIdLst>
        </p14:section>
        <p14:section name="Extra: Columnstore Indexes" id="{8F6A6DDA-B717-48B9-953F-787F8E7183EB}">
          <p14:sldIdLst>
            <p14:sldId id="578"/>
            <p14:sldId id="579"/>
            <p14:sldId id="1397"/>
            <p14:sldId id="1402"/>
            <p14:sldId id="1477"/>
            <p14:sldId id="1476"/>
            <p14:sldId id="1403"/>
            <p14:sldId id="1420"/>
            <p14:sldId id="1421"/>
            <p14:sldId id="1422"/>
            <p14:sldId id="1423"/>
            <p14:sldId id="1424"/>
            <p14:sldId id="1467"/>
            <p14:sldId id="1478"/>
            <p14:sldId id="1469"/>
            <p14:sldId id="1470"/>
            <p14:sldId id="1479"/>
            <p14:sldId id="1473"/>
            <p14:sldId id="1438"/>
            <p14:sldId id="1439"/>
            <p14:sldId id="580"/>
            <p14:sldId id="581"/>
            <p14:sldId id="1498"/>
            <p14:sldId id="583"/>
            <p14:sldId id="584"/>
          </p14:sldIdLst>
        </p14:section>
        <p14:section name="Extra: In-Memory OLTP" id="{B5EE2DC9-A045-431B-8E94-C5FFDF56BB79}">
          <p14:sldIdLst>
            <p14:sldId id="592"/>
            <p14:sldId id="593"/>
            <p14:sldId id="669"/>
            <p14:sldId id="1491"/>
            <p14:sldId id="1494"/>
            <p14:sldId id="1493"/>
            <p14:sldId id="670"/>
            <p14:sldId id="1495"/>
            <p14:sldId id="1496"/>
            <p14:sldId id="1497"/>
            <p14:sldId id="671"/>
            <p14:sldId id="672"/>
            <p14:sldId id="674"/>
            <p14:sldId id="673"/>
            <p14:sldId id="1481"/>
            <p14:sldId id="678"/>
            <p14:sldId id="675"/>
            <p14:sldId id="676"/>
            <p14:sldId id="677"/>
            <p14:sldId id="679"/>
            <p14:sldId id="682"/>
            <p14:sldId id="681"/>
            <p14:sldId id="1482"/>
            <p14:sldId id="1483"/>
            <p14:sldId id="1480"/>
            <p14:sldId id="694"/>
            <p14:sldId id="680"/>
            <p14:sldId id="695"/>
            <p14:sldId id="696"/>
            <p14:sldId id="697"/>
            <p14:sldId id="1484"/>
            <p14:sldId id="1485"/>
            <p14:sldId id="1486"/>
            <p14:sldId id="1487"/>
            <p14:sldId id="1488"/>
            <p14:sldId id="1489"/>
            <p14:sldId id="1492"/>
            <p14:sldId id="1490"/>
            <p14:sldId id="596"/>
            <p14:sldId id="597"/>
            <p14:sldId id="598"/>
          </p14:sldIdLst>
        </p14:section>
        <p14:section name="Extra: SQL Server Intelligent Query Processing" id="{09A7C075-6829-42E1-8A0F-D447A763A9F8}">
          <p14:sldIdLst>
            <p14:sldId id="2147470536"/>
            <p14:sldId id="2147470537"/>
            <p14:sldId id="2103813336"/>
            <p14:sldId id="2147470517"/>
            <p14:sldId id="1672"/>
            <p14:sldId id="2103813184"/>
            <p14:sldId id="2147470502"/>
            <p14:sldId id="2147470503"/>
            <p14:sldId id="2147470501"/>
            <p14:sldId id="1674"/>
            <p14:sldId id="1688"/>
            <p14:sldId id="11113"/>
            <p14:sldId id="1689"/>
            <p14:sldId id="11115"/>
            <p14:sldId id="1690"/>
            <p14:sldId id="11117"/>
            <p14:sldId id="1675"/>
            <p14:sldId id="11120"/>
            <p14:sldId id="2103813176"/>
            <p14:sldId id="2147470495"/>
            <p14:sldId id="2147470505"/>
            <p14:sldId id="2147470493"/>
            <p14:sldId id="2147470506"/>
            <p14:sldId id="2147470494"/>
            <p14:sldId id="2147470510"/>
            <p14:sldId id="2147470518"/>
            <p14:sldId id="1676"/>
            <p14:sldId id="1681"/>
            <p14:sldId id="1682"/>
            <p14:sldId id="1683"/>
            <p14:sldId id="1684"/>
            <p14:sldId id="1685"/>
            <p14:sldId id="11128"/>
            <p14:sldId id="2103813180"/>
            <p14:sldId id="2103813182"/>
            <p14:sldId id="2147470511"/>
            <p14:sldId id="2147470512"/>
            <p14:sldId id="2103813183"/>
            <p14:sldId id="2147470514"/>
            <p14:sldId id="10924"/>
            <p14:sldId id="10928"/>
            <p14:sldId id="2147470515"/>
            <p14:sldId id="2147470516"/>
            <p14:sldId id="10930"/>
            <p14:sldId id="2147470519"/>
            <p14:sldId id="2147470520"/>
            <p14:sldId id="2147470521"/>
            <p14:sldId id="2147470538"/>
            <p14:sldId id="2147470522"/>
          </p14:sldIdLst>
        </p14:section>
        <p14:section name="Extra: SQL Server Resource Governor" id="{0F9B2AA9-CC5B-4954-AF2C-235F5D3454BD}">
          <p14:sldIdLst>
            <p14:sldId id="2147470531"/>
            <p14:sldId id="2147470532"/>
            <p14:sldId id="1593"/>
            <p14:sldId id="1619"/>
            <p14:sldId id="1589"/>
            <p14:sldId id="1620"/>
            <p14:sldId id="1621"/>
            <p14:sldId id="1622"/>
            <p14:sldId id="1590"/>
            <p14:sldId id="1591"/>
            <p14:sldId id="1623"/>
            <p14:sldId id="1592"/>
            <p14:sldId id="1594"/>
            <p14:sldId id="1625"/>
            <p14:sldId id="1626"/>
            <p14:sldId id="1627"/>
            <p14:sldId id="1595"/>
            <p14:sldId id="1597"/>
            <p14:sldId id="1598"/>
            <p14:sldId id="1599"/>
            <p14:sldId id="1600"/>
            <p14:sldId id="1601"/>
            <p14:sldId id="1614"/>
            <p14:sldId id="1604"/>
            <p14:sldId id="1612"/>
            <p14:sldId id="1613"/>
            <p14:sldId id="1630"/>
            <p14:sldId id="1631"/>
            <p14:sldId id="2147470533"/>
            <p14:sldId id="2147470534"/>
            <p14:sldId id="2147470535"/>
          </p14:sldIdLst>
        </p14:section>
        <p14:section name="End" id="{A9B956E0-6347-48E3-8051-4871C83A886F}">
          <p14:sldIdLst>
            <p14:sldId id="25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vid Treuling" initials="DT" lastIdx="1" clrIdx="0">
    <p:extLst>
      <p:ext uri="{19B8F6BF-5375-455C-9EA6-DF929625EA0E}">
        <p15:presenceInfo xmlns:p15="http://schemas.microsoft.com/office/powerpoint/2012/main" userId="S::devidt@microsoft.com::59319ebe-00e0-4bed-b2ef-326bd7e504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50E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7689" autoAdjust="0"/>
  </p:normalViewPr>
  <p:slideViewPr>
    <p:cSldViewPr snapToGrid="0">
      <p:cViewPr varScale="1">
        <p:scale>
          <a:sx n="51" d="100"/>
          <a:sy n="51" d="100"/>
        </p:scale>
        <p:origin x="1877" y="3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commentAuthors" Target="commentAuthors.xml"/><Relationship Id="rId22" Type="http://schemas.openxmlformats.org/officeDocument/2006/relationships/customXml" Target="../customXml/item22.xml"/><Relationship Id="rId43" Type="http://schemas.openxmlformats.org/officeDocument/2006/relationships/slide" Target="slides/slide14.xml"/><Relationship Id="rId64" Type="http://schemas.openxmlformats.org/officeDocument/2006/relationships/slide" Target="slides/slide35.xml"/><Relationship Id="rId118" Type="http://schemas.openxmlformats.org/officeDocument/2006/relationships/slide" Target="slides/slide89.xml"/><Relationship Id="rId139" Type="http://schemas.openxmlformats.org/officeDocument/2006/relationships/slide" Target="slides/slide110.xml"/><Relationship Id="rId85" Type="http://schemas.openxmlformats.org/officeDocument/2006/relationships/slide" Target="slides/slide56.xml"/><Relationship Id="rId150" Type="http://schemas.openxmlformats.org/officeDocument/2006/relationships/slide" Target="slides/slide121.xml"/><Relationship Id="rId171" Type="http://schemas.openxmlformats.org/officeDocument/2006/relationships/slide" Target="slides/slide142.xml"/><Relationship Id="rId192" Type="http://schemas.openxmlformats.org/officeDocument/2006/relationships/slide" Target="slides/slide163.xml"/><Relationship Id="rId206" Type="http://schemas.openxmlformats.org/officeDocument/2006/relationships/slide" Target="slides/slide177.xml"/><Relationship Id="rId12" Type="http://schemas.openxmlformats.org/officeDocument/2006/relationships/customXml" Target="../customXml/item12.xml"/><Relationship Id="rId33" Type="http://schemas.openxmlformats.org/officeDocument/2006/relationships/slide" Target="slides/slide4.xml"/><Relationship Id="rId108" Type="http://schemas.openxmlformats.org/officeDocument/2006/relationships/slide" Target="slides/slide79.xml"/><Relationship Id="rId129" Type="http://schemas.openxmlformats.org/officeDocument/2006/relationships/slide" Target="slides/slide100.xml"/><Relationship Id="rId54" Type="http://schemas.openxmlformats.org/officeDocument/2006/relationships/slide" Target="slides/slide25.xml"/><Relationship Id="rId75" Type="http://schemas.openxmlformats.org/officeDocument/2006/relationships/slide" Target="slides/slide46.xml"/><Relationship Id="rId96" Type="http://schemas.openxmlformats.org/officeDocument/2006/relationships/slide" Target="slides/slide67.xml"/><Relationship Id="rId140" Type="http://schemas.openxmlformats.org/officeDocument/2006/relationships/slide" Target="slides/slide111.xml"/><Relationship Id="rId161" Type="http://schemas.openxmlformats.org/officeDocument/2006/relationships/slide" Target="slides/slide132.xml"/><Relationship Id="rId182" Type="http://schemas.openxmlformats.org/officeDocument/2006/relationships/slide" Target="slides/slide153.xml"/><Relationship Id="rId217" Type="http://schemas.openxmlformats.org/officeDocument/2006/relationships/presProps" Target="presProps.xml"/><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slide" Target="slides/slide90.xml"/><Relationship Id="rId44" Type="http://schemas.openxmlformats.org/officeDocument/2006/relationships/slide" Target="slides/slide15.xml"/><Relationship Id="rId65" Type="http://schemas.openxmlformats.org/officeDocument/2006/relationships/slide" Target="slides/slide36.xml"/><Relationship Id="rId86" Type="http://schemas.openxmlformats.org/officeDocument/2006/relationships/slide" Target="slides/slide57.xml"/><Relationship Id="rId130" Type="http://schemas.openxmlformats.org/officeDocument/2006/relationships/slide" Target="slides/slide101.xml"/><Relationship Id="rId151" Type="http://schemas.openxmlformats.org/officeDocument/2006/relationships/slide" Target="slides/slide122.xml"/><Relationship Id="rId172" Type="http://schemas.openxmlformats.org/officeDocument/2006/relationships/slide" Target="slides/slide143.xml"/><Relationship Id="rId193" Type="http://schemas.openxmlformats.org/officeDocument/2006/relationships/slide" Target="slides/slide164.xml"/><Relationship Id="rId207" Type="http://schemas.openxmlformats.org/officeDocument/2006/relationships/slide" Target="slides/slide178.xml"/><Relationship Id="rId13" Type="http://schemas.openxmlformats.org/officeDocument/2006/relationships/customXml" Target="../customXml/item13.xml"/><Relationship Id="rId109" Type="http://schemas.openxmlformats.org/officeDocument/2006/relationships/slide" Target="slides/slide80.xml"/><Relationship Id="rId34" Type="http://schemas.openxmlformats.org/officeDocument/2006/relationships/slide" Target="slides/slide5.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20" Type="http://schemas.openxmlformats.org/officeDocument/2006/relationships/slide" Target="slides/slide91.xml"/><Relationship Id="rId141" Type="http://schemas.openxmlformats.org/officeDocument/2006/relationships/slide" Target="slides/slide112.xml"/><Relationship Id="rId7" Type="http://schemas.openxmlformats.org/officeDocument/2006/relationships/customXml" Target="../customXml/item7.xml"/><Relationship Id="rId162" Type="http://schemas.openxmlformats.org/officeDocument/2006/relationships/slide" Target="slides/slide133.xml"/><Relationship Id="rId183" Type="http://schemas.openxmlformats.org/officeDocument/2006/relationships/slide" Target="slides/slide154.xml"/><Relationship Id="rId218" Type="http://schemas.openxmlformats.org/officeDocument/2006/relationships/viewProps" Target="viewProps.xml"/><Relationship Id="rId24" Type="http://schemas.openxmlformats.org/officeDocument/2006/relationships/customXml" Target="../customXml/item24.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31" Type="http://schemas.openxmlformats.org/officeDocument/2006/relationships/slide" Target="slides/slide102.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208" Type="http://schemas.openxmlformats.org/officeDocument/2006/relationships/slide" Target="slides/slide179.xml"/><Relationship Id="rId14" Type="http://schemas.openxmlformats.org/officeDocument/2006/relationships/customXml" Target="../customXml/item14.xml"/><Relationship Id="rId30" Type="http://schemas.openxmlformats.org/officeDocument/2006/relationships/slide" Target="slides/slide1.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8" Type="http://schemas.openxmlformats.org/officeDocument/2006/relationships/customXml" Target="../customXml/item8.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189" Type="http://schemas.openxmlformats.org/officeDocument/2006/relationships/slide" Target="slides/slide160.xml"/><Relationship Id="rId219" Type="http://schemas.openxmlformats.org/officeDocument/2006/relationships/theme" Target="theme/theme1.xml"/><Relationship Id="rId3" Type="http://schemas.openxmlformats.org/officeDocument/2006/relationships/customXml" Target="../customXml/item3.xml"/><Relationship Id="rId214" Type="http://schemas.openxmlformats.org/officeDocument/2006/relationships/handoutMaster" Target="handoutMasters/handoutMaster1.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tableStyles" Target="tableStyle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tags" Target="tags/tag1.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 Id="rId211" Type="http://schemas.openxmlformats.org/officeDocument/2006/relationships/slide" Target="slides/slide182.xml"/><Relationship Id="rId27" Type="http://schemas.openxmlformats.org/officeDocument/2006/relationships/customXml" Target="../customXml/item27.xml"/><Relationship Id="rId48" Type="http://schemas.openxmlformats.org/officeDocument/2006/relationships/slide" Target="slides/slide19.xml"/><Relationship Id="rId69" Type="http://schemas.openxmlformats.org/officeDocument/2006/relationships/slide" Target="slides/slide40.xml"/><Relationship Id="rId113" Type="http://schemas.openxmlformats.org/officeDocument/2006/relationships/slide" Target="slides/slide84.xml"/><Relationship Id="rId134" Type="http://schemas.openxmlformats.org/officeDocument/2006/relationships/slide" Target="slides/slide105.xml"/><Relationship Id="rId80" Type="http://schemas.openxmlformats.org/officeDocument/2006/relationships/slide" Target="slides/slide51.xml"/><Relationship Id="rId155" Type="http://schemas.openxmlformats.org/officeDocument/2006/relationships/slide" Target="slides/slide126.xml"/><Relationship Id="rId176" Type="http://schemas.openxmlformats.org/officeDocument/2006/relationships/slide" Target="slides/slide147.xml"/><Relationship Id="rId197" Type="http://schemas.openxmlformats.org/officeDocument/2006/relationships/slide" Target="slides/slide168.xml"/><Relationship Id="rId201" Type="http://schemas.openxmlformats.org/officeDocument/2006/relationships/slide" Target="slides/slide172.xml"/><Relationship Id="rId17" Type="http://schemas.openxmlformats.org/officeDocument/2006/relationships/customXml" Target="../customXml/item17.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24" Type="http://schemas.openxmlformats.org/officeDocument/2006/relationships/slide" Target="slides/slide95.xml"/><Relationship Id="rId70" Type="http://schemas.openxmlformats.org/officeDocument/2006/relationships/slide" Target="slides/slide41.xml"/><Relationship Id="rId91" Type="http://schemas.openxmlformats.org/officeDocument/2006/relationships/slide" Target="slides/slide62.xml"/><Relationship Id="rId145" Type="http://schemas.openxmlformats.org/officeDocument/2006/relationships/slide" Target="slides/slide116.xml"/><Relationship Id="rId166" Type="http://schemas.openxmlformats.org/officeDocument/2006/relationships/slide" Target="slides/slide137.xml"/><Relationship Id="rId187" Type="http://schemas.openxmlformats.org/officeDocument/2006/relationships/slide" Target="slides/slide158.xml"/><Relationship Id="rId1" Type="http://schemas.openxmlformats.org/officeDocument/2006/relationships/customXml" Target="../customXml/item1.xml"/><Relationship Id="rId212" Type="http://schemas.openxmlformats.org/officeDocument/2006/relationships/slide" Target="slides/slide183.xml"/><Relationship Id="rId28" Type="http://schemas.openxmlformats.org/officeDocument/2006/relationships/slideMaster" Target="slideMasters/slideMaster1.xml"/><Relationship Id="rId49" Type="http://schemas.openxmlformats.org/officeDocument/2006/relationships/slide" Target="slides/slide20.xml"/><Relationship Id="rId114" Type="http://schemas.openxmlformats.org/officeDocument/2006/relationships/slide" Target="slides/slide85.xml"/><Relationship Id="rId60" Type="http://schemas.openxmlformats.org/officeDocument/2006/relationships/slide" Target="slides/slide31.xml"/><Relationship Id="rId81" Type="http://schemas.openxmlformats.org/officeDocument/2006/relationships/slide" Target="slides/slide52.xml"/><Relationship Id="rId135" Type="http://schemas.openxmlformats.org/officeDocument/2006/relationships/slide" Target="slides/slide106.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202" Type="http://schemas.openxmlformats.org/officeDocument/2006/relationships/slide" Target="slides/slide173.xml"/><Relationship Id="rId18" Type="http://schemas.openxmlformats.org/officeDocument/2006/relationships/customXml" Target="../customXml/item18.xml"/><Relationship Id="rId39" Type="http://schemas.openxmlformats.org/officeDocument/2006/relationships/slide" Target="slides/slide10.xml"/><Relationship Id="rId50" Type="http://schemas.openxmlformats.org/officeDocument/2006/relationships/slide" Target="slides/slide21.xml"/><Relationship Id="rId104" Type="http://schemas.openxmlformats.org/officeDocument/2006/relationships/slide" Target="slides/slide75.xml"/><Relationship Id="rId125" Type="http://schemas.openxmlformats.org/officeDocument/2006/relationships/slide" Target="slides/slide96.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1" Type="http://schemas.openxmlformats.org/officeDocument/2006/relationships/slide" Target="slides/slide42.xml"/><Relationship Id="rId92" Type="http://schemas.openxmlformats.org/officeDocument/2006/relationships/slide" Target="slides/slide63.xml"/><Relationship Id="rId213"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Master" Target="slideMasters/slideMaster2.xml"/><Relationship Id="rId40" Type="http://schemas.openxmlformats.org/officeDocument/2006/relationships/slide" Target="slides/slide11.xml"/><Relationship Id="rId115" Type="http://schemas.openxmlformats.org/officeDocument/2006/relationships/slide" Target="slides/slide86.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99" Type="http://schemas.openxmlformats.org/officeDocument/2006/relationships/slide" Target="slides/slide170.xml"/><Relationship Id="rId203" Type="http://schemas.openxmlformats.org/officeDocument/2006/relationships/slide" Target="slides/slide174.xml"/><Relationship Id="rId19" Type="http://schemas.openxmlformats.org/officeDocument/2006/relationships/customXml" Target="../customXml/item19.xml"/></Relationships>
</file>

<file path=ppt/diagrams/_rels/data1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ata57.xml.rels><?xml version="1.0" encoding="UTF-8" standalone="yes"?>
<Relationships xmlns="http://schemas.openxmlformats.org/package/2006/relationships"><Relationship Id="rId1" Type="http://schemas.openxmlformats.org/officeDocument/2006/relationships/hyperlink" Target="https://aka.ms/sqlCE" TargetMode="External"/></Relationships>
</file>

<file path=ppt/diagrams/_rels/drawing1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rawing57.xml.rels><?xml version="1.0" encoding="UTF-8" standalone="yes"?>
<Relationships xmlns="http://schemas.openxmlformats.org/package/2006/relationships"><Relationship Id="rId1" Type="http://schemas.openxmlformats.org/officeDocument/2006/relationships/hyperlink" Target="https://aka.ms/sqlCE" TargetMode="Externa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CE200E-CCD3-4C38-8720-AB7D77CEE3CB}"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634095BB-D7FB-4D65-8291-A8BF0C078F08}">
      <dgm:prSet/>
      <dgm:spPr/>
      <dgm:t>
        <a:bodyPr/>
        <a:lstStyle/>
        <a:p>
          <a:r>
            <a:rPr lang="en-US" dirty="0"/>
            <a:t>Storage performance tool</a:t>
          </a:r>
        </a:p>
      </dgm:t>
    </dgm:pt>
    <dgm:pt modelId="{63BF38C2-37A3-400F-A920-F551DFE8AC7A}" type="parTrans" cxnId="{F99DAEAE-DB43-45B0-B3E5-6FEC8E63BCC4}">
      <dgm:prSet/>
      <dgm:spPr/>
      <dgm:t>
        <a:bodyPr/>
        <a:lstStyle/>
        <a:p>
          <a:endParaRPr lang="en-US"/>
        </a:p>
      </dgm:t>
    </dgm:pt>
    <dgm:pt modelId="{65B7067A-C7A5-4D94-AE77-8255DA32CAF9}" type="sibTrans" cxnId="{F99DAEAE-DB43-45B0-B3E5-6FEC8E63BCC4}">
      <dgm:prSet/>
      <dgm:spPr/>
      <dgm:t>
        <a:bodyPr/>
        <a:lstStyle/>
        <a:p>
          <a:endParaRPr lang="en-US"/>
        </a:p>
      </dgm:t>
    </dgm:pt>
    <dgm:pt modelId="{53AB81D7-B102-4D7C-9B4F-BBC86CC0C39C}">
      <dgm:prSet/>
      <dgm:spPr/>
      <dgm:t>
        <a:bodyPr/>
        <a:lstStyle/>
        <a:p>
          <a:r>
            <a:rPr lang="en-US" dirty="0"/>
            <a:t>Highly customizable I/O load generator tool</a:t>
          </a:r>
        </a:p>
      </dgm:t>
    </dgm:pt>
    <dgm:pt modelId="{6A94342F-B45C-4BC9-9A1E-B1F9A72AABEF}" type="parTrans" cxnId="{3001EF38-0C1F-4CA1-B4BC-366B285BEA08}">
      <dgm:prSet/>
      <dgm:spPr/>
      <dgm:t>
        <a:bodyPr/>
        <a:lstStyle/>
        <a:p>
          <a:endParaRPr lang="en-US"/>
        </a:p>
      </dgm:t>
    </dgm:pt>
    <dgm:pt modelId="{EA913CB3-7DCC-4339-A565-3B8FDED8CD68}" type="sibTrans" cxnId="{3001EF38-0C1F-4CA1-B4BC-366B285BEA08}">
      <dgm:prSet/>
      <dgm:spPr/>
      <dgm:t>
        <a:bodyPr/>
        <a:lstStyle/>
        <a:p>
          <a:endParaRPr lang="en-US"/>
        </a:p>
      </dgm:t>
    </dgm:pt>
    <dgm:pt modelId="{23E3D8FD-EE38-45AB-879D-A3501E3B69D5}">
      <dgm:prSet/>
      <dgm:spPr/>
      <dgm:t>
        <a:bodyPr/>
        <a:lstStyle/>
        <a:p>
          <a:r>
            <a:rPr lang="en-US" dirty="0"/>
            <a:t>Generate a wide variety of disk request patterns for use in analyzing and diagnosing storage performance issues. </a:t>
          </a:r>
        </a:p>
      </dgm:t>
    </dgm:pt>
    <dgm:pt modelId="{090BC4DF-D7CF-4BAF-9F7A-4EAA278DA360}" type="parTrans" cxnId="{3AA884E7-FF13-495E-81CF-4BB15987AC08}">
      <dgm:prSet/>
      <dgm:spPr/>
      <dgm:t>
        <a:bodyPr/>
        <a:lstStyle/>
        <a:p>
          <a:endParaRPr lang="en-US"/>
        </a:p>
      </dgm:t>
    </dgm:pt>
    <dgm:pt modelId="{20094522-AF7F-43E4-95F7-02D312BEB180}" type="sibTrans" cxnId="{3AA884E7-FF13-495E-81CF-4BB15987AC08}">
      <dgm:prSet/>
      <dgm:spPr/>
      <dgm:t>
        <a:bodyPr/>
        <a:lstStyle/>
        <a:p>
          <a:endParaRPr lang="en-US"/>
        </a:p>
      </dgm:t>
    </dgm:pt>
    <dgm:pt modelId="{9F68768E-B734-4AA5-B8A0-43E930AB204E}">
      <dgm:prSet/>
      <dgm:spPr/>
      <dgm:t>
        <a:bodyPr/>
        <a:lstStyle/>
        <a:p>
          <a:r>
            <a:rPr lang="en-US" dirty="0"/>
            <a:t>Simulates SQL Server I/O activity, with detailed XML output for result analysis.</a:t>
          </a:r>
        </a:p>
      </dgm:t>
    </dgm:pt>
    <dgm:pt modelId="{0660E11D-C787-43E0-8C3C-694C0050400E}" type="parTrans" cxnId="{9B34B7BC-B78F-482C-8900-263D66FA0263}">
      <dgm:prSet/>
      <dgm:spPr/>
      <dgm:t>
        <a:bodyPr/>
        <a:lstStyle/>
        <a:p>
          <a:endParaRPr lang="en-US"/>
        </a:p>
      </dgm:t>
    </dgm:pt>
    <dgm:pt modelId="{3F4D4FE3-2B26-4398-8CDF-98A0CD307DAE}" type="sibTrans" cxnId="{9B34B7BC-B78F-482C-8900-263D66FA0263}">
      <dgm:prSet/>
      <dgm:spPr/>
      <dgm:t>
        <a:bodyPr/>
        <a:lstStyle/>
        <a:p>
          <a:endParaRPr lang="en-US"/>
        </a:p>
      </dgm:t>
    </dgm:pt>
    <dgm:pt modelId="{33087A10-B667-4E44-B7AD-279E8D178491}">
      <dgm:prSet/>
      <dgm:spPr/>
      <dgm:t>
        <a:bodyPr/>
        <a:lstStyle/>
        <a:p>
          <a:r>
            <a:rPr lang="en-US" dirty="0"/>
            <a:t>Storage performance tests against:</a:t>
          </a:r>
        </a:p>
      </dgm:t>
    </dgm:pt>
    <dgm:pt modelId="{87BBF4C3-F8DB-4B1A-AB87-202418A617D0}" type="parTrans" cxnId="{1210031F-EBCF-425F-896C-425E4431CA0D}">
      <dgm:prSet/>
      <dgm:spPr/>
      <dgm:t>
        <a:bodyPr/>
        <a:lstStyle/>
        <a:p>
          <a:endParaRPr lang="en-US"/>
        </a:p>
      </dgm:t>
    </dgm:pt>
    <dgm:pt modelId="{D111A925-22CA-4532-BC74-1CDB16DA8C88}" type="sibTrans" cxnId="{1210031F-EBCF-425F-896C-425E4431CA0D}">
      <dgm:prSet/>
      <dgm:spPr/>
      <dgm:t>
        <a:bodyPr/>
        <a:lstStyle/>
        <a:p>
          <a:endParaRPr lang="en-US"/>
        </a:p>
      </dgm:t>
    </dgm:pt>
    <dgm:pt modelId="{99AC474E-DF61-441E-87BE-3BF8F4F6069D}">
      <dgm:prSet/>
      <dgm:spPr/>
      <dgm:t>
        <a:bodyPr/>
        <a:lstStyle/>
        <a:p>
          <a:r>
            <a:rPr lang="en-US" dirty="0"/>
            <a:t>files</a:t>
          </a:r>
        </a:p>
      </dgm:t>
    </dgm:pt>
    <dgm:pt modelId="{BCFE0AB4-4006-47D2-9A2D-543FC78D930D}" type="parTrans" cxnId="{62B83938-4D41-4A6A-A423-EB0CE491AA95}">
      <dgm:prSet/>
      <dgm:spPr/>
      <dgm:t>
        <a:bodyPr/>
        <a:lstStyle/>
        <a:p>
          <a:endParaRPr lang="en-US"/>
        </a:p>
      </dgm:t>
    </dgm:pt>
    <dgm:pt modelId="{B2F1A224-C770-4589-98F7-89ABCFE16CE0}" type="sibTrans" cxnId="{62B83938-4D41-4A6A-A423-EB0CE491AA95}">
      <dgm:prSet/>
      <dgm:spPr/>
      <dgm:t>
        <a:bodyPr/>
        <a:lstStyle/>
        <a:p>
          <a:endParaRPr lang="en-US"/>
        </a:p>
      </dgm:t>
    </dgm:pt>
    <dgm:pt modelId="{2AF84441-0321-45F3-AFBE-1D5AE1518256}">
      <dgm:prSet/>
      <dgm:spPr/>
      <dgm:t>
        <a:bodyPr/>
        <a:lstStyle/>
        <a:p>
          <a:r>
            <a:rPr lang="en-US" dirty="0"/>
            <a:t>partitions</a:t>
          </a:r>
        </a:p>
      </dgm:t>
    </dgm:pt>
    <dgm:pt modelId="{3D39BC4F-1E9D-4FD0-9F63-DECBFCD81F59}" type="parTrans" cxnId="{A83C241D-3D63-4ACF-ABD9-DF0BB37FF174}">
      <dgm:prSet/>
      <dgm:spPr/>
      <dgm:t>
        <a:bodyPr/>
        <a:lstStyle/>
        <a:p>
          <a:endParaRPr lang="en-US"/>
        </a:p>
      </dgm:t>
    </dgm:pt>
    <dgm:pt modelId="{BF9CB73F-9DA7-483A-8F30-D15B616BC5E8}" type="sibTrans" cxnId="{A83C241D-3D63-4ACF-ABD9-DF0BB37FF174}">
      <dgm:prSet/>
      <dgm:spPr/>
      <dgm:t>
        <a:bodyPr/>
        <a:lstStyle/>
        <a:p>
          <a:endParaRPr lang="en-US"/>
        </a:p>
      </dgm:t>
    </dgm:pt>
    <dgm:pt modelId="{B3A6097B-BDC1-4894-BC08-7497DB473F4B}">
      <dgm:prSet/>
      <dgm:spPr/>
      <dgm:t>
        <a:bodyPr/>
        <a:lstStyle/>
        <a:p>
          <a:r>
            <a:rPr lang="en-US" dirty="0"/>
            <a:t>physical disks.</a:t>
          </a:r>
        </a:p>
      </dgm:t>
    </dgm:pt>
    <dgm:pt modelId="{AB456D17-EBBD-4AA2-986C-9B1F8B14009A}" type="parTrans" cxnId="{8920AA77-A315-43D3-B8A3-D960406ABF25}">
      <dgm:prSet/>
      <dgm:spPr/>
      <dgm:t>
        <a:bodyPr/>
        <a:lstStyle/>
        <a:p>
          <a:endParaRPr lang="en-US"/>
        </a:p>
      </dgm:t>
    </dgm:pt>
    <dgm:pt modelId="{72FC0D92-FAE6-48AF-AED0-A4A6FD9C631C}" type="sibTrans" cxnId="{8920AA77-A315-43D3-B8A3-D960406ABF25}">
      <dgm:prSet/>
      <dgm:spPr/>
      <dgm:t>
        <a:bodyPr/>
        <a:lstStyle/>
        <a:p>
          <a:endParaRPr lang="en-US"/>
        </a:p>
      </dgm:t>
    </dgm:pt>
    <dgm:pt modelId="{CDFDFD8B-EBEC-452A-AD19-85647C3D89A2}" type="pres">
      <dgm:prSet presAssocID="{91CE200E-CCD3-4C38-8720-AB7D77CEE3CB}" presName="linear" presStyleCnt="0">
        <dgm:presLayoutVars>
          <dgm:animLvl val="lvl"/>
          <dgm:resizeHandles val="exact"/>
        </dgm:presLayoutVars>
      </dgm:prSet>
      <dgm:spPr/>
    </dgm:pt>
    <dgm:pt modelId="{05D0E06F-FF24-48FF-B4D4-3CD26081165A}" type="pres">
      <dgm:prSet presAssocID="{634095BB-D7FB-4D65-8291-A8BF0C078F08}" presName="parentText" presStyleLbl="node1" presStyleIdx="0" presStyleCnt="2">
        <dgm:presLayoutVars>
          <dgm:chMax val="0"/>
          <dgm:bulletEnabled val="1"/>
        </dgm:presLayoutVars>
      </dgm:prSet>
      <dgm:spPr/>
    </dgm:pt>
    <dgm:pt modelId="{08B83384-ED19-4DC7-8C64-E6A2EA5BD030}" type="pres">
      <dgm:prSet presAssocID="{65B7067A-C7A5-4D94-AE77-8255DA32CAF9}" presName="spacer" presStyleCnt="0"/>
      <dgm:spPr/>
    </dgm:pt>
    <dgm:pt modelId="{9F93CF3C-4E79-4529-88D6-E2C4B2355CE7}" type="pres">
      <dgm:prSet presAssocID="{53AB81D7-B102-4D7C-9B4F-BBC86CC0C39C}" presName="parentText" presStyleLbl="node1" presStyleIdx="1" presStyleCnt="2">
        <dgm:presLayoutVars>
          <dgm:chMax val="0"/>
          <dgm:bulletEnabled val="1"/>
        </dgm:presLayoutVars>
      </dgm:prSet>
      <dgm:spPr/>
    </dgm:pt>
    <dgm:pt modelId="{A8ECC5DF-6CB8-4DC1-9D3C-7127E42CD2E1}" type="pres">
      <dgm:prSet presAssocID="{53AB81D7-B102-4D7C-9B4F-BBC86CC0C39C}" presName="childText" presStyleLbl="revTx" presStyleIdx="0" presStyleCnt="1">
        <dgm:presLayoutVars>
          <dgm:bulletEnabled val="1"/>
        </dgm:presLayoutVars>
      </dgm:prSet>
      <dgm:spPr/>
    </dgm:pt>
  </dgm:ptLst>
  <dgm:cxnLst>
    <dgm:cxn modelId="{CE9FB406-5DF0-4513-B066-3C0773D40DB0}" type="presOf" srcId="{99AC474E-DF61-441E-87BE-3BF8F4F6069D}" destId="{A8ECC5DF-6CB8-4DC1-9D3C-7127E42CD2E1}" srcOrd="0" destOrd="1" presId="urn:microsoft.com/office/officeart/2005/8/layout/vList2"/>
    <dgm:cxn modelId="{A83C241D-3D63-4ACF-ABD9-DF0BB37FF174}" srcId="{33087A10-B667-4E44-B7AD-279E8D178491}" destId="{2AF84441-0321-45F3-AFBE-1D5AE1518256}" srcOrd="1" destOrd="0" parTransId="{3D39BC4F-1E9D-4FD0-9F63-DECBFCD81F59}" sibTransId="{BF9CB73F-9DA7-483A-8F30-D15B616BC5E8}"/>
    <dgm:cxn modelId="{1210031F-EBCF-425F-896C-425E4431CA0D}" srcId="{53AB81D7-B102-4D7C-9B4F-BBC86CC0C39C}" destId="{33087A10-B667-4E44-B7AD-279E8D178491}" srcOrd="0" destOrd="0" parTransId="{87BBF4C3-F8DB-4B1A-AB87-202418A617D0}" sibTransId="{D111A925-22CA-4532-BC74-1CDB16DA8C88}"/>
    <dgm:cxn modelId="{EC7CEA36-A852-44DB-BA1C-170BCE3FC24B}" type="presOf" srcId="{91CE200E-CCD3-4C38-8720-AB7D77CEE3CB}" destId="{CDFDFD8B-EBEC-452A-AD19-85647C3D89A2}" srcOrd="0" destOrd="0" presId="urn:microsoft.com/office/officeart/2005/8/layout/vList2"/>
    <dgm:cxn modelId="{62B83938-4D41-4A6A-A423-EB0CE491AA95}" srcId="{33087A10-B667-4E44-B7AD-279E8D178491}" destId="{99AC474E-DF61-441E-87BE-3BF8F4F6069D}" srcOrd="0" destOrd="0" parTransId="{BCFE0AB4-4006-47D2-9A2D-543FC78D930D}" sibTransId="{B2F1A224-C770-4589-98F7-89ABCFE16CE0}"/>
    <dgm:cxn modelId="{09F4A138-4D6B-4CAE-821D-6619114AED40}" type="presOf" srcId="{B3A6097B-BDC1-4894-BC08-7497DB473F4B}" destId="{A8ECC5DF-6CB8-4DC1-9D3C-7127E42CD2E1}" srcOrd="0" destOrd="3" presId="urn:microsoft.com/office/officeart/2005/8/layout/vList2"/>
    <dgm:cxn modelId="{3001EF38-0C1F-4CA1-B4BC-366B285BEA08}" srcId="{91CE200E-CCD3-4C38-8720-AB7D77CEE3CB}" destId="{53AB81D7-B102-4D7C-9B4F-BBC86CC0C39C}" srcOrd="1" destOrd="0" parTransId="{6A94342F-B45C-4BC9-9A1E-B1F9A72AABEF}" sibTransId="{EA913CB3-7DCC-4339-A565-3B8FDED8CD68}"/>
    <dgm:cxn modelId="{41D21C5F-2C29-4C42-A6F8-60BF0A2828AF}" type="presOf" srcId="{33087A10-B667-4E44-B7AD-279E8D178491}" destId="{A8ECC5DF-6CB8-4DC1-9D3C-7127E42CD2E1}" srcOrd="0" destOrd="0" presId="urn:microsoft.com/office/officeart/2005/8/layout/vList2"/>
    <dgm:cxn modelId="{AF4FC861-65BD-4F26-B57A-67F7A1144DF4}" type="presOf" srcId="{2AF84441-0321-45F3-AFBE-1D5AE1518256}" destId="{A8ECC5DF-6CB8-4DC1-9D3C-7127E42CD2E1}" srcOrd="0" destOrd="2" presId="urn:microsoft.com/office/officeart/2005/8/layout/vList2"/>
    <dgm:cxn modelId="{389F3864-B0E3-429E-90DB-D2B3082878F1}" type="presOf" srcId="{9F68768E-B734-4AA5-B8A0-43E930AB204E}" destId="{A8ECC5DF-6CB8-4DC1-9D3C-7127E42CD2E1}" srcOrd="0" destOrd="5" presId="urn:microsoft.com/office/officeart/2005/8/layout/vList2"/>
    <dgm:cxn modelId="{8920AA77-A315-43D3-B8A3-D960406ABF25}" srcId="{33087A10-B667-4E44-B7AD-279E8D178491}" destId="{B3A6097B-BDC1-4894-BC08-7497DB473F4B}" srcOrd="2" destOrd="0" parTransId="{AB456D17-EBBD-4AA2-986C-9B1F8B14009A}" sibTransId="{72FC0D92-FAE6-48AF-AED0-A4A6FD9C631C}"/>
    <dgm:cxn modelId="{F99DAEAE-DB43-45B0-B3E5-6FEC8E63BCC4}" srcId="{91CE200E-CCD3-4C38-8720-AB7D77CEE3CB}" destId="{634095BB-D7FB-4D65-8291-A8BF0C078F08}" srcOrd="0" destOrd="0" parTransId="{63BF38C2-37A3-400F-A920-F551DFE8AC7A}" sibTransId="{65B7067A-C7A5-4D94-AE77-8255DA32CAF9}"/>
    <dgm:cxn modelId="{9B34B7BC-B78F-482C-8900-263D66FA0263}" srcId="{53AB81D7-B102-4D7C-9B4F-BBC86CC0C39C}" destId="{9F68768E-B734-4AA5-B8A0-43E930AB204E}" srcOrd="2" destOrd="0" parTransId="{0660E11D-C787-43E0-8C3C-694C0050400E}" sibTransId="{3F4D4FE3-2B26-4398-8CDF-98A0CD307DAE}"/>
    <dgm:cxn modelId="{94BF26BD-5653-474A-986F-3684B106B960}" type="presOf" srcId="{53AB81D7-B102-4D7C-9B4F-BBC86CC0C39C}" destId="{9F93CF3C-4E79-4529-88D6-E2C4B2355CE7}" srcOrd="0" destOrd="0" presId="urn:microsoft.com/office/officeart/2005/8/layout/vList2"/>
    <dgm:cxn modelId="{6B9EEED3-AF51-4637-B6E1-5274284E082A}" type="presOf" srcId="{634095BB-D7FB-4D65-8291-A8BF0C078F08}" destId="{05D0E06F-FF24-48FF-B4D4-3CD26081165A}" srcOrd="0" destOrd="0" presId="urn:microsoft.com/office/officeart/2005/8/layout/vList2"/>
    <dgm:cxn modelId="{3AA884E7-FF13-495E-81CF-4BB15987AC08}" srcId="{53AB81D7-B102-4D7C-9B4F-BBC86CC0C39C}" destId="{23E3D8FD-EE38-45AB-879D-A3501E3B69D5}" srcOrd="1" destOrd="0" parTransId="{090BC4DF-D7CF-4BAF-9F7A-4EAA278DA360}" sibTransId="{20094522-AF7F-43E4-95F7-02D312BEB180}"/>
    <dgm:cxn modelId="{27DDB7F5-5AEE-4BBF-8204-BEEF3204E35E}" type="presOf" srcId="{23E3D8FD-EE38-45AB-879D-A3501E3B69D5}" destId="{A8ECC5DF-6CB8-4DC1-9D3C-7127E42CD2E1}" srcOrd="0" destOrd="4" presId="urn:microsoft.com/office/officeart/2005/8/layout/vList2"/>
    <dgm:cxn modelId="{0F9E80E7-D471-4D7B-91AE-BC0E20BE2DAB}" type="presParOf" srcId="{CDFDFD8B-EBEC-452A-AD19-85647C3D89A2}" destId="{05D0E06F-FF24-48FF-B4D4-3CD26081165A}" srcOrd="0" destOrd="0" presId="urn:microsoft.com/office/officeart/2005/8/layout/vList2"/>
    <dgm:cxn modelId="{FC600CB9-C955-4E95-83CC-1823ED104196}" type="presParOf" srcId="{CDFDFD8B-EBEC-452A-AD19-85647C3D89A2}" destId="{08B83384-ED19-4DC7-8C64-E6A2EA5BD030}" srcOrd="1" destOrd="0" presId="urn:microsoft.com/office/officeart/2005/8/layout/vList2"/>
    <dgm:cxn modelId="{47832BF1-D307-4E18-95A2-F9F6D9E0AAE4}" type="presParOf" srcId="{CDFDFD8B-EBEC-452A-AD19-85647C3D89A2}" destId="{9F93CF3C-4E79-4529-88D6-E2C4B2355CE7}" srcOrd="2" destOrd="0" presId="urn:microsoft.com/office/officeart/2005/8/layout/vList2"/>
    <dgm:cxn modelId="{5EECEDE6-D554-45A1-9306-325C8E45A941}" type="presParOf" srcId="{CDFDFD8B-EBEC-452A-AD19-85647C3D89A2}" destId="{A8ECC5DF-6CB8-4DC1-9D3C-7127E42CD2E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06D86A0-E0AD-49A1-B9A7-487F47154E52}"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180405BF-1C00-43AC-907C-095CC9DFB09F}">
      <dgm:prSet custT="1"/>
      <dgm:spPr/>
      <dgm:t>
        <a:bodyPr/>
        <a:lstStyle/>
        <a:p>
          <a:r>
            <a:rPr lang="en-US" sz="2400" baseline="0"/>
            <a:t>Indexes are logically aligned when they use partitioning column.</a:t>
          </a:r>
          <a:endParaRPr lang="en-US" sz="2400"/>
        </a:p>
      </dgm:t>
    </dgm:pt>
    <dgm:pt modelId="{6F8448B5-BD42-47B1-9C3D-EE895F95EFC3}" type="parTrans" cxnId="{A1F92CA2-3822-4531-AD90-41AA8F9961D4}">
      <dgm:prSet/>
      <dgm:spPr/>
      <dgm:t>
        <a:bodyPr/>
        <a:lstStyle/>
        <a:p>
          <a:endParaRPr lang="en-US"/>
        </a:p>
      </dgm:t>
    </dgm:pt>
    <dgm:pt modelId="{42FF2364-6A57-4F93-9353-183ACC8641F3}" type="sibTrans" cxnId="{A1F92CA2-3822-4531-AD90-41AA8F9961D4}">
      <dgm:prSet/>
      <dgm:spPr/>
      <dgm:t>
        <a:bodyPr/>
        <a:lstStyle/>
        <a:p>
          <a:endParaRPr lang="en-US"/>
        </a:p>
      </dgm:t>
    </dgm:pt>
    <dgm:pt modelId="{DDA90A8A-A371-4AE7-8681-EBEBE7468EF9}">
      <dgm:prSet custT="1"/>
      <dgm:spPr/>
      <dgm:t>
        <a:bodyPr/>
        <a:lstStyle/>
        <a:p>
          <a:r>
            <a:rPr lang="en-US" sz="2400" baseline="0"/>
            <a:t>Storage Alignment</a:t>
          </a:r>
          <a:endParaRPr lang="en-US" sz="2400"/>
        </a:p>
      </dgm:t>
    </dgm:pt>
    <dgm:pt modelId="{3639FBA2-17D0-4585-9261-9C94EFBE20C3}" type="parTrans" cxnId="{01D21E1A-2B77-40E9-8359-6F0DB21445D9}">
      <dgm:prSet/>
      <dgm:spPr/>
      <dgm:t>
        <a:bodyPr/>
        <a:lstStyle/>
        <a:p>
          <a:endParaRPr lang="en-US"/>
        </a:p>
      </dgm:t>
    </dgm:pt>
    <dgm:pt modelId="{1E910E21-73B7-4889-9040-2D3F5E132CD7}" type="sibTrans" cxnId="{01D21E1A-2B77-40E9-8359-6F0DB21445D9}">
      <dgm:prSet/>
      <dgm:spPr/>
      <dgm:t>
        <a:bodyPr/>
        <a:lstStyle/>
        <a:p>
          <a:endParaRPr lang="en-US"/>
        </a:p>
      </dgm:t>
    </dgm:pt>
    <dgm:pt modelId="{39CA53DF-48EB-4FB8-B7AA-46BC2FC667E8}">
      <dgm:prSet custT="1"/>
      <dgm:spPr/>
      <dgm:t>
        <a:bodyPr/>
        <a:lstStyle/>
        <a:p>
          <a:r>
            <a:rPr lang="en-US" sz="2400" baseline="0"/>
            <a:t>By default, indexes will be created ON the partition scheme – ‘storage aligned’ indexes.</a:t>
          </a:r>
          <a:endParaRPr lang="en-US" sz="2400"/>
        </a:p>
      </dgm:t>
    </dgm:pt>
    <dgm:pt modelId="{83345C74-5854-4881-8823-8057A2215FA4}" type="parTrans" cxnId="{F2329CDB-442E-4005-9C0E-4D11950F4A75}">
      <dgm:prSet/>
      <dgm:spPr/>
      <dgm:t>
        <a:bodyPr/>
        <a:lstStyle/>
        <a:p>
          <a:endParaRPr lang="en-US"/>
        </a:p>
      </dgm:t>
    </dgm:pt>
    <dgm:pt modelId="{12E81524-189F-4012-8DE2-3E2BB6821D5C}" type="sibTrans" cxnId="{F2329CDB-442E-4005-9C0E-4D11950F4A75}">
      <dgm:prSet/>
      <dgm:spPr/>
      <dgm:t>
        <a:bodyPr/>
        <a:lstStyle/>
        <a:p>
          <a:endParaRPr lang="en-US"/>
        </a:p>
      </dgm:t>
    </dgm:pt>
    <dgm:pt modelId="{67A0335A-73D2-414C-B54F-C669EA647E81}">
      <dgm:prSet custT="1"/>
      <dgm:spPr/>
      <dgm:t>
        <a:bodyPr/>
        <a:lstStyle/>
        <a:p>
          <a:r>
            <a:rPr lang="en-US" sz="2400"/>
            <a:t>Logical Alignment</a:t>
          </a:r>
        </a:p>
      </dgm:t>
    </dgm:pt>
    <dgm:pt modelId="{EF7373B4-8C04-4E2C-B54C-C824B1AC4C1F}" type="parTrans" cxnId="{E872C732-CB60-4B62-B273-C006C8AD1436}">
      <dgm:prSet/>
      <dgm:spPr/>
      <dgm:t>
        <a:bodyPr/>
        <a:lstStyle/>
        <a:p>
          <a:endParaRPr lang="en-US"/>
        </a:p>
      </dgm:t>
    </dgm:pt>
    <dgm:pt modelId="{FAC6F08E-5ECD-4B45-84EE-95F7223CCB62}" type="sibTrans" cxnId="{E872C732-CB60-4B62-B273-C006C8AD1436}">
      <dgm:prSet/>
      <dgm:spPr/>
      <dgm:t>
        <a:bodyPr/>
        <a:lstStyle/>
        <a:p>
          <a:endParaRPr lang="en-US"/>
        </a:p>
      </dgm:t>
    </dgm:pt>
    <dgm:pt modelId="{CF23E68B-14E6-48A8-A0BE-46AB4F366A72}">
      <dgm:prSet custT="1"/>
      <dgm:spPr/>
      <dgm:t>
        <a:bodyPr/>
        <a:lstStyle/>
        <a:p>
          <a:r>
            <a:rPr lang="en-US" sz="2400" baseline="0"/>
            <a:t>Indexes are storage aligned when created on the same partitioning scheme.</a:t>
          </a:r>
          <a:endParaRPr lang="en-US" sz="2400"/>
        </a:p>
      </dgm:t>
    </dgm:pt>
    <dgm:pt modelId="{FB27E00C-5A24-4FF9-B4F8-E4AB4B85DA03}" type="parTrans" cxnId="{09D10237-567B-42A1-A8C0-4599A7FB6E58}">
      <dgm:prSet/>
      <dgm:spPr/>
      <dgm:t>
        <a:bodyPr/>
        <a:lstStyle/>
        <a:p>
          <a:endParaRPr lang="en-US"/>
        </a:p>
      </dgm:t>
    </dgm:pt>
    <dgm:pt modelId="{460E5F59-ECB0-4944-9F33-FE8CEFC479D6}" type="sibTrans" cxnId="{09D10237-567B-42A1-A8C0-4599A7FB6E58}">
      <dgm:prSet/>
      <dgm:spPr/>
      <dgm:t>
        <a:bodyPr/>
        <a:lstStyle/>
        <a:p>
          <a:endParaRPr lang="en-US"/>
        </a:p>
      </dgm:t>
    </dgm:pt>
    <dgm:pt modelId="{12DA73DF-D65E-400A-9022-49F7AF9B16C4}" type="pres">
      <dgm:prSet presAssocID="{006D86A0-E0AD-49A1-B9A7-487F47154E52}" presName="Name0" presStyleCnt="0">
        <dgm:presLayoutVars>
          <dgm:dir/>
          <dgm:animLvl val="lvl"/>
          <dgm:resizeHandles val="exact"/>
        </dgm:presLayoutVars>
      </dgm:prSet>
      <dgm:spPr/>
    </dgm:pt>
    <dgm:pt modelId="{3233186A-0D85-4F94-A983-597753C54E53}" type="pres">
      <dgm:prSet presAssocID="{67A0335A-73D2-414C-B54F-C669EA647E81}" presName="composite" presStyleCnt="0"/>
      <dgm:spPr/>
    </dgm:pt>
    <dgm:pt modelId="{79520E91-5606-4357-BB3B-60E8FE92AC93}" type="pres">
      <dgm:prSet presAssocID="{67A0335A-73D2-414C-B54F-C669EA647E81}" presName="parTx" presStyleLbl="alignNode1" presStyleIdx="0" presStyleCnt="2">
        <dgm:presLayoutVars>
          <dgm:chMax val="0"/>
          <dgm:chPref val="0"/>
          <dgm:bulletEnabled val="1"/>
        </dgm:presLayoutVars>
      </dgm:prSet>
      <dgm:spPr/>
    </dgm:pt>
    <dgm:pt modelId="{413827D7-DEB7-427C-8E7C-66D8A93F73BD}" type="pres">
      <dgm:prSet presAssocID="{67A0335A-73D2-414C-B54F-C669EA647E81}" presName="desTx" presStyleLbl="alignAccFollowNode1" presStyleIdx="0" presStyleCnt="2">
        <dgm:presLayoutVars>
          <dgm:bulletEnabled val="1"/>
        </dgm:presLayoutVars>
      </dgm:prSet>
      <dgm:spPr/>
    </dgm:pt>
    <dgm:pt modelId="{71950F0D-35B5-457E-AEAD-4B716F174E1A}" type="pres">
      <dgm:prSet presAssocID="{FAC6F08E-5ECD-4B45-84EE-95F7223CCB62}" presName="space" presStyleCnt="0"/>
      <dgm:spPr/>
    </dgm:pt>
    <dgm:pt modelId="{B7A5764E-AC29-4B74-8255-18DA42FA78EC}" type="pres">
      <dgm:prSet presAssocID="{DDA90A8A-A371-4AE7-8681-EBEBE7468EF9}" presName="composite" presStyleCnt="0"/>
      <dgm:spPr/>
    </dgm:pt>
    <dgm:pt modelId="{63DF79E6-9770-4748-A103-5CC2CB407A57}" type="pres">
      <dgm:prSet presAssocID="{DDA90A8A-A371-4AE7-8681-EBEBE7468EF9}" presName="parTx" presStyleLbl="alignNode1" presStyleIdx="1" presStyleCnt="2">
        <dgm:presLayoutVars>
          <dgm:chMax val="0"/>
          <dgm:chPref val="0"/>
          <dgm:bulletEnabled val="1"/>
        </dgm:presLayoutVars>
      </dgm:prSet>
      <dgm:spPr/>
    </dgm:pt>
    <dgm:pt modelId="{C576C4B4-D5AE-41D7-945B-1B13066CC5E2}" type="pres">
      <dgm:prSet presAssocID="{DDA90A8A-A371-4AE7-8681-EBEBE7468EF9}" presName="desTx" presStyleLbl="alignAccFollowNode1" presStyleIdx="1" presStyleCnt="2">
        <dgm:presLayoutVars>
          <dgm:bulletEnabled val="1"/>
        </dgm:presLayoutVars>
      </dgm:prSet>
      <dgm:spPr/>
    </dgm:pt>
  </dgm:ptLst>
  <dgm:cxnLst>
    <dgm:cxn modelId="{C4E29E19-3B9D-4CA5-845D-146D0F76E0E4}" type="presOf" srcId="{180405BF-1C00-43AC-907C-095CC9DFB09F}" destId="{413827D7-DEB7-427C-8E7C-66D8A93F73BD}" srcOrd="0" destOrd="0" presId="urn:microsoft.com/office/officeart/2005/8/layout/hList1"/>
    <dgm:cxn modelId="{01D21E1A-2B77-40E9-8359-6F0DB21445D9}" srcId="{006D86A0-E0AD-49A1-B9A7-487F47154E52}" destId="{DDA90A8A-A371-4AE7-8681-EBEBE7468EF9}" srcOrd="1" destOrd="0" parTransId="{3639FBA2-17D0-4585-9261-9C94EFBE20C3}" sibTransId="{1E910E21-73B7-4889-9040-2D3F5E132CD7}"/>
    <dgm:cxn modelId="{B9372D1E-993D-435B-AC73-9AF5E9ED459B}" type="presOf" srcId="{CF23E68B-14E6-48A8-A0BE-46AB4F366A72}" destId="{C576C4B4-D5AE-41D7-945B-1B13066CC5E2}" srcOrd="0" destOrd="0" presId="urn:microsoft.com/office/officeart/2005/8/layout/hList1"/>
    <dgm:cxn modelId="{5DAA2E2D-7851-4D1F-9400-D7CEAA7916BD}" type="presOf" srcId="{DDA90A8A-A371-4AE7-8681-EBEBE7468EF9}" destId="{63DF79E6-9770-4748-A103-5CC2CB407A57}" srcOrd="0" destOrd="0" presId="urn:microsoft.com/office/officeart/2005/8/layout/hList1"/>
    <dgm:cxn modelId="{E872C732-CB60-4B62-B273-C006C8AD1436}" srcId="{006D86A0-E0AD-49A1-B9A7-487F47154E52}" destId="{67A0335A-73D2-414C-B54F-C669EA647E81}" srcOrd="0" destOrd="0" parTransId="{EF7373B4-8C04-4E2C-B54C-C824B1AC4C1F}" sibTransId="{FAC6F08E-5ECD-4B45-84EE-95F7223CCB62}"/>
    <dgm:cxn modelId="{09D10237-567B-42A1-A8C0-4599A7FB6E58}" srcId="{DDA90A8A-A371-4AE7-8681-EBEBE7468EF9}" destId="{CF23E68B-14E6-48A8-A0BE-46AB4F366A72}" srcOrd="0" destOrd="0" parTransId="{FB27E00C-5A24-4FF9-B4F8-E4AB4B85DA03}" sibTransId="{460E5F59-ECB0-4944-9F33-FE8CEFC479D6}"/>
    <dgm:cxn modelId="{B6BA5A3A-11ED-4DA3-A5DA-2138DD2A459C}" type="presOf" srcId="{006D86A0-E0AD-49A1-B9A7-487F47154E52}" destId="{12DA73DF-D65E-400A-9022-49F7AF9B16C4}" srcOrd="0" destOrd="0" presId="urn:microsoft.com/office/officeart/2005/8/layout/hList1"/>
    <dgm:cxn modelId="{3F6A7173-1815-4FB9-B18B-1BCA90E37766}" type="presOf" srcId="{67A0335A-73D2-414C-B54F-C669EA647E81}" destId="{79520E91-5606-4357-BB3B-60E8FE92AC93}" srcOrd="0" destOrd="0" presId="urn:microsoft.com/office/officeart/2005/8/layout/hList1"/>
    <dgm:cxn modelId="{A1F92CA2-3822-4531-AD90-41AA8F9961D4}" srcId="{67A0335A-73D2-414C-B54F-C669EA647E81}" destId="{180405BF-1C00-43AC-907C-095CC9DFB09F}" srcOrd="0" destOrd="0" parTransId="{6F8448B5-BD42-47B1-9C3D-EE895F95EFC3}" sibTransId="{42FF2364-6A57-4F93-9353-183ACC8641F3}"/>
    <dgm:cxn modelId="{270E84D7-D44E-443E-AD93-8D9F16B4ADF2}" type="presOf" srcId="{39CA53DF-48EB-4FB8-B7AA-46BC2FC667E8}" destId="{C576C4B4-D5AE-41D7-945B-1B13066CC5E2}" srcOrd="0" destOrd="1" presId="urn:microsoft.com/office/officeart/2005/8/layout/hList1"/>
    <dgm:cxn modelId="{F2329CDB-442E-4005-9C0E-4D11950F4A75}" srcId="{DDA90A8A-A371-4AE7-8681-EBEBE7468EF9}" destId="{39CA53DF-48EB-4FB8-B7AA-46BC2FC667E8}" srcOrd="1" destOrd="0" parTransId="{83345C74-5854-4881-8823-8057A2215FA4}" sibTransId="{12E81524-189F-4012-8DE2-3E2BB6821D5C}"/>
    <dgm:cxn modelId="{91CEAF06-E482-4507-A311-70A04A3E3D0A}" type="presParOf" srcId="{12DA73DF-D65E-400A-9022-49F7AF9B16C4}" destId="{3233186A-0D85-4F94-A983-597753C54E53}" srcOrd="0" destOrd="0" presId="urn:microsoft.com/office/officeart/2005/8/layout/hList1"/>
    <dgm:cxn modelId="{87C74611-161B-4284-A459-7ABF038DD494}" type="presParOf" srcId="{3233186A-0D85-4F94-A983-597753C54E53}" destId="{79520E91-5606-4357-BB3B-60E8FE92AC93}" srcOrd="0" destOrd="0" presId="urn:microsoft.com/office/officeart/2005/8/layout/hList1"/>
    <dgm:cxn modelId="{60ADCDBC-C364-4951-B80D-F2B1ABC6630C}" type="presParOf" srcId="{3233186A-0D85-4F94-A983-597753C54E53}" destId="{413827D7-DEB7-427C-8E7C-66D8A93F73BD}" srcOrd="1" destOrd="0" presId="urn:microsoft.com/office/officeart/2005/8/layout/hList1"/>
    <dgm:cxn modelId="{97DAEE3F-8C3B-4DEB-A515-58393CC4A49A}" type="presParOf" srcId="{12DA73DF-D65E-400A-9022-49F7AF9B16C4}" destId="{71950F0D-35B5-457E-AEAD-4B716F174E1A}" srcOrd="1" destOrd="0" presId="urn:microsoft.com/office/officeart/2005/8/layout/hList1"/>
    <dgm:cxn modelId="{7057B8C9-6AE5-45F2-BF2B-B0B2FC1F2316}" type="presParOf" srcId="{12DA73DF-D65E-400A-9022-49F7AF9B16C4}" destId="{B7A5764E-AC29-4B74-8255-18DA42FA78EC}" srcOrd="2" destOrd="0" presId="urn:microsoft.com/office/officeart/2005/8/layout/hList1"/>
    <dgm:cxn modelId="{8E2E8E97-6152-4607-8DFE-43C6BA0B0869}" type="presParOf" srcId="{B7A5764E-AC29-4B74-8255-18DA42FA78EC}" destId="{63DF79E6-9770-4748-A103-5CC2CB407A57}" srcOrd="0" destOrd="0" presId="urn:microsoft.com/office/officeart/2005/8/layout/hList1"/>
    <dgm:cxn modelId="{F27C8E4C-4B7B-4891-9A3C-240C1B9B22C6}" type="presParOf" srcId="{B7A5764E-AC29-4B74-8255-18DA42FA78EC}" destId="{C576C4B4-D5AE-41D7-945B-1B13066CC5E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0E3E63CB-A9A6-4558-9B67-53F52348EAA8}" type="doc">
      <dgm:prSet loTypeId="urn:microsoft.com/office/officeart/2005/8/layout/hList1" loCatId="list" qsTypeId="urn:microsoft.com/office/officeart/2005/8/quickstyle/simple4" qsCatId="simple" csTypeId="urn:microsoft.com/office/officeart/2005/8/colors/accent3_2" csCatId="accent3" phldr="1"/>
      <dgm:spPr/>
      <dgm:t>
        <a:bodyPr/>
        <a:lstStyle/>
        <a:p>
          <a:endParaRPr lang="en-US"/>
        </a:p>
      </dgm:t>
    </dgm:pt>
    <dgm:pt modelId="{6849CF85-1ACD-4719-846B-6929F3F0E408}">
      <dgm:prSet/>
      <dgm:spPr>
        <a:solidFill>
          <a:srgbClr val="107C10"/>
        </a:solidFill>
      </dgm:spPr>
      <dgm:t>
        <a:bodyPr/>
        <a:lstStyle/>
        <a:p>
          <a:r>
            <a:rPr lang="en-US" b="1" baseline="0"/>
            <a:t>Can be Governed:</a:t>
          </a:r>
          <a:endParaRPr lang="en-US"/>
        </a:p>
      </dgm:t>
    </dgm:pt>
    <dgm:pt modelId="{E5B6D8E3-DC0A-47D9-94AA-E77306F50C47}" type="parTrans" cxnId="{EF36CF5D-D251-43E3-B4C9-5AB4CFE9542F}">
      <dgm:prSet/>
      <dgm:spPr/>
      <dgm:t>
        <a:bodyPr/>
        <a:lstStyle/>
        <a:p>
          <a:endParaRPr lang="en-US"/>
        </a:p>
      </dgm:t>
    </dgm:pt>
    <dgm:pt modelId="{8507E45B-C8C2-4894-951C-1F2B121366BC}" type="sibTrans" cxnId="{EF36CF5D-D251-43E3-B4C9-5AB4CFE9542F}">
      <dgm:prSet/>
      <dgm:spPr/>
      <dgm:t>
        <a:bodyPr/>
        <a:lstStyle/>
        <a:p>
          <a:endParaRPr lang="en-US"/>
        </a:p>
      </dgm:t>
    </dgm:pt>
    <dgm:pt modelId="{E47BA636-2A68-4ED8-8E90-6958E0543E56}">
      <dgm:prSet/>
      <dgm:spPr>
        <a:solidFill>
          <a:schemeClr val="bg1">
            <a:alpha val="90000"/>
          </a:schemeClr>
        </a:solidFill>
        <a:ln>
          <a:solidFill>
            <a:srgbClr val="107C10">
              <a:alpha val="90000"/>
            </a:srgbClr>
          </a:solidFill>
        </a:ln>
      </dgm:spPr>
      <dgm:t>
        <a:bodyPr/>
        <a:lstStyle/>
        <a:p>
          <a:pPr>
            <a:buNone/>
          </a:pPr>
          <a:r>
            <a:rPr lang="en-US" baseline="0"/>
            <a:t>Read I/O</a:t>
          </a:r>
          <a:endParaRPr lang="en-US"/>
        </a:p>
      </dgm:t>
    </dgm:pt>
    <dgm:pt modelId="{933B5405-11FD-4C34-A440-10049FF682FA}" type="parTrans" cxnId="{C9E12AC7-0244-4789-9083-19C60E49955D}">
      <dgm:prSet/>
      <dgm:spPr/>
      <dgm:t>
        <a:bodyPr/>
        <a:lstStyle/>
        <a:p>
          <a:endParaRPr lang="en-US"/>
        </a:p>
      </dgm:t>
    </dgm:pt>
    <dgm:pt modelId="{D97AF04C-A1A8-4B02-9087-73694DFD7329}" type="sibTrans" cxnId="{C9E12AC7-0244-4789-9083-19C60E49955D}">
      <dgm:prSet/>
      <dgm:spPr/>
      <dgm:t>
        <a:bodyPr/>
        <a:lstStyle/>
        <a:p>
          <a:endParaRPr lang="en-US"/>
        </a:p>
      </dgm:t>
    </dgm:pt>
    <dgm:pt modelId="{525D60AB-E623-4C71-AF77-62EDBCEE818E}">
      <dgm:prSet/>
      <dgm:spPr>
        <a:solidFill>
          <a:schemeClr val="bg1">
            <a:alpha val="90000"/>
          </a:schemeClr>
        </a:solidFill>
        <a:ln>
          <a:solidFill>
            <a:srgbClr val="107C10">
              <a:alpha val="90000"/>
            </a:srgbClr>
          </a:solidFill>
        </a:ln>
      </dgm:spPr>
      <dgm:t>
        <a:bodyPr/>
        <a:lstStyle/>
        <a:p>
          <a:pPr>
            <a:buNone/>
          </a:pPr>
          <a:r>
            <a:rPr lang="en-US" baseline="0"/>
            <a:t>Write I/O (some caveats)</a:t>
          </a:r>
          <a:endParaRPr lang="en-US"/>
        </a:p>
      </dgm:t>
    </dgm:pt>
    <dgm:pt modelId="{62053DE5-C1A9-465A-A630-072055B6C174}" type="parTrans" cxnId="{C2C6C8F7-C843-4F84-A9D1-62050364E51D}">
      <dgm:prSet/>
      <dgm:spPr/>
      <dgm:t>
        <a:bodyPr/>
        <a:lstStyle/>
        <a:p>
          <a:endParaRPr lang="en-US"/>
        </a:p>
      </dgm:t>
    </dgm:pt>
    <dgm:pt modelId="{EB96D133-25ED-48A0-8377-A00C2FB364B6}" type="sibTrans" cxnId="{C2C6C8F7-C843-4F84-A9D1-62050364E51D}">
      <dgm:prSet/>
      <dgm:spPr/>
      <dgm:t>
        <a:bodyPr/>
        <a:lstStyle/>
        <a:p>
          <a:endParaRPr lang="en-US"/>
        </a:p>
      </dgm:t>
    </dgm:pt>
    <dgm:pt modelId="{A03C8E71-CA68-45AB-81E0-B75C3964A870}">
      <dgm:prSet/>
      <dgm:spPr>
        <a:solidFill>
          <a:schemeClr val="bg1">
            <a:alpha val="90000"/>
          </a:schemeClr>
        </a:solidFill>
        <a:ln>
          <a:solidFill>
            <a:srgbClr val="107C10">
              <a:alpha val="90000"/>
            </a:srgbClr>
          </a:solidFill>
        </a:ln>
      </dgm:spPr>
      <dgm:t>
        <a:bodyPr/>
        <a:lstStyle/>
        <a:p>
          <a:pPr>
            <a:buNone/>
          </a:pPr>
          <a:r>
            <a:rPr lang="en-US" baseline="0"/>
            <a:t>Physical Reads</a:t>
          </a:r>
          <a:endParaRPr lang="en-US"/>
        </a:p>
      </dgm:t>
    </dgm:pt>
    <dgm:pt modelId="{AFE67278-8A2C-4D53-932F-DFAA28D1154F}" type="parTrans" cxnId="{3ADCCA02-CFC2-4669-B217-48A7752EC795}">
      <dgm:prSet/>
      <dgm:spPr/>
      <dgm:t>
        <a:bodyPr/>
        <a:lstStyle/>
        <a:p>
          <a:endParaRPr lang="en-US"/>
        </a:p>
      </dgm:t>
    </dgm:pt>
    <dgm:pt modelId="{49EE0DCC-3424-49BB-B7DB-73DF1B44ADB0}" type="sibTrans" cxnId="{3ADCCA02-CFC2-4669-B217-48A7752EC795}">
      <dgm:prSet/>
      <dgm:spPr/>
      <dgm:t>
        <a:bodyPr/>
        <a:lstStyle/>
        <a:p>
          <a:endParaRPr lang="en-US"/>
        </a:p>
      </dgm:t>
    </dgm:pt>
    <dgm:pt modelId="{701A004E-778F-45D0-9ED6-168028FD6639}">
      <dgm:prSet/>
      <dgm:spPr>
        <a:solidFill>
          <a:schemeClr val="bg1">
            <a:alpha val="90000"/>
          </a:schemeClr>
        </a:solidFill>
        <a:ln>
          <a:solidFill>
            <a:srgbClr val="107C10">
              <a:alpha val="90000"/>
            </a:srgbClr>
          </a:solidFill>
        </a:ln>
      </dgm:spPr>
      <dgm:t>
        <a:bodyPr/>
        <a:lstStyle/>
        <a:p>
          <a:pPr>
            <a:buNone/>
          </a:pPr>
          <a:r>
            <a:rPr lang="en-US" baseline="0"/>
            <a:t>Data Files</a:t>
          </a:r>
          <a:endParaRPr lang="en-US"/>
        </a:p>
      </dgm:t>
    </dgm:pt>
    <dgm:pt modelId="{966D099F-22F6-4A62-9E82-65B7F9FD19A0}" type="parTrans" cxnId="{35B5510F-6365-4CCE-9E82-B95D210B5283}">
      <dgm:prSet/>
      <dgm:spPr/>
      <dgm:t>
        <a:bodyPr/>
        <a:lstStyle/>
        <a:p>
          <a:endParaRPr lang="en-US"/>
        </a:p>
      </dgm:t>
    </dgm:pt>
    <dgm:pt modelId="{AA9561AD-5642-4472-8719-E35BC6971FB7}" type="sibTrans" cxnId="{35B5510F-6365-4CCE-9E82-B95D210B5283}">
      <dgm:prSet/>
      <dgm:spPr/>
      <dgm:t>
        <a:bodyPr/>
        <a:lstStyle/>
        <a:p>
          <a:endParaRPr lang="en-US"/>
        </a:p>
      </dgm:t>
    </dgm:pt>
    <dgm:pt modelId="{B2D2A67D-D530-4E74-8F6A-806517F105CE}">
      <dgm:prSet/>
      <dgm:spPr/>
      <dgm:t>
        <a:bodyPr/>
        <a:lstStyle/>
        <a:p>
          <a:r>
            <a:rPr lang="en-US" b="1" baseline="0"/>
            <a:t>Cannot be Governed:</a:t>
          </a:r>
          <a:endParaRPr lang="en-US"/>
        </a:p>
      </dgm:t>
    </dgm:pt>
    <dgm:pt modelId="{7CCDA7D1-035E-4B22-AADF-1D7B2435B425}" type="parTrans" cxnId="{A7C2B2F0-CCE2-4B08-8EE5-E1C1AEEFA0C2}">
      <dgm:prSet/>
      <dgm:spPr/>
      <dgm:t>
        <a:bodyPr/>
        <a:lstStyle/>
        <a:p>
          <a:endParaRPr lang="en-US"/>
        </a:p>
      </dgm:t>
    </dgm:pt>
    <dgm:pt modelId="{37F2ED79-C869-4E3E-8A37-A04FD4BABBCF}" type="sibTrans" cxnId="{A7C2B2F0-CCE2-4B08-8EE5-E1C1AEEFA0C2}">
      <dgm:prSet/>
      <dgm:spPr/>
      <dgm:t>
        <a:bodyPr/>
        <a:lstStyle/>
        <a:p>
          <a:endParaRPr lang="en-US"/>
        </a:p>
      </dgm:t>
    </dgm:pt>
    <dgm:pt modelId="{2664C229-2279-4296-8439-FD00E4A85997}">
      <dgm:prSet/>
      <dgm:spPr>
        <a:solidFill>
          <a:schemeClr val="bg1">
            <a:alpha val="90000"/>
          </a:schemeClr>
        </a:solidFill>
        <a:ln>
          <a:solidFill>
            <a:srgbClr val="D83B01">
              <a:alpha val="90000"/>
            </a:srgbClr>
          </a:solidFill>
        </a:ln>
      </dgm:spPr>
      <dgm:t>
        <a:bodyPr/>
        <a:lstStyle/>
        <a:p>
          <a:pPr>
            <a:buNone/>
          </a:pPr>
          <a:r>
            <a:rPr lang="en-US" baseline="0"/>
            <a:t>Internal Pool</a:t>
          </a:r>
          <a:endParaRPr lang="en-US"/>
        </a:p>
      </dgm:t>
    </dgm:pt>
    <dgm:pt modelId="{F9C47BDA-E4DC-4E50-8DF9-A774EE213517}" type="parTrans" cxnId="{45F77372-0EF8-4B13-8BB4-1328E495A2B4}">
      <dgm:prSet/>
      <dgm:spPr/>
      <dgm:t>
        <a:bodyPr/>
        <a:lstStyle/>
        <a:p>
          <a:endParaRPr lang="en-US"/>
        </a:p>
      </dgm:t>
    </dgm:pt>
    <dgm:pt modelId="{4C214CC9-C0F2-4ADB-8C98-8DA0DB6DC1FC}" type="sibTrans" cxnId="{45F77372-0EF8-4B13-8BB4-1328E495A2B4}">
      <dgm:prSet/>
      <dgm:spPr/>
      <dgm:t>
        <a:bodyPr/>
        <a:lstStyle/>
        <a:p>
          <a:endParaRPr lang="en-US"/>
        </a:p>
      </dgm:t>
    </dgm:pt>
    <dgm:pt modelId="{24F15796-9653-450A-A2B4-129B157F8648}">
      <dgm:prSet/>
      <dgm:spPr>
        <a:solidFill>
          <a:schemeClr val="bg1">
            <a:alpha val="90000"/>
          </a:schemeClr>
        </a:solidFill>
        <a:ln>
          <a:solidFill>
            <a:srgbClr val="D83B01">
              <a:alpha val="90000"/>
            </a:srgbClr>
          </a:solidFill>
        </a:ln>
      </dgm:spPr>
      <dgm:t>
        <a:bodyPr/>
        <a:lstStyle/>
        <a:p>
          <a:pPr>
            <a:buNone/>
          </a:pPr>
          <a:r>
            <a:rPr lang="en-US" baseline="0"/>
            <a:t>Logical Reads</a:t>
          </a:r>
          <a:endParaRPr lang="en-US"/>
        </a:p>
      </dgm:t>
    </dgm:pt>
    <dgm:pt modelId="{957AEC9D-D00D-4833-8CF1-AB86828B3A25}" type="parTrans" cxnId="{DAB64DD7-CF88-4790-9230-666B203A0313}">
      <dgm:prSet/>
      <dgm:spPr/>
      <dgm:t>
        <a:bodyPr/>
        <a:lstStyle/>
        <a:p>
          <a:endParaRPr lang="en-US"/>
        </a:p>
      </dgm:t>
    </dgm:pt>
    <dgm:pt modelId="{A1994A22-13E6-4C79-98FF-A587932972CA}" type="sibTrans" cxnId="{DAB64DD7-CF88-4790-9230-666B203A0313}">
      <dgm:prSet/>
      <dgm:spPr/>
      <dgm:t>
        <a:bodyPr/>
        <a:lstStyle/>
        <a:p>
          <a:endParaRPr lang="en-US"/>
        </a:p>
      </dgm:t>
    </dgm:pt>
    <dgm:pt modelId="{BFFE03EF-8998-487B-AE24-5B51AD65F4D3}">
      <dgm:prSet/>
      <dgm:spPr>
        <a:solidFill>
          <a:schemeClr val="bg1">
            <a:alpha val="90000"/>
          </a:schemeClr>
        </a:solidFill>
        <a:ln>
          <a:solidFill>
            <a:srgbClr val="D83B01">
              <a:alpha val="90000"/>
            </a:srgbClr>
          </a:solidFill>
        </a:ln>
      </dgm:spPr>
      <dgm:t>
        <a:bodyPr/>
        <a:lstStyle/>
        <a:p>
          <a:pPr>
            <a:buNone/>
          </a:pPr>
          <a:r>
            <a:rPr lang="en-US" baseline="0"/>
            <a:t>Log Files</a:t>
          </a:r>
          <a:endParaRPr lang="en-US"/>
        </a:p>
      </dgm:t>
    </dgm:pt>
    <dgm:pt modelId="{659B2B7B-EBD3-4175-9608-AAB17EED7128}" type="parTrans" cxnId="{1A4D767F-8715-4FAA-A042-3995D1164F68}">
      <dgm:prSet/>
      <dgm:spPr/>
      <dgm:t>
        <a:bodyPr/>
        <a:lstStyle/>
        <a:p>
          <a:endParaRPr lang="en-US"/>
        </a:p>
      </dgm:t>
    </dgm:pt>
    <dgm:pt modelId="{FAE585C3-467B-4EE4-A60F-A30DA0959C3D}" type="sibTrans" cxnId="{1A4D767F-8715-4FAA-A042-3995D1164F68}">
      <dgm:prSet/>
      <dgm:spPr/>
      <dgm:t>
        <a:bodyPr/>
        <a:lstStyle/>
        <a:p>
          <a:endParaRPr lang="en-US"/>
        </a:p>
      </dgm:t>
    </dgm:pt>
    <dgm:pt modelId="{4089969C-BDE2-4649-807C-1ADADAD21DD2}" type="pres">
      <dgm:prSet presAssocID="{0E3E63CB-A9A6-4558-9B67-53F52348EAA8}" presName="Name0" presStyleCnt="0">
        <dgm:presLayoutVars>
          <dgm:dir/>
          <dgm:animLvl val="lvl"/>
          <dgm:resizeHandles val="exact"/>
        </dgm:presLayoutVars>
      </dgm:prSet>
      <dgm:spPr/>
    </dgm:pt>
    <dgm:pt modelId="{3E6345B9-BC09-4646-8940-5940B190AB70}" type="pres">
      <dgm:prSet presAssocID="{6849CF85-1ACD-4719-846B-6929F3F0E408}" presName="composite" presStyleCnt="0"/>
      <dgm:spPr/>
    </dgm:pt>
    <dgm:pt modelId="{42946502-FC68-4B84-9761-C7D46FF38CC1}" type="pres">
      <dgm:prSet presAssocID="{6849CF85-1ACD-4719-846B-6929F3F0E408}" presName="parTx" presStyleLbl="alignNode1" presStyleIdx="0" presStyleCnt="2" custScaleX="111945">
        <dgm:presLayoutVars>
          <dgm:chMax val="0"/>
          <dgm:chPref val="0"/>
          <dgm:bulletEnabled val="1"/>
        </dgm:presLayoutVars>
      </dgm:prSet>
      <dgm:spPr/>
    </dgm:pt>
    <dgm:pt modelId="{94893551-DD18-4215-9C02-F8BDA90C079C}" type="pres">
      <dgm:prSet presAssocID="{6849CF85-1ACD-4719-846B-6929F3F0E408}" presName="desTx" presStyleLbl="alignAccFollowNode1" presStyleIdx="0" presStyleCnt="2" custScaleX="111996">
        <dgm:presLayoutVars>
          <dgm:bulletEnabled val="1"/>
        </dgm:presLayoutVars>
      </dgm:prSet>
      <dgm:spPr/>
    </dgm:pt>
    <dgm:pt modelId="{3CBB7F7B-210E-4192-BA85-A1FC724AE003}" type="pres">
      <dgm:prSet presAssocID="{8507E45B-C8C2-4894-951C-1F2B121366BC}" presName="space" presStyleCnt="0"/>
      <dgm:spPr/>
    </dgm:pt>
    <dgm:pt modelId="{A4C64D80-C2A3-4C42-A638-1A5EB4CD23C4}" type="pres">
      <dgm:prSet presAssocID="{B2D2A67D-D530-4E74-8F6A-806517F105CE}" presName="composite" presStyleCnt="0"/>
      <dgm:spPr/>
    </dgm:pt>
    <dgm:pt modelId="{0B092A67-CC98-46AA-9936-2023FA350311}" type="pres">
      <dgm:prSet presAssocID="{B2D2A67D-D530-4E74-8F6A-806517F105CE}" presName="parTx" presStyleLbl="alignNode1" presStyleIdx="1" presStyleCnt="2">
        <dgm:presLayoutVars>
          <dgm:chMax val="0"/>
          <dgm:chPref val="0"/>
          <dgm:bulletEnabled val="1"/>
        </dgm:presLayoutVars>
      </dgm:prSet>
      <dgm:spPr/>
    </dgm:pt>
    <dgm:pt modelId="{52E6F04D-13E2-4421-AF89-F4D469DB6F29}" type="pres">
      <dgm:prSet presAssocID="{B2D2A67D-D530-4E74-8F6A-806517F105CE}" presName="desTx" presStyleLbl="alignAccFollowNode1" presStyleIdx="1" presStyleCnt="2">
        <dgm:presLayoutVars>
          <dgm:bulletEnabled val="1"/>
        </dgm:presLayoutVars>
      </dgm:prSet>
      <dgm:spPr/>
    </dgm:pt>
  </dgm:ptLst>
  <dgm:cxnLst>
    <dgm:cxn modelId="{3ADCCA02-CFC2-4669-B217-48A7752EC795}" srcId="{6849CF85-1ACD-4719-846B-6929F3F0E408}" destId="{A03C8E71-CA68-45AB-81E0-B75C3964A870}" srcOrd="2" destOrd="0" parTransId="{AFE67278-8A2C-4D53-932F-DFAA28D1154F}" sibTransId="{49EE0DCC-3424-49BB-B7DB-73DF1B44ADB0}"/>
    <dgm:cxn modelId="{7BC0790D-9CDC-45DB-B155-9F97AAE2DFBA}" type="presOf" srcId="{525D60AB-E623-4C71-AF77-62EDBCEE818E}" destId="{94893551-DD18-4215-9C02-F8BDA90C079C}" srcOrd="0" destOrd="1" presId="urn:microsoft.com/office/officeart/2005/8/layout/hList1"/>
    <dgm:cxn modelId="{35B5510F-6365-4CCE-9E82-B95D210B5283}" srcId="{6849CF85-1ACD-4719-846B-6929F3F0E408}" destId="{701A004E-778F-45D0-9ED6-168028FD6639}" srcOrd="3" destOrd="0" parTransId="{966D099F-22F6-4A62-9E82-65B7F9FD19A0}" sibTransId="{AA9561AD-5642-4472-8719-E35BC6971FB7}"/>
    <dgm:cxn modelId="{D53F7716-78FD-4D4C-9BF5-5E17CD109003}" type="presOf" srcId="{B2D2A67D-D530-4E74-8F6A-806517F105CE}" destId="{0B092A67-CC98-46AA-9936-2023FA350311}" srcOrd="0" destOrd="0" presId="urn:microsoft.com/office/officeart/2005/8/layout/hList1"/>
    <dgm:cxn modelId="{65BD2320-6B73-42C3-9A1E-CD0FEF87E50C}" type="presOf" srcId="{0E3E63CB-A9A6-4558-9B67-53F52348EAA8}" destId="{4089969C-BDE2-4649-807C-1ADADAD21DD2}" srcOrd="0" destOrd="0" presId="urn:microsoft.com/office/officeart/2005/8/layout/hList1"/>
    <dgm:cxn modelId="{B0697421-9A0D-4664-AC0F-9B3405842E45}" type="presOf" srcId="{E47BA636-2A68-4ED8-8E90-6958E0543E56}" destId="{94893551-DD18-4215-9C02-F8BDA90C079C}" srcOrd="0" destOrd="0" presId="urn:microsoft.com/office/officeart/2005/8/layout/hList1"/>
    <dgm:cxn modelId="{057FBE23-258C-41D9-9A32-12C3A46FD02C}" type="presOf" srcId="{BFFE03EF-8998-487B-AE24-5B51AD65F4D3}" destId="{52E6F04D-13E2-4421-AF89-F4D469DB6F29}" srcOrd="0" destOrd="2" presId="urn:microsoft.com/office/officeart/2005/8/layout/hList1"/>
    <dgm:cxn modelId="{CEE9F329-43E5-4FBF-B94F-7BD4AD137B59}" type="presOf" srcId="{24F15796-9653-450A-A2B4-129B157F8648}" destId="{52E6F04D-13E2-4421-AF89-F4D469DB6F29}" srcOrd="0" destOrd="1" presId="urn:microsoft.com/office/officeart/2005/8/layout/hList1"/>
    <dgm:cxn modelId="{1D2B1231-0C72-4940-8B6C-9F1E220675B0}" type="presOf" srcId="{2664C229-2279-4296-8439-FD00E4A85997}" destId="{52E6F04D-13E2-4421-AF89-F4D469DB6F29}" srcOrd="0" destOrd="0" presId="urn:microsoft.com/office/officeart/2005/8/layout/hList1"/>
    <dgm:cxn modelId="{EF36CF5D-D251-43E3-B4C9-5AB4CFE9542F}" srcId="{0E3E63CB-A9A6-4558-9B67-53F52348EAA8}" destId="{6849CF85-1ACD-4719-846B-6929F3F0E408}" srcOrd="0" destOrd="0" parTransId="{E5B6D8E3-DC0A-47D9-94AA-E77306F50C47}" sibTransId="{8507E45B-C8C2-4894-951C-1F2B121366BC}"/>
    <dgm:cxn modelId="{45F77372-0EF8-4B13-8BB4-1328E495A2B4}" srcId="{B2D2A67D-D530-4E74-8F6A-806517F105CE}" destId="{2664C229-2279-4296-8439-FD00E4A85997}" srcOrd="0" destOrd="0" parTransId="{F9C47BDA-E4DC-4E50-8DF9-A774EE213517}" sibTransId="{4C214CC9-C0F2-4ADB-8C98-8DA0DB6DC1FC}"/>
    <dgm:cxn modelId="{1A4D767F-8715-4FAA-A042-3995D1164F68}" srcId="{B2D2A67D-D530-4E74-8F6A-806517F105CE}" destId="{BFFE03EF-8998-487B-AE24-5B51AD65F4D3}" srcOrd="2" destOrd="0" parTransId="{659B2B7B-EBD3-4175-9608-AAB17EED7128}" sibTransId="{FAE585C3-467B-4EE4-A60F-A30DA0959C3D}"/>
    <dgm:cxn modelId="{4207849C-7BBC-4BF2-B48A-ECA4AC6C7778}" type="presOf" srcId="{A03C8E71-CA68-45AB-81E0-B75C3964A870}" destId="{94893551-DD18-4215-9C02-F8BDA90C079C}" srcOrd="0" destOrd="2" presId="urn:microsoft.com/office/officeart/2005/8/layout/hList1"/>
    <dgm:cxn modelId="{C9E12AC7-0244-4789-9083-19C60E49955D}" srcId="{6849CF85-1ACD-4719-846B-6929F3F0E408}" destId="{E47BA636-2A68-4ED8-8E90-6958E0543E56}" srcOrd="0" destOrd="0" parTransId="{933B5405-11FD-4C34-A440-10049FF682FA}" sibTransId="{D97AF04C-A1A8-4B02-9087-73694DFD7329}"/>
    <dgm:cxn modelId="{93D723CE-108E-480C-8A32-CC0C9944ADAF}" type="presOf" srcId="{6849CF85-1ACD-4719-846B-6929F3F0E408}" destId="{42946502-FC68-4B84-9761-C7D46FF38CC1}" srcOrd="0" destOrd="0" presId="urn:microsoft.com/office/officeart/2005/8/layout/hList1"/>
    <dgm:cxn modelId="{DAB64DD7-CF88-4790-9230-666B203A0313}" srcId="{B2D2A67D-D530-4E74-8F6A-806517F105CE}" destId="{24F15796-9653-450A-A2B4-129B157F8648}" srcOrd="1" destOrd="0" parTransId="{957AEC9D-D00D-4833-8CF1-AB86828B3A25}" sibTransId="{A1994A22-13E6-4C79-98FF-A587932972CA}"/>
    <dgm:cxn modelId="{A7C2B2F0-CCE2-4B08-8EE5-E1C1AEEFA0C2}" srcId="{0E3E63CB-A9A6-4558-9B67-53F52348EAA8}" destId="{B2D2A67D-D530-4E74-8F6A-806517F105CE}" srcOrd="1" destOrd="0" parTransId="{7CCDA7D1-035E-4B22-AADF-1D7B2435B425}" sibTransId="{37F2ED79-C869-4E3E-8A37-A04FD4BABBCF}"/>
    <dgm:cxn modelId="{C2C6C8F7-C843-4F84-A9D1-62050364E51D}" srcId="{6849CF85-1ACD-4719-846B-6929F3F0E408}" destId="{525D60AB-E623-4C71-AF77-62EDBCEE818E}" srcOrd="1" destOrd="0" parTransId="{62053DE5-C1A9-465A-A630-072055B6C174}" sibTransId="{EB96D133-25ED-48A0-8377-A00C2FB364B6}"/>
    <dgm:cxn modelId="{A6D878F8-020E-4F9C-97FD-F06A7246F3AA}" type="presOf" srcId="{701A004E-778F-45D0-9ED6-168028FD6639}" destId="{94893551-DD18-4215-9C02-F8BDA90C079C}" srcOrd="0" destOrd="3" presId="urn:microsoft.com/office/officeart/2005/8/layout/hList1"/>
    <dgm:cxn modelId="{D206C324-0DD4-410A-A8E3-229108387BE4}" type="presParOf" srcId="{4089969C-BDE2-4649-807C-1ADADAD21DD2}" destId="{3E6345B9-BC09-4646-8940-5940B190AB70}" srcOrd="0" destOrd="0" presId="urn:microsoft.com/office/officeart/2005/8/layout/hList1"/>
    <dgm:cxn modelId="{BB723E2D-4A5E-4F17-AE31-CCF5F2666CAD}" type="presParOf" srcId="{3E6345B9-BC09-4646-8940-5940B190AB70}" destId="{42946502-FC68-4B84-9761-C7D46FF38CC1}" srcOrd="0" destOrd="0" presId="urn:microsoft.com/office/officeart/2005/8/layout/hList1"/>
    <dgm:cxn modelId="{FF44CEAE-40B3-4BB2-A1E1-B274B7C542B1}" type="presParOf" srcId="{3E6345B9-BC09-4646-8940-5940B190AB70}" destId="{94893551-DD18-4215-9C02-F8BDA90C079C}" srcOrd="1" destOrd="0" presId="urn:microsoft.com/office/officeart/2005/8/layout/hList1"/>
    <dgm:cxn modelId="{BA6E123F-6000-4705-8454-E293A123C699}" type="presParOf" srcId="{4089969C-BDE2-4649-807C-1ADADAD21DD2}" destId="{3CBB7F7B-210E-4192-BA85-A1FC724AE003}" srcOrd="1" destOrd="0" presId="urn:microsoft.com/office/officeart/2005/8/layout/hList1"/>
    <dgm:cxn modelId="{FAD2C4DA-DAA0-4F2E-9B51-B23C92D38BA4}" type="presParOf" srcId="{4089969C-BDE2-4649-807C-1ADADAD21DD2}" destId="{A4C64D80-C2A3-4C42-A638-1A5EB4CD23C4}" srcOrd="2" destOrd="0" presId="urn:microsoft.com/office/officeart/2005/8/layout/hList1"/>
    <dgm:cxn modelId="{B1639A93-6F2E-4932-B363-FCF52C1C5B72}" type="presParOf" srcId="{A4C64D80-C2A3-4C42-A638-1A5EB4CD23C4}" destId="{0B092A67-CC98-46AA-9936-2023FA350311}" srcOrd="0" destOrd="0" presId="urn:microsoft.com/office/officeart/2005/8/layout/hList1"/>
    <dgm:cxn modelId="{ACA08BF7-90DB-4C68-BC57-7DFF60B91571}" type="presParOf" srcId="{A4C64D80-C2A3-4C42-A638-1A5EB4CD23C4}" destId="{52E6F04D-13E2-4421-AF89-F4D469DB6F2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3AB717C6-C947-4DB6-B2A5-98995AF91784}"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278BA178-6031-42D8-AAA9-53342201A41B}">
      <dgm:prSet/>
      <dgm:spPr/>
      <dgm:t>
        <a:bodyPr/>
        <a:lstStyle/>
        <a:p>
          <a:r>
            <a:rPr lang="en-US" baseline="0"/>
            <a:t>Dynamic Management Views</a:t>
          </a:r>
          <a:endParaRPr lang="en-US"/>
        </a:p>
      </dgm:t>
    </dgm:pt>
    <dgm:pt modelId="{D258373F-3EC7-458A-9A2C-7F669D8064A6}" type="parTrans" cxnId="{B7BBDC88-0A43-4632-8059-50C75B8E19B2}">
      <dgm:prSet/>
      <dgm:spPr/>
      <dgm:t>
        <a:bodyPr/>
        <a:lstStyle/>
        <a:p>
          <a:endParaRPr lang="en-US"/>
        </a:p>
      </dgm:t>
    </dgm:pt>
    <dgm:pt modelId="{8BD22706-9481-44E1-91E2-65140C7BC919}" type="sibTrans" cxnId="{B7BBDC88-0A43-4632-8059-50C75B8E19B2}">
      <dgm:prSet/>
      <dgm:spPr/>
      <dgm:t>
        <a:bodyPr/>
        <a:lstStyle/>
        <a:p>
          <a:endParaRPr lang="en-US"/>
        </a:p>
      </dgm:t>
    </dgm:pt>
    <dgm:pt modelId="{03976653-7180-4EE7-87D6-24D0E16940AF}">
      <dgm:prSet/>
      <dgm:spPr/>
      <dgm:t>
        <a:bodyPr/>
        <a:lstStyle/>
        <a:p>
          <a:r>
            <a:rPr lang="en-US" baseline="0"/>
            <a:t>sys.dm_resource_governor_resource_pools</a:t>
          </a:r>
          <a:endParaRPr lang="en-US"/>
        </a:p>
      </dgm:t>
    </dgm:pt>
    <dgm:pt modelId="{C08EE32F-AD7F-4EE9-9EE4-7427F02CD943}" type="parTrans" cxnId="{0D1AFD1B-F8E2-4476-8F41-9DDFE52F5899}">
      <dgm:prSet/>
      <dgm:spPr/>
      <dgm:t>
        <a:bodyPr/>
        <a:lstStyle/>
        <a:p>
          <a:endParaRPr lang="en-US"/>
        </a:p>
      </dgm:t>
    </dgm:pt>
    <dgm:pt modelId="{F448AE21-FBDE-4E4C-BEBB-D066005FF176}" type="sibTrans" cxnId="{0D1AFD1B-F8E2-4476-8F41-9DDFE52F5899}">
      <dgm:prSet/>
      <dgm:spPr/>
      <dgm:t>
        <a:bodyPr/>
        <a:lstStyle/>
        <a:p>
          <a:endParaRPr lang="en-US"/>
        </a:p>
      </dgm:t>
    </dgm:pt>
    <dgm:pt modelId="{1D356D01-07E9-4CBC-BF0D-1CF1B622021D}">
      <dgm:prSet/>
      <dgm:spPr/>
      <dgm:t>
        <a:bodyPr/>
        <a:lstStyle/>
        <a:p>
          <a:r>
            <a:rPr lang="en-US" baseline="0"/>
            <a:t>sys.dm_resource_governor_resource_pool_volumes</a:t>
          </a:r>
          <a:endParaRPr lang="en-US"/>
        </a:p>
      </dgm:t>
    </dgm:pt>
    <dgm:pt modelId="{C8F519DC-EAC9-40F8-9129-12475AA297D6}" type="parTrans" cxnId="{D9F62360-A5FC-4DAC-AB07-2A50DD74C348}">
      <dgm:prSet/>
      <dgm:spPr/>
      <dgm:t>
        <a:bodyPr/>
        <a:lstStyle/>
        <a:p>
          <a:endParaRPr lang="en-US"/>
        </a:p>
      </dgm:t>
    </dgm:pt>
    <dgm:pt modelId="{EA84512F-AFDF-4280-A3F7-2894773BFB4A}" type="sibTrans" cxnId="{D9F62360-A5FC-4DAC-AB07-2A50DD74C348}">
      <dgm:prSet/>
      <dgm:spPr/>
      <dgm:t>
        <a:bodyPr/>
        <a:lstStyle/>
        <a:p>
          <a:endParaRPr lang="en-US"/>
        </a:p>
      </dgm:t>
    </dgm:pt>
    <dgm:pt modelId="{07B155E3-F947-4A4D-8F67-A9201D6F2196}">
      <dgm:prSet/>
      <dgm:spPr/>
      <dgm:t>
        <a:bodyPr/>
        <a:lstStyle/>
        <a:p>
          <a:r>
            <a:rPr lang="en-US" baseline="0"/>
            <a:t>Extended Events</a:t>
          </a:r>
          <a:endParaRPr lang="en-US"/>
        </a:p>
      </dgm:t>
    </dgm:pt>
    <dgm:pt modelId="{6312DFBE-B2C8-4347-BCB1-F5C0C361D47C}" type="parTrans" cxnId="{3C82E221-C40E-4743-8AEB-CD1563291FC6}">
      <dgm:prSet/>
      <dgm:spPr/>
      <dgm:t>
        <a:bodyPr/>
        <a:lstStyle/>
        <a:p>
          <a:endParaRPr lang="en-US"/>
        </a:p>
      </dgm:t>
    </dgm:pt>
    <dgm:pt modelId="{48A5126B-A6E6-492D-89E6-FEED43BDC0EC}" type="sibTrans" cxnId="{3C82E221-C40E-4743-8AEB-CD1563291FC6}">
      <dgm:prSet/>
      <dgm:spPr/>
      <dgm:t>
        <a:bodyPr/>
        <a:lstStyle/>
        <a:p>
          <a:endParaRPr lang="en-US"/>
        </a:p>
      </dgm:t>
    </dgm:pt>
    <dgm:pt modelId="{18CD7047-A9B7-4425-9FE9-3F17D35D629B}">
      <dgm:prSet/>
      <dgm:spPr/>
      <dgm:t>
        <a:bodyPr/>
        <a:lstStyle/>
        <a:p>
          <a:r>
            <a:rPr lang="en-US" baseline="0"/>
            <a:t>File_read_enqueued</a:t>
          </a:r>
          <a:endParaRPr lang="en-US"/>
        </a:p>
      </dgm:t>
    </dgm:pt>
    <dgm:pt modelId="{D6FB7584-07A3-4B79-8064-904768DF2C28}" type="parTrans" cxnId="{6DE288D6-1CE2-470D-8B7A-F06B2886070C}">
      <dgm:prSet/>
      <dgm:spPr/>
      <dgm:t>
        <a:bodyPr/>
        <a:lstStyle/>
        <a:p>
          <a:endParaRPr lang="en-US"/>
        </a:p>
      </dgm:t>
    </dgm:pt>
    <dgm:pt modelId="{5D2591DF-32B5-4E24-9141-A5D4C29EFEC0}" type="sibTrans" cxnId="{6DE288D6-1CE2-470D-8B7A-F06B2886070C}">
      <dgm:prSet/>
      <dgm:spPr/>
      <dgm:t>
        <a:bodyPr/>
        <a:lstStyle/>
        <a:p>
          <a:endParaRPr lang="en-US"/>
        </a:p>
      </dgm:t>
    </dgm:pt>
    <dgm:pt modelId="{45CD748F-A633-47F4-844A-16C7309C5CA4}">
      <dgm:prSet/>
      <dgm:spPr/>
      <dgm:t>
        <a:bodyPr/>
        <a:lstStyle/>
        <a:p>
          <a:r>
            <a:rPr lang="en-US" baseline="0"/>
            <a:t>File_write_enqueued</a:t>
          </a:r>
          <a:endParaRPr lang="en-US"/>
        </a:p>
      </dgm:t>
    </dgm:pt>
    <dgm:pt modelId="{41130503-DF9B-4B5A-8F54-88CB036C9489}" type="parTrans" cxnId="{2374D71A-8257-49E4-A3D9-705E5F55071D}">
      <dgm:prSet/>
      <dgm:spPr/>
      <dgm:t>
        <a:bodyPr/>
        <a:lstStyle/>
        <a:p>
          <a:endParaRPr lang="en-US"/>
        </a:p>
      </dgm:t>
    </dgm:pt>
    <dgm:pt modelId="{2C1B77EF-6284-4C20-9C18-DD78AC187241}" type="sibTrans" cxnId="{2374D71A-8257-49E4-A3D9-705E5F55071D}">
      <dgm:prSet/>
      <dgm:spPr/>
      <dgm:t>
        <a:bodyPr/>
        <a:lstStyle/>
        <a:p>
          <a:endParaRPr lang="en-US"/>
        </a:p>
      </dgm:t>
    </dgm:pt>
    <dgm:pt modelId="{96B77BEA-78AE-4CAA-BF82-799723DD01D6}">
      <dgm:prSet/>
      <dgm:spPr/>
      <dgm:t>
        <a:bodyPr/>
        <a:lstStyle/>
        <a:p>
          <a:r>
            <a:rPr lang="en-US" baseline="0"/>
            <a:t>Performance Monitor</a:t>
          </a:r>
          <a:endParaRPr lang="en-US"/>
        </a:p>
      </dgm:t>
    </dgm:pt>
    <dgm:pt modelId="{3A84B686-575A-4972-9850-07698B7A8326}" type="parTrans" cxnId="{3A7FA698-27A9-4DB0-8A1A-D883BF0AD72E}">
      <dgm:prSet/>
      <dgm:spPr/>
      <dgm:t>
        <a:bodyPr/>
        <a:lstStyle/>
        <a:p>
          <a:endParaRPr lang="en-US"/>
        </a:p>
      </dgm:t>
    </dgm:pt>
    <dgm:pt modelId="{A6FC91ED-5CFD-4C19-89AF-72605365D1FE}" type="sibTrans" cxnId="{3A7FA698-27A9-4DB0-8A1A-D883BF0AD72E}">
      <dgm:prSet/>
      <dgm:spPr/>
      <dgm:t>
        <a:bodyPr/>
        <a:lstStyle/>
        <a:p>
          <a:endParaRPr lang="en-US"/>
        </a:p>
      </dgm:t>
    </dgm:pt>
    <dgm:pt modelId="{604B809A-61CD-4E3B-BECA-5CD2AE2D0A42}" type="pres">
      <dgm:prSet presAssocID="{3AB717C6-C947-4DB6-B2A5-98995AF91784}" presName="linear" presStyleCnt="0">
        <dgm:presLayoutVars>
          <dgm:animLvl val="lvl"/>
          <dgm:resizeHandles val="exact"/>
        </dgm:presLayoutVars>
      </dgm:prSet>
      <dgm:spPr/>
    </dgm:pt>
    <dgm:pt modelId="{77A2BA9F-40A7-46D2-8220-93692D18DE2D}" type="pres">
      <dgm:prSet presAssocID="{278BA178-6031-42D8-AAA9-53342201A41B}" presName="parentText" presStyleLbl="node1" presStyleIdx="0" presStyleCnt="3">
        <dgm:presLayoutVars>
          <dgm:chMax val="0"/>
          <dgm:bulletEnabled val="1"/>
        </dgm:presLayoutVars>
      </dgm:prSet>
      <dgm:spPr/>
    </dgm:pt>
    <dgm:pt modelId="{47D57B37-351A-45F8-9FC9-FFA647309422}" type="pres">
      <dgm:prSet presAssocID="{278BA178-6031-42D8-AAA9-53342201A41B}" presName="childText" presStyleLbl="revTx" presStyleIdx="0" presStyleCnt="2">
        <dgm:presLayoutVars>
          <dgm:bulletEnabled val="1"/>
        </dgm:presLayoutVars>
      </dgm:prSet>
      <dgm:spPr/>
    </dgm:pt>
    <dgm:pt modelId="{C686EE2B-D5C2-4A77-A633-B0558003C210}" type="pres">
      <dgm:prSet presAssocID="{07B155E3-F947-4A4D-8F67-A9201D6F2196}" presName="parentText" presStyleLbl="node1" presStyleIdx="1" presStyleCnt="3">
        <dgm:presLayoutVars>
          <dgm:chMax val="0"/>
          <dgm:bulletEnabled val="1"/>
        </dgm:presLayoutVars>
      </dgm:prSet>
      <dgm:spPr/>
    </dgm:pt>
    <dgm:pt modelId="{7ACBA891-7529-4457-9D66-FB6B9C01C1EE}" type="pres">
      <dgm:prSet presAssocID="{07B155E3-F947-4A4D-8F67-A9201D6F2196}" presName="childText" presStyleLbl="revTx" presStyleIdx="1" presStyleCnt="2">
        <dgm:presLayoutVars>
          <dgm:bulletEnabled val="1"/>
        </dgm:presLayoutVars>
      </dgm:prSet>
      <dgm:spPr/>
    </dgm:pt>
    <dgm:pt modelId="{840DD87B-E0BC-409A-8973-3F6890FA7CFF}" type="pres">
      <dgm:prSet presAssocID="{96B77BEA-78AE-4CAA-BF82-799723DD01D6}" presName="parentText" presStyleLbl="node1" presStyleIdx="2" presStyleCnt="3">
        <dgm:presLayoutVars>
          <dgm:chMax val="0"/>
          <dgm:bulletEnabled val="1"/>
        </dgm:presLayoutVars>
      </dgm:prSet>
      <dgm:spPr/>
    </dgm:pt>
  </dgm:ptLst>
  <dgm:cxnLst>
    <dgm:cxn modelId="{F3C62B15-C5AF-4089-A541-79BAB91611F2}" type="presOf" srcId="{45CD748F-A633-47F4-844A-16C7309C5CA4}" destId="{7ACBA891-7529-4457-9D66-FB6B9C01C1EE}" srcOrd="0" destOrd="1" presId="urn:microsoft.com/office/officeart/2005/8/layout/vList2"/>
    <dgm:cxn modelId="{816ADB16-B866-4B9B-82CD-3432F3F6CF20}" type="presOf" srcId="{18CD7047-A9B7-4425-9FE9-3F17D35D629B}" destId="{7ACBA891-7529-4457-9D66-FB6B9C01C1EE}" srcOrd="0" destOrd="0" presId="urn:microsoft.com/office/officeart/2005/8/layout/vList2"/>
    <dgm:cxn modelId="{2374D71A-8257-49E4-A3D9-705E5F55071D}" srcId="{07B155E3-F947-4A4D-8F67-A9201D6F2196}" destId="{45CD748F-A633-47F4-844A-16C7309C5CA4}" srcOrd="1" destOrd="0" parTransId="{41130503-DF9B-4B5A-8F54-88CB036C9489}" sibTransId="{2C1B77EF-6284-4C20-9C18-DD78AC187241}"/>
    <dgm:cxn modelId="{0D1AFD1B-F8E2-4476-8F41-9DDFE52F5899}" srcId="{278BA178-6031-42D8-AAA9-53342201A41B}" destId="{03976653-7180-4EE7-87D6-24D0E16940AF}" srcOrd="0" destOrd="0" parTransId="{C08EE32F-AD7F-4EE9-9EE4-7427F02CD943}" sibTransId="{F448AE21-FBDE-4E4C-BEBB-D066005FF176}"/>
    <dgm:cxn modelId="{CF703F1F-EF20-4EBC-BBBA-3B4FC60A3AD3}" type="presOf" srcId="{278BA178-6031-42D8-AAA9-53342201A41B}" destId="{77A2BA9F-40A7-46D2-8220-93692D18DE2D}" srcOrd="0" destOrd="0" presId="urn:microsoft.com/office/officeart/2005/8/layout/vList2"/>
    <dgm:cxn modelId="{3C82E221-C40E-4743-8AEB-CD1563291FC6}" srcId="{3AB717C6-C947-4DB6-B2A5-98995AF91784}" destId="{07B155E3-F947-4A4D-8F67-A9201D6F2196}" srcOrd="1" destOrd="0" parTransId="{6312DFBE-B2C8-4347-BCB1-F5C0C361D47C}" sibTransId="{48A5126B-A6E6-492D-89E6-FEED43BDC0EC}"/>
    <dgm:cxn modelId="{E8C4DA28-0237-4B85-B629-361D68F7F73D}" type="presOf" srcId="{03976653-7180-4EE7-87D6-24D0E16940AF}" destId="{47D57B37-351A-45F8-9FC9-FFA647309422}" srcOrd="0" destOrd="0" presId="urn:microsoft.com/office/officeart/2005/8/layout/vList2"/>
    <dgm:cxn modelId="{AD623F2A-DD38-4EE8-9F3C-5F5E69884513}" type="presOf" srcId="{1D356D01-07E9-4CBC-BF0D-1CF1B622021D}" destId="{47D57B37-351A-45F8-9FC9-FFA647309422}" srcOrd="0" destOrd="1" presId="urn:microsoft.com/office/officeart/2005/8/layout/vList2"/>
    <dgm:cxn modelId="{D9F62360-A5FC-4DAC-AB07-2A50DD74C348}" srcId="{278BA178-6031-42D8-AAA9-53342201A41B}" destId="{1D356D01-07E9-4CBC-BF0D-1CF1B622021D}" srcOrd="1" destOrd="0" parTransId="{C8F519DC-EAC9-40F8-9129-12475AA297D6}" sibTransId="{EA84512F-AFDF-4280-A3F7-2894773BFB4A}"/>
    <dgm:cxn modelId="{B7BBDC88-0A43-4632-8059-50C75B8E19B2}" srcId="{3AB717C6-C947-4DB6-B2A5-98995AF91784}" destId="{278BA178-6031-42D8-AAA9-53342201A41B}" srcOrd="0" destOrd="0" parTransId="{D258373F-3EC7-458A-9A2C-7F669D8064A6}" sibTransId="{8BD22706-9481-44E1-91E2-65140C7BC919}"/>
    <dgm:cxn modelId="{3A7FA698-27A9-4DB0-8A1A-D883BF0AD72E}" srcId="{3AB717C6-C947-4DB6-B2A5-98995AF91784}" destId="{96B77BEA-78AE-4CAA-BF82-799723DD01D6}" srcOrd="2" destOrd="0" parTransId="{3A84B686-575A-4972-9850-07698B7A8326}" sibTransId="{A6FC91ED-5CFD-4C19-89AF-72605365D1FE}"/>
    <dgm:cxn modelId="{680993A7-44A7-4816-BE74-37477DC36189}" type="presOf" srcId="{96B77BEA-78AE-4CAA-BF82-799723DD01D6}" destId="{840DD87B-E0BC-409A-8973-3F6890FA7CFF}" srcOrd="0" destOrd="0" presId="urn:microsoft.com/office/officeart/2005/8/layout/vList2"/>
    <dgm:cxn modelId="{7E901CB8-87F8-4802-B2DA-BDC4EF2C3EF1}" type="presOf" srcId="{07B155E3-F947-4A4D-8F67-A9201D6F2196}" destId="{C686EE2B-D5C2-4A77-A633-B0558003C210}" srcOrd="0" destOrd="0" presId="urn:microsoft.com/office/officeart/2005/8/layout/vList2"/>
    <dgm:cxn modelId="{003473D6-0B84-475D-BCC6-ADC57D91CB9D}" type="presOf" srcId="{3AB717C6-C947-4DB6-B2A5-98995AF91784}" destId="{604B809A-61CD-4E3B-BECA-5CD2AE2D0A42}" srcOrd="0" destOrd="0" presId="urn:microsoft.com/office/officeart/2005/8/layout/vList2"/>
    <dgm:cxn modelId="{6DE288D6-1CE2-470D-8B7A-F06B2886070C}" srcId="{07B155E3-F947-4A4D-8F67-A9201D6F2196}" destId="{18CD7047-A9B7-4425-9FE9-3F17D35D629B}" srcOrd="0" destOrd="0" parTransId="{D6FB7584-07A3-4B79-8064-904768DF2C28}" sibTransId="{5D2591DF-32B5-4E24-9141-A5D4C29EFEC0}"/>
    <dgm:cxn modelId="{16EC8215-29C0-4AEF-A85C-F676E5BE3583}" type="presParOf" srcId="{604B809A-61CD-4E3B-BECA-5CD2AE2D0A42}" destId="{77A2BA9F-40A7-46D2-8220-93692D18DE2D}" srcOrd="0" destOrd="0" presId="urn:microsoft.com/office/officeart/2005/8/layout/vList2"/>
    <dgm:cxn modelId="{107C713B-EE93-4787-A8C2-C71DA4C95F87}" type="presParOf" srcId="{604B809A-61CD-4E3B-BECA-5CD2AE2D0A42}" destId="{47D57B37-351A-45F8-9FC9-FFA647309422}" srcOrd="1" destOrd="0" presId="urn:microsoft.com/office/officeart/2005/8/layout/vList2"/>
    <dgm:cxn modelId="{2CD66AB0-5BD1-4B45-9ED2-8AAEE680FED3}" type="presParOf" srcId="{604B809A-61CD-4E3B-BECA-5CD2AE2D0A42}" destId="{C686EE2B-D5C2-4A77-A633-B0558003C210}" srcOrd="2" destOrd="0" presId="urn:microsoft.com/office/officeart/2005/8/layout/vList2"/>
    <dgm:cxn modelId="{C8CA2BBF-378F-469A-BBDE-CDF98F1BF6CD}" type="presParOf" srcId="{604B809A-61CD-4E3B-BECA-5CD2AE2D0A42}" destId="{7ACBA891-7529-4457-9D66-FB6B9C01C1EE}" srcOrd="3" destOrd="0" presId="urn:microsoft.com/office/officeart/2005/8/layout/vList2"/>
    <dgm:cxn modelId="{B3C6C715-6A57-486D-97A4-AAD6042986E6}" type="presParOf" srcId="{604B809A-61CD-4E3B-BECA-5CD2AE2D0A42}" destId="{840DD87B-E0BC-409A-8973-3F6890FA7CF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84A2D7AC-7F35-4495-8AC0-E8DDF6DBD381}" type="doc">
      <dgm:prSet loTypeId="urn:microsoft.com/office/officeart/2016/7/layout/VerticalDownArrowProcess" loCatId="process" qsTypeId="urn:microsoft.com/office/officeart/2005/8/quickstyle/simple2" qsCatId="simple" csTypeId="urn:microsoft.com/office/officeart/2005/8/colors/accent1_2" csCatId="accent1" phldr="1"/>
      <dgm:spPr/>
      <dgm:t>
        <a:bodyPr/>
        <a:lstStyle/>
        <a:p>
          <a:endParaRPr lang="en-US"/>
        </a:p>
      </dgm:t>
    </dgm:pt>
    <dgm:pt modelId="{E622B872-9DB9-4564-81E6-083D207B22E6}">
      <dgm:prSet/>
      <dgm:spPr/>
      <dgm:t>
        <a:bodyPr/>
        <a:lstStyle/>
        <a:p>
          <a:r>
            <a:rPr lang="en-US"/>
            <a:t>Enable</a:t>
          </a:r>
        </a:p>
      </dgm:t>
    </dgm:pt>
    <dgm:pt modelId="{B6B18B56-41E3-456A-AC6F-454902C7BB3F}" type="parTrans" cxnId="{16EE023B-D9A0-4B14-A795-EEBFB8C24B7C}">
      <dgm:prSet/>
      <dgm:spPr/>
      <dgm:t>
        <a:bodyPr/>
        <a:lstStyle/>
        <a:p>
          <a:endParaRPr lang="en-US"/>
        </a:p>
      </dgm:t>
    </dgm:pt>
    <dgm:pt modelId="{DCC99FCE-8C0D-4F98-96F8-005C6CDF7A27}" type="sibTrans" cxnId="{16EE023B-D9A0-4B14-A795-EEBFB8C24B7C}">
      <dgm:prSet/>
      <dgm:spPr/>
      <dgm:t>
        <a:bodyPr/>
        <a:lstStyle/>
        <a:p>
          <a:endParaRPr lang="en-US"/>
        </a:p>
      </dgm:t>
    </dgm:pt>
    <dgm:pt modelId="{F8411873-0786-460F-80D5-6D20BF51C152}">
      <dgm:prSet/>
      <dgm:spPr/>
      <dgm:t>
        <a:bodyPr/>
        <a:lstStyle/>
        <a:p>
          <a:r>
            <a:rPr lang="en-US"/>
            <a:t>Enable the remote Dedicated Admin Connection (DAC)</a:t>
          </a:r>
        </a:p>
      </dgm:t>
    </dgm:pt>
    <dgm:pt modelId="{49FCE99B-4155-4843-AF56-D502055FD434}" type="parTrans" cxnId="{F562A919-CEF0-4CCE-9D45-6922A1CEC528}">
      <dgm:prSet/>
      <dgm:spPr/>
      <dgm:t>
        <a:bodyPr/>
        <a:lstStyle/>
        <a:p>
          <a:endParaRPr lang="en-US"/>
        </a:p>
      </dgm:t>
    </dgm:pt>
    <dgm:pt modelId="{6F6E499A-E7D3-45A0-859F-CEEBE28F21A7}" type="sibTrans" cxnId="{F562A919-CEF0-4CCE-9D45-6922A1CEC528}">
      <dgm:prSet/>
      <dgm:spPr/>
      <dgm:t>
        <a:bodyPr/>
        <a:lstStyle/>
        <a:p>
          <a:endParaRPr lang="en-US"/>
        </a:p>
      </dgm:t>
    </dgm:pt>
    <dgm:pt modelId="{321BA6C8-9107-4FDD-ABC0-696CCF89996B}">
      <dgm:prSet/>
      <dgm:spPr/>
      <dgm:t>
        <a:bodyPr/>
        <a:lstStyle/>
        <a:p>
          <a:r>
            <a:rPr lang="en-US"/>
            <a:t>Optimize</a:t>
          </a:r>
        </a:p>
      </dgm:t>
    </dgm:pt>
    <dgm:pt modelId="{D9C11AB6-8055-4AD1-A9C7-000FD207DA48}" type="parTrans" cxnId="{BED2998D-102D-40AB-B8F3-EA5440B60E96}">
      <dgm:prSet/>
      <dgm:spPr/>
      <dgm:t>
        <a:bodyPr/>
        <a:lstStyle/>
        <a:p>
          <a:endParaRPr lang="en-US"/>
        </a:p>
      </dgm:t>
    </dgm:pt>
    <dgm:pt modelId="{F070E237-8ACC-4000-96DE-219D23AEC14A}" type="sibTrans" cxnId="{BED2998D-102D-40AB-B8F3-EA5440B60E96}">
      <dgm:prSet/>
      <dgm:spPr/>
      <dgm:t>
        <a:bodyPr/>
        <a:lstStyle/>
        <a:p>
          <a:endParaRPr lang="en-US"/>
        </a:p>
      </dgm:t>
    </dgm:pt>
    <dgm:pt modelId="{D019C118-E944-4164-A73B-1C4041D0CA34}">
      <dgm:prSet/>
      <dgm:spPr/>
      <dgm:t>
        <a:bodyPr/>
        <a:lstStyle/>
        <a:p>
          <a:pPr>
            <a:buNone/>
          </a:pPr>
          <a:r>
            <a:rPr lang="en-US"/>
            <a:t>Optimize the Classifier function</a:t>
          </a:r>
        </a:p>
      </dgm:t>
    </dgm:pt>
    <dgm:pt modelId="{5F14279A-1B3D-4FAF-B6D2-23C6F5B9ECFB}" type="parTrans" cxnId="{0E8A1A48-D12B-42B3-8596-424EA72AF656}">
      <dgm:prSet/>
      <dgm:spPr/>
      <dgm:t>
        <a:bodyPr/>
        <a:lstStyle/>
        <a:p>
          <a:endParaRPr lang="en-US"/>
        </a:p>
      </dgm:t>
    </dgm:pt>
    <dgm:pt modelId="{6827C499-069C-4957-B902-C7CDEEBA9F9D}" type="sibTrans" cxnId="{0E8A1A48-D12B-42B3-8596-424EA72AF656}">
      <dgm:prSet/>
      <dgm:spPr/>
      <dgm:t>
        <a:bodyPr/>
        <a:lstStyle/>
        <a:p>
          <a:endParaRPr lang="en-US"/>
        </a:p>
      </dgm:t>
    </dgm:pt>
    <dgm:pt modelId="{B57EF315-7C9E-4CA5-8C3B-BA25C74EA7C5}">
      <dgm:prSet/>
      <dgm:spPr/>
      <dgm:t>
        <a:bodyPr/>
        <a:lstStyle/>
        <a:p>
          <a:pPr>
            <a:buNone/>
          </a:pPr>
          <a:r>
            <a:rPr lang="en-US"/>
            <a:t>Use the PreConnect() Trace Events 	</a:t>
          </a:r>
        </a:p>
      </dgm:t>
    </dgm:pt>
    <dgm:pt modelId="{6F94683B-B766-4E1A-89F6-5FBD77F3B830}" type="parTrans" cxnId="{A84DEC21-922D-4050-9513-BBB7852A0B33}">
      <dgm:prSet/>
      <dgm:spPr/>
      <dgm:t>
        <a:bodyPr/>
        <a:lstStyle/>
        <a:p>
          <a:endParaRPr lang="en-US"/>
        </a:p>
      </dgm:t>
    </dgm:pt>
    <dgm:pt modelId="{5D6269AE-35DB-4E03-9436-1379533D89E8}" type="sibTrans" cxnId="{A84DEC21-922D-4050-9513-BBB7852A0B33}">
      <dgm:prSet/>
      <dgm:spPr/>
      <dgm:t>
        <a:bodyPr/>
        <a:lstStyle/>
        <a:p>
          <a:endParaRPr lang="en-US"/>
        </a:p>
      </dgm:t>
    </dgm:pt>
    <dgm:pt modelId="{CD3A7C25-15B2-4C75-A899-16A3F2E2BAEB}">
      <dgm:prSet/>
      <dgm:spPr/>
      <dgm:t>
        <a:bodyPr/>
        <a:lstStyle/>
        <a:p>
          <a:r>
            <a:rPr lang="en-US"/>
            <a:t>Place</a:t>
          </a:r>
        </a:p>
      </dgm:t>
    </dgm:pt>
    <dgm:pt modelId="{D9751B6B-FF8C-471C-ADE0-98039C98D9D4}" type="parTrans" cxnId="{3711E540-0591-430E-8CA8-60EC56D36528}">
      <dgm:prSet/>
      <dgm:spPr/>
      <dgm:t>
        <a:bodyPr/>
        <a:lstStyle/>
        <a:p>
          <a:endParaRPr lang="en-US"/>
        </a:p>
      </dgm:t>
    </dgm:pt>
    <dgm:pt modelId="{947310DC-C7B4-4C9C-B80D-C5479A64A436}" type="sibTrans" cxnId="{3711E540-0591-430E-8CA8-60EC56D36528}">
      <dgm:prSet/>
      <dgm:spPr/>
      <dgm:t>
        <a:bodyPr/>
        <a:lstStyle/>
        <a:p>
          <a:endParaRPr lang="en-US"/>
        </a:p>
      </dgm:t>
    </dgm:pt>
    <dgm:pt modelId="{16EDB364-BC08-4481-82EB-76AEA7811775}">
      <dgm:prSet/>
      <dgm:spPr/>
      <dgm:t>
        <a:bodyPr/>
        <a:lstStyle/>
        <a:p>
          <a:r>
            <a:rPr lang="en-US"/>
            <a:t>Place reasonable limits on the default pool and group </a:t>
          </a:r>
        </a:p>
      </dgm:t>
    </dgm:pt>
    <dgm:pt modelId="{8232B802-6AE9-43C1-93EE-BD5E662C42AE}" type="parTrans" cxnId="{8C5921DF-2335-4D73-B773-D9023DDBC80A}">
      <dgm:prSet/>
      <dgm:spPr/>
      <dgm:t>
        <a:bodyPr/>
        <a:lstStyle/>
        <a:p>
          <a:endParaRPr lang="en-US"/>
        </a:p>
      </dgm:t>
    </dgm:pt>
    <dgm:pt modelId="{6FA3A176-7951-4E9A-9961-0376F679F4E0}" type="sibTrans" cxnId="{8C5921DF-2335-4D73-B773-D9023DDBC80A}">
      <dgm:prSet/>
      <dgm:spPr/>
      <dgm:t>
        <a:bodyPr/>
        <a:lstStyle/>
        <a:p>
          <a:endParaRPr lang="en-US"/>
        </a:p>
      </dgm:t>
    </dgm:pt>
    <dgm:pt modelId="{CD3A6A93-0919-4179-AB8D-5C024EAFD6CE}">
      <dgm:prSet/>
      <dgm:spPr/>
      <dgm:t>
        <a:bodyPr/>
        <a:lstStyle/>
        <a:p>
          <a:r>
            <a:rPr lang="en-US"/>
            <a:t>Use</a:t>
          </a:r>
        </a:p>
      </dgm:t>
    </dgm:pt>
    <dgm:pt modelId="{4B0E7EEE-F377-4183-832E-DFB72DD90012}" type="parTrans" cxnId="{57F61E55-39B5-412C-908D-7A37531F0C99}">
      <dgm:prSet/>
      <dgm:spPr/>
      <dgm:t>
        <a:bodyPr/>
        <a:lstStyle/>
        <a:p>
          <a:endParaRPr lang="en-US"/>
        </a:p>
      </dgm:t>
    </dgm:pt>
    <dgm:pt modelId="{AE074DB6-1B3F-44A3-B57F-0287819EA8C8}" type="sibTrans" cxnId="{57F61E55-39B5-412C-908D-7A37531F0C99}">
      <dgm:prSet/>
      <dgm:spPr/>
      <dgm:t>
        <a:bodyPr/>
        <a:lstStyle/>
        <a:p>
          <a:endParaRPr lang="en-US"/>
        </a:p>
      </dgm:t>
    </dgm:pt>
    <dgm:pt modelId="{DF23AE3D-0943-4F69-A2F9-E1E55A7BF0C4}">
      <dgm:prSet/>
      <dgm:spPr/>
      <dgm:t>
        <a:bodyPr/>
        <a:lstStyle/>
        <a:p>
          <a:r>
            <a:rPr lang="en-US"/>
            <a:t>Use memory constraints with caution </a:t>
          </a:r>
        </a:p>
      </dgm:t>
    </dgm:pt>
    <dgm:pt modelId="{EC1B476D-0AD0-420E-B064-19C88789FC82}" type="parTrans" cxnId="{AF696872-276C-4BF2-A06E-8A86D02B1D81}">
      <dgm:prSet/>
      <dgm:spPr/>
      <dgm:t>
        <a:bodyPr/>
        <a:lstStyle/>
        <a:p>
          <a:endParaRPr lang="en-US"/>
        </a:p>
      </dgm:t>
    </dgm:pt>
    <dgm:pt modelId="{A222CAC6-3BE4-465D-AE14-001794440D55}" type="sibTrans" cxnId="{AF696872-276C-4BF2-A06E-8A86D02B1D81}">
      <dgm:prSet/>
      <dgm:spPr/>
      <dgm:t>
        <a:bodyPr/>
        <a:lstStyle/>
        <a:p>
          <a:endParaRPr lang="en-US"/>
        </a:p>
      </dgm:t>
    </dgm:pt>
    <dgm:pt modelId="{3C35E510-41FF-49B9-8219-B2649CE36092}">
      <dgm:prSet/>
      <dgm:spPr/>
      <dgm:t>
        <a:bodyPr/>
        <a:lstStyle/>
        <a:p>
          <a:pPr>
            <a:buNone/>
          </a:pPr>
          <a:r>
            <a:rPr lang="en-US"/>
            <a:t>Avoid Lookup Tables</a:t>
          </a:r>
        </a:p>
      </dgm:t>
    </dgm:pt>
    <dgm:pt modelId="{860F79E6-44F6-43C2-9333-A48FAFFACC76}" type="parTrans" cxnId="{5A88B518-80CF-4913-91EC-A71627533B04}">
      <dgm:prSet/>
      <dgm:spPr/>
      <dgm:t>
        <a:bodyPr/>
        <a:lstStyle/>
        <a:p>
          <a:endParaRPr lang="en-US"/>
        </a:p>
      </dgm:t>
    </dgm:pt>
    <dgm:pt modelId="{21D542DD-FB24-4795-AE43-0B34F645078D}" type="sibTrans" cxnId="{5A88B518-80CF-4913-91EC-A71627533B04}">
      <dgm:prSet/>
      <dgm:spPr/>
      <dgm:t>
        <a:bodyPr/>
        <a:lstStyle/>
        <a:p>
          <a:endParaRPr lang="en-US"/>
        </a:p>
      </dgm:t>
    </dgm:pt>
    <dgm:pt modelId="{5D794D99-B925-4B62-BDC7-82C9CC9FB026}">
      <dgm:prSet/>
      <dgm:spPr/>
      <dgm:t>
        <a:bodyPr/>
        <a:lstStyle/>
        <a:p>
          <a:pPr>
            <a:buNone/>
          </a:pPr>
          <a:r>
            <a:rPr lang="en-US"/>
            <a:t>Test the Classifier Function Under Load</a:t>
          </a:r>
        </a:p>
      </dgm:t>
    </dgm:pt>
    <dgm:pt modelId="{E927AE63-7159-4911-8F09-05C619897770}" type="parTrans" cxnId="{17FD851E-77E6-411A-9E5C-679E57B9760B}">
      <dgm:prSet/>
      <dgm:spPr/>
      <dgm:t>
        <a:bodyPr/>
        <a:lstStyle/>
        <a:p>
          <a:endParaRPr lang="en-US"/>
        </a:p>
      </dgm:t>
    </dgm:pt>
    <dgm:pt modelId="{E55B52E0-CD79-4D6C-B070-FBAB2119C37B}" type="sibTrans" cxnId="{17FD851E-77E6-411A-9E5C-679E57B9760B}">
      <dgm:prSet/>
      <dgm:spPr/>
      <dgm:t>
        <a:bodyPr/>
        <a:lstStyle/>
        <a:p>
          <a:endParaRPr lang="en-US"/>
        </a:p>
      </dgm:t>
    </dgm:pt>
    <dgm:pt modelId="{5F6D12D3-D493-49BC-9CD6-0417FA7153F3}">
      <dgm:prSet/>
      <dgm:spPr/>
      <dgm:t>
        <a:bodyPr/>
        <a:lstStyle/>
        <a:p>
          <a:pPr>
            <a:buNone/>
          </a:pPr>
          <a:r>
            <a:rPr lang="en-US"/>
            <a:t>Avoid Expensive String Operations</a:t>
          </a:r>
        </a:p>
      </dgm:t>
    </dgm:pt>
    <dgm:pt modelId="{83C45627-5304-4151-BFF9-E43E052A07D6}" type="parTrans" cxnId="{83D41F32-F20F-42E1-AFA3-C94C13EA44D1}">
      <dgm:prSet/>
      <dgm:spPr/>
      <dgm:t>
        <a:bodyPr/>
        <a:lstStyle/>
        <a:p>
          <a:endParaRPr lang="en-US"/>
        </a:p>
      </dgm:t>
    </dgm:pt>
    <dgm:pt modelId="{EA99AF57-A448-4B33-A2A6-6F99557A872D}" type="sibTrans" cxnId="{83D41F32-F20F-42E1-AFA3-C94C13EA44D1}">
      <dgm:prSet/>
      <dgm:spPr/>
      <dgm:t>
        <a:bodyPr/>
        <a:lstStyle/>
        <a:p>
          <a:endParaRPr lang="en-US"/>
        </a:p>
      </dgm:t>
    </dgm:pt>
    <dgm:pt modelId="{8228CA97-B1B5-41D2-90AD-58EA96859051}" type="pres">
      <dgm:prSet presAssocID="{84A2D7AC-7F35-4495-8AC0-E8DDF6DBD381}" presName="Name0" presStyleCnt="0">
        <dgm:presLayoutVars>
          <dgm:dir/>
          <dgm:animLvl val="lvl"/>
          <dgm:resizeHandles val="exact"/>
        </dgm:presLayoutVars>
      </dgm:prSet>
      <dgm:spPr/>
    </dgm:pt>
    <dgm:pt modelId="{542FDB4C-E0AC-4B69-AB4A-303F37FD5977}" type="pres">
      <dgm:prSet presAssocID="{CD3A6A93-0919-4179-AB8D-5C024EAFD6CE}" presName="boxAndChildren" presStyleCnt="0"/>
      <dgm:spPr/>
    </dgm:pt>
    <dgm:pt modelId="{C43EB503-7389-4D97-9924-01DDA3D94F2B}" type="pres">
      <dgm:prSet presAssocID="{CD3A6A93-0919-4179-AB8D-5C024EAFD6CE}" presName="parentTextBox" presStyleLbl="alignNode1" presStyleIdx="0" presStyleCnt="4"/>
      <dgm:spPr/>
    </dgm:pt>
    <dgm:pt modelId="{AB22944E-2332-4BB5-BBE4-A6A1CB7B2C90}" type="pres">
      <dgm:prSet presAssocID="{CD3A6A93-0919-4179-AB8D-5C024EAFD6CE}" presName="descendantBox" presStyleLbl="bgAccFollowNode1" presStyleIdx="0" presStyleCnt="4"/>
      <dgm:spPr/>
    </dgm:pt>
    <dgm:pt modelId="{46A87C62-29F9-46BC-90DE-307FE00B7181}" type="pres">
      <dgm:prSet presAssocID="{947310DC-C7B4-4C9C-B80D-C5479A64A436}" presName="sp" presStyleCnt="0"/>
      <dgm:spPr/>
    </dgm:pt>
    <dgm:pt modelId="{C899774C-FDDC-4FA8-9A02-AB3DC05D8E06}" type="pres">
      <dgm:prSet presAssocID="{CD3A7C25-15B2-4C75-A899-16A3F2E2BAEB}" presName="arrowAndChildren" presStyleCnt="0"/>
      <dgm:spPr/>
    </dgm:pt>
    <dgm:pt modelId="{E32C92A6-4D46-45F8-8988-EA879595D7F8}" type="pres">
      <dgm:prSet presAssocID="{CD3A7C25-15B2-4C75-A899-16A3F2E2BAEB}" presName="parentTextArrow" presStyleLbl="node1" presStyleIdx="0" presStyleCnt="0"/>
      <dgm:spPr/>
    </dgm:pt>
    <dgm:pt modelId="{5CE24CFA-5E7D-4B8E-8EF8-B3168E1EAEAB}" type="pres">
      <dgm:prSet presAssocID="{CD3A7C25-15B2-4C75-A899-16A3F2E2BAEB}" presName="arrow" presStyleLbl="alignNode1" presStyleIdx="1" presStyleCnt="4"/>
      <dgm:spPr/>
    </dgm:pt>
    <dgm:pt modelId="{6334530B-2290-4A66-93AF-C13EAD0194FB}" type="pres">
      <dgm:prSet presAssocID="{CD3A7C25-15B2-4C75-A899-16A3F2E2BAEB}" presName="descendantArrow" presStyleLbl="bgAccFollowNode1" presStyleIdx="1" presStyleCnt="4"/>
      <dgm:spPr/>
    </dgm:pt>
    <dgm:pt modelId="{6AA247BB-843C-473B-A089-116BF1CAB8CF}" type="pres">
      <dgm:prSet presAssocID="{F070E237-8ACC-4000-96DE-219D23AEC14A}" presName="sp" presStyleCnt="0"/>
      <dgm:spPr/>
    </dgm:pt>
    <dgm:pt modelId="{DBD0FADE-F546-4806-9FFE-D486220D074C}" type="pres">
      <dgm:prSet presAssocID="{321BA6C8-9107-4FDD-ABC0-696CCF89996B}" presName="arrowAndChildren" presStyleCnt="0"/>
      <dgm:spPr/>
    </dgm:pt>
    <dgm:pt modelId="{1761E27A-2BAB-42F8-9568-6B30193E94E2}" type="pres">
      <dgm:prSet presAssocID="{321BA6C8-9107-4FDD-ABC0-696CCF89996B}" presName="parentTextArrow" presStyleLbl="node1" presStyleIdx="0" presStyleCnt="0"/>
      <dgm:spPr/>
    </dgm:pt>
    <dgm:pt modelId="{0D428F03-61B7-45EB-A831-C630231737FF}" type="pres">
      <dgm:prSet presAssocID="{321BA6C8-9107-4FDD-ABC0-696CCF89996B}" presName="arrow" presStyleLbl="alignNode1" presStyleIdx="2" presStyleCnt="4" custScaleY="132095"/>
      <dgm:spPr/>
    </dgm:pt>
    <dgm:pt modelId="{00C189DA-A15C-4876-A53B-AC062B360F93}" type="pres">
      <dgm:prSet presAssocID="{321BA6C8-9107-4FDD-ABC0-696CCF89996B}" presName="descendantArrow" presStyleLbl="bgAccFollowNode1" presStyleIdx="2" presStyleCnt="4" custScaleY="137265" custLinFactNeighborX="0" custLinFactNeighborY="-8829"/>
      <dgm:spPr/>
    </dgm:pt>
    <dgm:pt modelId="{3D4B0F83-7A8F-44A3-8439-E4511EB753D1}" type="pres">
      <dgm:prSet presAssocID="{DCC99FCE-8C0D-4F98-96F8-005C6CDF7A27}" presName="sp" presStyleCnt="0"/>
      <dgm:spPr/>
    </dgm:pt>
    <dgm:pt modelId="{B0B7DC07-BD83-4FF5-8556-2743B92A5E9C}" type="pres">
      <dgm:prSet presAssocID="{E622B872-9DB9-4564-81E6-083D207B22E6}" presName="arrowAndChildren" presStyleCnt="0"/>
      <dgm:spPr/>
    </dgm:pt>
    <dgm:pt modelId="{4D6A201C-B9BA-4112-AC4F-770B7694414B}" type="pres">
      <dgm:prSet presAssocID="{E622B872-9DB9-4564-81E6-083D207B22E6}" presName="parentTextArrow" presStyleLbl="node1" presStyleIdx="0" presStyleCnt="0"/>
      <dgm:spPr/>
    </dgm:pt>
    <dgm:pt modelId="{D27AB2C0-E0D4-4BFD-A2AD-6750732DA272}" type="pres">
      <dgm:prSet presAssocID="{E622B872-9DB9-4564-81E6-083D207B22E6}" presName="arrow" presStyleLbl="alignNode1" presStyleIdx="3" presStyleCnt="4"/>
      <dgm:spPr/>
    </dgm:pt>
    <dgm:pt modelId="{BD6A054D-DDFE-456F-A8A2-0BE650A6B645}" type="pres">
      <dgm:prSet presAssocID="{E622B872-9DB9-4564-81E6-083D207B22E6}" presName="descendantArrow" presStyleLbl="bgAccFollowNode1" presStyleIdx="3" presStyleCnt="4"/>
      <dgm:spPr/>
    </dgm:pt>
  </dgm:ptLst>
  <dgm:cxnLst>
    <dgm:cxn modelId="{2B441409-30E4-4253-9268-F621A94D343A}" type="presOf" srcId="{CD3A7C25-15B2-4C75-A899-16A3F2E2BAEB}" destId="{5CE24CFA-5E7D-4B8E-8EF8-B3168E1EAEAB}" srcOrd="1" destOrd="0" presId="urn:microsoft.com/office/officeart/2016/7/layout/VerticalDownArrowProcess"/>
    <dgm:cxn modelId="{1885CD0D-8CEA-4C08-A608-D6C0E28460C5}" type="presOf" srcId="{321BA6C8-9107-4FDD-ABC0-696CCF89996B}" destId="{0D428F03-61B7-45EB-A831-C630231737FF}" srcOrd="1" destOrd="0" presId="urn:microsoft.com/office/officeart/2016/7/layout/VerticalDownArrowProcess"/>
    <dgm:cxn modelId="{5A88B518-80CF-4913-91EC-A71627533B04}" srcId="{D019C118-E944-4164-A73B-1C4041D0CA34}" destId="{3C35E510-41FF-49B9-8219-B2649CE36092}" srcOrd="2" destOrd="0" parTransId="{860F79E6-44F6-43C2-9333-A48FAFFACC76}" sibTransId="{21D542DD-FB24-4795-AE43-0B34F645078D}"/>
    <dgm:cxn modelId="{F562A919-CEF0-4CCE-9D45-6922A1CEC528}" srcId="{E622B872-9DB9-4564-81E6-083D207B22E6}" destId="{F8411873-0786-460F-80D5-6D20BF51C152}" srcOrd="0" destOrd="0" parTransId="{49FCE99B-4155-4843-AF56-D502055FD434}" sibTransId="{6F6E499A-E7D3-45A0-859F-CEEBE28F21A7}"/>
    <dgm:cxn modelId="{17FD851E-77E6-411A-9E5C-679E57B9760B}" srcId="{D019C118-E944-4164-A73B-1C4041D0CA34}" destId="{5D794D99-B925-4B62-BDC7-82C9CC9FB026}" srcOrd="1" destOrd="0" parTransId="{E927AE63-7159-4911-8F09-05C619897770}" sibTransId="{E55B52E0-CD79-4D6C-B070-FBAB2119C37B}"/>
    <dgm:cxn modelId="{A84DEC21-922D-4050-9513-BBB7852A0B33}" srcId="{D019C118-E944-4164-A73B-1C4041D0CA34}" destId="{B57EF315-7C9E-4CA5-8C3B-BA25C74EA7C5}" srcOrd="0" destOrd="0" parTransId="{6F94683B-B766-4E1A-89F6-5FBD77F3B830}" sibTransId="{5D6269AE-35DB-4E03-9436-1379533D89E8}"/>
    <dgm:cxn modelId="{10A5302F-B64E-4AFE-8BAA-211EFB6BAB9A}" type="presOf" srcId="{B57EF315-7C9E-4CA5-8C3B-BA25C74EA7C5}" destId="{00C189DA-A15C-4876-A53B-AC062B360F93}" srcOrd="0" destOrd="1" presId="urn:microsoft.com/office/officeart/2016/7/layout/VerticalDownArrowProcess"/>
    <dgm:cxn modelId="{83D41F32-F20F-42E1-AFA3-C94C13EA44D1}" srcId="{D019C118-E944-4164-A73B-1C4041D0CA34}" destId="{5F6D12D3-D493-49BC-9CD6-0417FA7153F3}" srcOrd="3" destOrd="0" parTransId="{83C45627-5304-4151-BFF9-E43E052A07D6}" sibTransId="{EA99AF57-A448-4B33-A2A6-6F99557A872D}"/>
    <dgm:cxn modelId="{0596AB34-69F4-4654-885C-F8DD2210AA6A}" type="presOf" srcId="{CD3A6A93-0919-4179-AB8D-5C024EAFD6CE}" destId="{C43EB503-7389-4D97-9924-01DDA3D94F2B}" srcOrd="0" destOrd="0" presId="urn:microsoft.com/office/officeart/2016/7/layout/VerticalDownArrowProcess"/>
    <dgm:cxn modelId="{7F4BD435-0285-4626-9531-A52D2B65B44A}" type="presOf" srcId="{E622B872-9DB9-4564-81E6-083D207B22E6}" destId="{D27AB2C0-E0D4-4BFD-A2AD-6750732DA272}" srcOrd="1" destOrd="0" presId="urn:microsoft.com/office/officeart/2016/7/layout/VerticalDownArrowProcess"/>
    <dgm:cxn modelId="{43034936-D21A-407C-9F97-297D316CC0AA}" type="presOf" srcId="{D019C118-E944-4164-A73B-1C4041D0CA34}" destId="{00C189DA-A15C-4876-A53B-AC062B360F93}" srcOrd="0" destOrd="0" presId="urn:microsoft.com/office/officeart/2016/7/layout/VerticalDownArrowProcess"/>
    <dgm:cxn modelId="{16EE023B-D9A0-4B14-A795-EEBFB8C24B7C}" srcId="{84A2D7AC-7F35-4495-8AC0-E8DDF6DBD381}" destId="{E622B872-9DB9-4564-81E6-083D207B22E6}" srcOrd="0" destOrd="0" parTransId="{B6B18B56-41E3-456A-AC6F-454902C7BB3F}" sibTransId="{DCC99FCE-8C0D-4F98-96F8-005C6CDF7A27}"/>
    <dgm:cxn modelId="{3711E540-0591-430E-8CA8-60EC56D36528}" srcId="{84A2D7AC-7F35-4495-8AC0-E8DDF6DBD381}" destId="{CD3A7C25-15B2-4C75-A899-16A3F2E2BAEB}" srcOrd="2" destOrd="0" parTransId="{D9751B6B-FF8C-471C-ADE0-98039C98D9D4}" sibTransId="{947310DC-C7B4-4C9C-B80D-C5479A64A436}"/>
    <dgm:cxn modelId="{A0BB7146-9630-4971-AFC4-0FF67EB8D528}" type="presOf" srcId="{321BA6C8-9107-4FDD-ABC0-696CCF89996B}" destId="{1761E27A-2BAB-42F8-9568-6B30193E94E2}" srcOrd="0" destOrd="0" presId="urn:microsoft.com/office/officeart/2016/7/layout/VerticalDownArrowProcess"/>
    <dgm:cxn modelId="{0E8A1A48-D12B-42B3-8596-424EA72AF656}" srcId="{321BA6C8-9107-4FDD-ABC0-696CCF89996B}" destId="{D019C118-E944-4164-A73B-1C4041D0CA34}" srcOrd="0" destOrd="0" parTransId="{5F14279A-1B3D-4FAF-B6D2-23C6F5B9ECFB}" sibTransId="{6827C499-069C-4957-B902-C7CDEEBA9F9D}"/>
    <dgm:cxn modelId="{5C38984C-54DB-45F7-815B-6613156009AD}" type="presOf" srcId="{E622B872-9DB9-4564-81E6-083D207B22E6}" destId="{4D6A201C-B9BA-4112-AC4F-770B7694414B}" srcOrd="0" destOrd="0" presId="urn:microsoft.com/office/officeart/2016/7/layout/VerticalDownArrowProcess"/>
    <dgm:cxn modelId="{AF696872-276C-4BF2-A06E-8A86D02B1D81}" srcId="{CD3A6A93-0919-4179-AB8D-5C024EAFD6CE}" destId="{DF23AE3D-0943-4F69-A2F9-E1E55A7BF0C4}" srcOrd="0" destOrd="0" parTransId="{EC1B476D-0AD0-420E-B064-19C88789FC82}" sibTransId="{A222CAC6-3BE4-465D-AE14-001794440D55}"/>
    <dgm:cxn modelId="{57F61E55-39B5-412C-908D-7A37531F0C99}" srcId="{84A2D7AC-7F35-4495-8AC0-E8DDF6DBD381}" destId="{CD3A6A93-0919-4179-AB8D-5C024EAFD6CE}" srcOrd="3" destOrd="0" parTransId="{4B0E7EEE-F377-4183-832E-DFB72DD90012}" sibTransId="{AE074DB6-1B3F-44A3-B57F-0287819EA8C8}"/>
    <dgm:cxn modelId="{1730EA8A-09F2-447F-9FBC-C34B30650CB4}" type="presOf" srcId="{F8411873-0786-460F-80D5-6D20BF51C152}" destId="{BD6A054D-DDFE-456F-A8A2-0BE650A6B645}" srcOrd="0" destOrd="0" presId="urn:microsoft.com/office/officeart/2016/7/layout/VerticalDownArrowProcess"/>
    <dgm:cxn modelId="{81B1D68B-6576-4E12-B413-E1428C7EF773}" type="presOf" srcId="{CD3A7C25-15B2-4C75-A899-16A3F2E2BAEB}" destId="{E32C92A6-4D46-45F8-8988-EA879595D7F8}" srcOrd="0" destOrd="0" presId="urn:microsoft.com/office/officeart/2016/7/layout/VerticalDownArrowProcess"/>
    <dgm:cxn modelId="{BED2998D-102D-40AB-B8F3-EA5440B60E96}" srcId="{84A2D7AC-7F35-4495-8AC0-E8DDF6DBD381}" destId="{321BA6C8-9107-4FDD-ABC0-696CCF89996B}" srcOrd="1" destOrd="0" parTransId="{D9C11AB6-8055-4AD1-A9C7-000FD207DA48}" sibTransId="{F070E237-8ACC-4000-96DE-219D23AEC14A}"/>
    <dgm:cxn modelId="{53B440AD-6F75-4F2B-A5E9-1AD852C0D8F1}" type="presOf" srcId="{3C35E510-41FF-49B9-8219-B2649CE36092}" destId="{00C189DA-A15C-4876-A53B-AC062B360F93}" srcOrd="0" destOrd="3" presId="urn:microsoft.com/office/officeart/2016/7/layout/VerticalDownArrowProcess"/>
    <dgm:cxn modelId="{76FA73C3-C087-43F4-B721-5BCA2136D947}" type="presOf" srcId="{84A2D7AC-7F35-4495-8AC0-E8DDF6DBD381}" destId="{8228CA97-B1B5-41D2-90AD-58EA96859051}" srcOrd="0" destOrd="0" presId="urn:microsoft.com/office/officeart/2016/7/layout/VerticalDownArrowProcess"/>
    <dgm:cxn modelId="{E0B7CED9-4D9D-4A5A-AB80-CDEB6466D9C1}" type="presOf" srcId="{5D794D99-B925-4B62-BDC7-82C9CC9FB026}" destId="{00C189DA-A15C-4876-A53B-AC062B360F93}" srcOrd="0" destOrd="2" presId="urn:microsoft.com/office/officeart/2016/7/layout/VerticalDownArrowProcess"/>
    <dgm:cxn modelId="{8C5921DF-2335-4D73-B773-D9023DDBC80A}" srcId="{CD3A7C25-15B2-4C75-A899-16A3F2E2BAEB}" destId="{16EDB364-BC08-4481-82EB-76AEA7811775}" srcOrd="0" destOrd="0" parTransId="{8232B802-6AE9-43C1-93EE-BD5E662C42AE}" sibTransId="{6FA3A176-7951-4E9A-9961-0376F679F4E0}"/>
    <dgm:cxn modelId="{EE5D5AE5-8E8D-4ECC-9E1A-1B2BAD3F6536}" type="presOf" srcId="{5F6D12D3-D493-49BC-9CD6-0417FA7153F3}" destId="{00C189DA-A15C-4876-A53B-AC062B360F93}" srcOrd="0" destOrd="4" presId="urn:microsoft.com/office/officeart/2016/7/layout/VerticalDownArrowProcess"/>
    <dgm:cxn modelId="{EAB4DDF1-C455-45E7-B221-CDD65A1C85B8}" type="presOf" srcId="{DF23AE3D-0943-4F69-A2F9-E1E55A7BF0C4}" destId="{AB22944E-2332-4BB5-BBE4-A6A1CB7B2C90}" srcOrd="0" destOrd="0" presId="urn:microsoft.com/office/officeart/2016/7/layout/VerticalDownArrowProcess"/>
    <dgm:cxn modelId="{453D31F5-B74E-4265-B43C-3D92402F351D}" type="presOf" srcId="{16EDB364-BC08-4481-82EB-76AEA7811775}" destId="{6334530B-2290-4A66-93AF-C13EAD0194FB}" srcOrd="0" destOrd="0" presId="urn:microsoft.com/office/officeart/2016/7/layout/VerticalDownArrowProcess"/>
    <dgm:cxn modelId="{D3084CA3-A6B6-48DF-84FD-7E7F413F103A}" type="presParOf" srcId="{8228CA97-B1B5-41D2-90AD-58EA96859051}" destId="{542FDB4C-E0AC-4B69-AB4A-303F37FD5977}" srcOrd="0" destOrd="0" presId="urn:microsoft.com/office/officeart/2016/7/layout/VerticalDownArrowProcess"/>
    <dgm:cxn modelId="{168224CC-2770-490D-9020-04B3039919C1}" type="presParOf" srcId="{542FDB4C-E0AC-4B69-AB4A-303F37FD5977}" destId="{C43EB503-7389-4D97-9924-01DDA3D94F2B}" srcOrd="0" destOrd="0" presId="urn:microsoft.com/office/officeart/2016/7/layout/VerticalDownArrowProcess"/>
    <dgm:cxn modelId="{67857BC8-A68B-4DD3-A7B7-6B3A252A83F6}" type="presParOf" srcId="{542FDB4C-E0AC-4B69-AB4A-303F37FD5977}" destId="{AB22944E-2332-4BB5-BBE4-A6A1CB7B2C90}" srcOrd="1" destOrd="0" presId="urn:microsoft.com/office/officeart/2016/7/layout/VerticalDownArrowProcess"/>
    <dgm:cxn modelId="{6BBED213-F23D-47CD-BA88-F5F28CFA9A05}" type="presParOf" srcId="{8228CA97-B1B5-41D2-90AD-58EA96859051}" destId="{46A87C62-29F9-46BC-90DE-307FE00B7181}" srcOrd="1" destOrd="0" presId="urn:microsoft.com/office/officeart/2016/7/layout/VerticalDownArrowProcess"/>
    <dgm:cxn modelId="{4E363CE3-3EA2-4A98-9337-BDB586C12E39}" type="presParOf" srcId="{8228CA97-B1B5-41D2-90AD-58EA96859051}" destId="{C899774C-FDDC-4FA8-9A02-AB3DC05D8E06}" srcOrd="2" destOrd="0" presId="urn:microsoft.com/office/officeart/2016/7/layout/VerticalDownArrowProcess"/>
    <dgm:cxn modelId="{53FAF0BA-CAE7-49DA-A29A-7B9788D396FE}" type="presParOf" srcId="{C899774C-FDDC-4FA8-9A02-AB3DC05D8E06}" destId="{E32C92A6-4D46-45F8-8988-EA879595D7F8}" srcOrd="0" destOrd="0" presId="urn:microsoft.com/office/officeart/2016/7/layout/VerticalDownArrowProcess"/>
    <dgm:cxn modelId="{335768A8-5AFF-45E2-B42F-47113FE7A16A}" type="presParOf" srcId="{C899774C-FDDC-4FA8-9A02-AB3DC05D8E06}" destId="{5CE24CFA-5E7D-4B8E-8EF8-B3168E1EAEAB}" srcOrd="1" destOrd="0" presId="urn:microsoft.com/office/officeart/2016/7/layout/VerticalDownArrowProcess"/>
    <dgm:cxn modelId="{789C2475-C990-4DEF-B90F-D752AB8EFD6A}" type="presParOf" srcId="{C899774C-FDDC-4FA8-9A02-AB3DC05D8E06}" destId="{6334530B-2290-4A66-93AF-C13EAD0194FB}" srcOrd="2" destOrd="0" presId="urn:microsoft.com/office/officeart/2016/7/layout/VerticalDownArrowProcess"/>
    <dgm:cxn modelId="{92AFE37F-5051-499B-BBA0-F065A84BAC45}" type="presParOf" srcId="{8228CA97-B1B5-41D2-90AD-58EA96859051}" destId="{6AA247BB-843C-473B-A089-116BF1CAB8CF}" srcOrd="3" destOrd="0" presId="urn:microsoft.com/office/officeart/2016/7/layout/VerticalDownArrowProcess"/>
    <dgm:cxn modelId="{A47E2E77-4DEE-4D7C-A76E-2D4D1AB83E50}" type="presParOf" srcId="{8228CA97-B1B5-41D2-90AD-58EA96859051}" destId="{DBD0FADE-F546-4806-9FFE-D486220D074C}" srcOrd="4" destOrd="0" presId="urn:microsoft.com/office/officeart/2016/7/layout/VerticalDownArrowProcess"/>
    <dgm:cxn modelId="{CE6E450F-608F-4DBF-B5FC-3BFF28859B2F}" type="presParOf" srcId="{DBD0FADE-F546-4806-9FFE-D486220D074C}" destId="{1761E27A-2BAB-42F8-9568-6B30193E94E2}" srcOrd="0" destOrd="0" presId="urn:microsoft.com/office/officeart/2016/7/layout/VerticalDownArrowProcess"/>
    <dgm:cxn modelId="{817FE90D-4781-4D67-A026-2FC68505F14A}" type="presParOf" srcId="{DBD0FADE-F546-4806-9FFE-D486220D074C}" destId="{0D428F03-61B7-45EB-A831-C630231737FF}" srcOrd="1" destOrd="0" presId="urn:microsoft.com/office/officeart/2016/7/layout/VerticalDownArrowProcess"/>
    <dgm:cxn modelId="{F77D8F9D-C066-404E-A4F3-177A5A0BA23A}" type="presParOf" srcId="{DBD0FADE-F546-4806-9FFE-D486220D074C}" destId="{00C189DA-A15C-4876-A53B-AC062B360F93}" srcOrd="2" destOrd="0" presId="urn:microsoft.com/office/officeart/2016/7/layout/VerticalDownArrowProcess"/>
    <dgm:cxn modelId="{5D98D40B-43BC-4D8E-868E-8E242F054B4A}" type="presParOf" srcId="{8228CA97-B1B5-41D2-90AD-58EA96859051}" destId="{3D4B0F83-7A8F-44A3-8439-E4511EB753D1}" srcOrd="5" destOrd="0" presId="urn:microsoft.com/office/officeart/2016/7/layout/VerticalDownArrowProcess"/>
    <dgm:cxn modelId="{73B4D5E6-0601-4946-8E2B-F9522E2A268B}" type="presParOf" srcId="{8228CA97-B1B5-41D2-90AD-58EA96859051}" destId="{B0B7DC07-BD83-4FF5-8556-2743B92A5E9C}" srcOrd="6" destOrd="0" presId="urn:microsoft.com/office/officeart/2016/7/layout/VerticalDownArrowProcess"/>
    <dgm:cxn modelId="{64708D80-FB76-4715-B9C2-D55734FEA8FA}" type="presParOf" srcId="{B0B7DC07-BD83-4FF5-8556-2743B92A5E9C}" destId="{4D6A201C-B9BA-4112-AC4F-770B7694414B}" srcOrd="0" destOrd="0" presId="urn:microsoft.com/office/officeart/2016/7/layout/VerticalDownArrowProcess"/>
    <dgm:cxn modelId="{81D9F9E1-7650-4264-BAB0-6C4B145758B6}" type="presParOf" srcId="{B0B7DC07-BD83-4FF5-8556-2743B92A5E9C}" destId="{D27AB2C0-E0D4-4BFD-A2AD-6750732DA272}" srcOrd="1" destOrd="0" presId="urn:microsoft.com/office/officeart/2016/7/layout/VerticalDownArrowProcess"/>
    <dgm:cxn modelId="{1C5BE2E0-5B8C-43EC-A56B-B59818CA19AB}" type="presParOf" srcId="{B0B7DC07-BD83-4FF5-8556-2743B92A5E9C}" destId="{BD6A054D-DDFE-456F-A8A2-0BE650A6B645}"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AU"/>
        </a:p>
      </dgm:t>
    </dgm:pt>
    <dgm:pt modelId="{CDCA19B1-3B45-4B24-8F19-085A650701BC}">
      <dgm:prSet/>
      <dgm:spPr/>
      <dgm:t>
        <a:bodyPr/>
        <a:lstStyle/>
        <a:p>
          <a:r>
            <a:rPr lang="en-US" altLang="en-US">
              <a:solidFill>
                <a:schemeClr val="bg1"/>
              </a:solidFill>
            </a:rPr>
            <a:t>When is the classifier function run?</a:t>
          </a:r>
          <a:endParaRPr lang="en-US">
            <a:solidFill>
              <a:schemeClr val="bg1"/>
            </a:solidFill>
          </a:endParaRPr>
        </a:p>
      </dgm:t>
    </dgm:pt>
    <dgm:pt modelId="{74BFB16A-6DC3-47DD-AE97-F15F596B23DF}" type="parTrans" cxnId="{4BB646B5-2A6D-439D-A88F-AC928930541F}">
      <dgm:prSet/>
      <dgm:spPr/>
      <dgm:t>
        <a:bodyPr/>
        <a:lstStyle/>
        <a:p>
          <a:endParaRPr lang="en-US"/>
        </a:p>
      </dgm:t>
    </dgm:pt>
    <dgm:pt modelId="{CAE4D9F8-FDBB-4525-9125-6BAF56328FCE}" type="sibTrans" cxnId="{4BB646B5-2A6D-439D-A88F-AC928930541F}">
      <dgm:prSet/>
      <dgm:spPr/>
      <dgm:t>
        <a:bodyPr/>
        <a:lstStyle/>
        <a:p>
          <a:endParaRPr lang="en-US"/>
        </a:p>
      </dgm:t>
    </dgm:pt>
    <dgm:pt modelId="{418CC07E-60A8-4964-8F8D-DE5072ACF3AE}">
      <dgm:prSet/>
      <dgm:spPr/>
      <dgm:t>
        <a:bodyPr/>
        <a:lstStyle/>
        <a:p>
          <a:r>
            <a:rPr lang="en-US" altLang="en-US">
              <a:solidFill>
                <a:schemeClr val="bg1"/>
              </a:solidFill>
            </a:rPr>
            <a:t>What happens to the request when the classifier functions returns an invalid workload group name?</a:t>
          </a:r>
          <a:endParaRPr lang="en-US">
            <a:solidFill>
              <a:schemeClr val="bg1"/>
            </a:solidFill>
          </a:endParaRPr>
        </a:p>
      </dgm:t>
    </dgm:pt>
    <dgm:pt modelId="{71830CAB-A849-43AF-B52F-0AA1356AE93A}" type="parTrans" cxnId="{F2229882-6A6F-462F-BD41-A3383DD8D81A}">
      <dgm:prSet/>
      <dgm:spPr/>
      <dgm:t>
        <a:bodyPr/>
        <a:lstStyle/>
        <a:p>
          <a:endParaRPr lang="en-US"/>
        </a:p>
      </dgm:t>
    </dgm:pt>
    <dgm:pt modelId="{83A99661-D9FA-4C77-A79E-390DBD588621}" type="sibTrans" cxnId="{F2229882-6A6F-462F-BD41-A3383DD8D81A}">
      <dgm:prSet/>
      <dgm:spPr/>
      <dgm:t>
        <a:bodyPr/>
        <a:lstStyle/>
        <a:p>
          <a:endParaRPr lang="en-US"/>
        </a:p>
      </dgm:t>
    </dgm:pt>
    <dgm:pt modelId="{969344F5-F410-4C65-B866-8B5CFEF8952C}">
      <dgm:prSet/>
      <dgm:spPr/>
      <dgm:t>
        <a:bodyPr/>
        <a:lstStyle/>
        <a:p>
          <a:r>
            <a:rPr lang="en-US"/>
            <a:t>True or False: The DAC should be enabled when implementing Resource Governor.</a:t>
          </a:r>
        </a:p>
        <a:p>
          <a:endParaRPr lang="en-US"/>
        </a:p>
      </dgm:t>
    </dgm:pt>
    <dgm:pt modelId="{6552ED4C-8EEE-48D3-938A-3E57ACB10186}" type="parTrans" cxnId="{5520C54B-61A7-49C1-9692-F710B713EB41}">
      <dgm:prSet/>
      <dgm:spPr/>
      <dgm:t>
        <a:bodyPr/>
        <a:lstStyle/>
        <a:p>
          <a:endParaRPr lang="en-US"/>
        </a:p>
      </dgm:t>
    </dgm:pt>
    <dgm:pt modelId="{A1F4F9C5-DA92-4DF6-914E-99120A40DCE0}" type="sibTrans" cxnId="{5520C54B-61A7-49C1-9692-F710B713EB41}">
      <dgm:prSet/>
      <dgm:spPr/>
      <dgm:t>
        <a:bodyPr/>
        <a:lstStyle/>
        <a:p>
          <a:endParaRPr lang="en-US"/>
        </a:p>
      </dgm:t>
    </dgm:pt>
    <dgm:pt modelId="{97400BD5-14CE-4761-8A6A-64BC46D23158}" type="pres">
      <dgm:prSet presAssocID="{15A7774C-B622-4F48-8F7B-AF1AAB74E997}" presName="linear" presStyleCnt="0">
        <dgm:presLayoutVars>
          <dgm:animLvl val="lvl"/>
          <dgm:resizeHandles val="exact"/>
        </dgm:presLayoutVars>
      </dgm:prSet>
      <dgm:spPr/>
    </dgm:pt>
    <dgm:pt modelId="{86989247-99F6-4AF2-B76D-35A7CDAFD370}" type="pres">
      <dgm:prSet presAssocID="{CDCA19B1-3B45-4B24-8F19-085A650701BC}" presName="parentText" presStyleLbl="node1" presStyleIdx="0" presStyleCnt="3">
        <dgm:presLayoutVars>
          <dgm:chMax val="0"/>
          <dgm:bulletEnabled val="1"/>
        </dgm:presLayoutVars>
      </dgm:prSet>
      <dgm:spPr/>
    </dgm:pt>
    <dgm:pt modelId="{C612FDE1-CA0B-4448-B2A9-6EB44CD0983E}" type="pres">
      <dgm:prSet presAssocID="{CAE4D9F8-FDBB-4525-9125-6BAF56328FCE}" presName="spacer" presStyleCnt="0"/>
      <dgm:spPr/>
    </dgm:pt>
    <dgm:pt modelId="{4A71D5C7-A7D6-46CE-B888-CF65241F6B98}" type="pres">
      <dgm:prSet presAssocID="{418CC07E-60A8-4964-8F8D-DE5072ACF3AE}" presName="parentText" presStyleLbl="node1" presStyleIdx="1" presStyleCnt="3">
        <dgm:presLayoutVars>
          <dgm:chMax val="0"/>
          <dgm:bulletEnabled val="1"/>
        </dgm:presLayoutVars>
      </dgm:prSet>
      <dgm:spPr/>
    </dgm:pt>
    <dgm:pt modelId="{F3577BEC-0D65-4513-956E-F1A98577AD47}" type="pres">
      <dgm:prSet presAssocID="{83A99661-D9FA-4C77-A79E-390DBD588621}" presName="spacer" presStyleCnt="0"/>
      <dgm:spPr/>
    </dgm:pt>
    <dgm:pt modelId="{4CE6D622-6C4B-4912-A756-057BDFDF7259}" type="pres">
      <dgm:prSet presAssocID="{969344F5-F410-4C65-B866-8B5CFEF8952C}" presName="parentText" presStyleLbl="node1" presStyleIdx="2" presStyleCnt="3">
        <dgm:presLayoutVars>
          <dgm:chMax val="0"/>
          <dgm:bulletEnabled val="1"/>
        </dgm:presLayoutVars>
      </dgm:prSet>
      <dgm:spPr/>
    </dgm:pt>
  </dgm:ptLst>
  <dgm:cxnLst>
    <dgm:cxn modelId="{0C23B609-AB88-4FBD-B478-33E0DFAA0630}" type="presOf" srcId="{15A7774C-B622-4F48-8F7B-AF1AAB74E997}" destId="{97400BD5-14CE-4761-8A6A-64BC46D23158}" srcOrd="0" destOrd="0" presId="urn:microsoft.com/office/officeart/2005/8/layout/vList2"/>
    <dgm:cxn modelId="{DB4DCB27-91BA-426C-890A-8F10ABBFDD83}" type="presOf" srcId="{CDCA19B1-3B45-4B24-8F19-085A650701BC}" destId="{86989247-99F6-4AF2-B76D-35A7CDAFD370}" srcOrd="0" destOrd="0" presId="urn:microsoft.com/office/officeart/2005/8/layout/vList2"/>
    <dgm:cxn modelId="{5520C54B-61A7-49C1-9692-F710B713EB41}" srcId="{15A7774C-B622-4F48-8F7B-AF1AAB74E997}" destId="{969344F5-F410-4C65-B866-8B5CFEF8952C}" srcOrd="2" destOrd="0" parTransId="{6552ED4C-8EEE-48D3-938A-3E57ACB10186}" sibTransId="{A1F4F9C5-DA92-4DF6-914E-99120A40DCE0}"/>
    <dgm:cxn modelId="{F2229882-6A6F-462F-BD41-A3383DD8D81A}" srcId="{15A7774C-B622-4F48-8F7B-AF1AAB74E997}" destId="{418CC07E-60A8-4964-8F8D-DE5072ACF3AE}" srcOrd="1" destOrd="0" parTransId="{71830CAB-A849-43AF-B52F-0AA1356AE93A}" sibTransId="{83A99661-D9FA-4C77-A79E-390DBD588621}"/>
    <dgm:cxn modelId="{4BB646B5-2A6D-439D-A88F-AC928930541F}" srcId="{15A7774C-B622-4F48-8F7B-AF1AAB74E997}" destId="{CDCA19B1-3B45-4B24-8F19-085A650701BC}" srcOrd="0" destOrd="0" parTransId="{74BFB16A-6DC3-47DD-AE97-F15F596B23DF}" sibTransId="{CAE4D9F8-FDBB-4525-9125-6BAF56328FCE}"/>
    <dgm:cxn modelId="{349E5DCD-7256-4797-A0B0-63516DD82582}" type="presOf" srcId="{969344F5-F410-4C65-B866-8B5CFEF8952C}" destId="{4CE6D622-6C4B-4912-A756-057BDFDF7259}" srcOrd="0" destOrd="0" presId="urn:microsoft.com/office/officeart/2005/8/layout/vList2"/>
    <dgm:cxn modelId="{69BDD1E1-E938-43ED-89D2-DEF70479AF6C}" type="presOf" srcId="{418CC07E-60A8-4964-8F8D-DE5072ACF3AE}" destId="{4A71D5C7-A7D6-46CE-B888-CF65241F6B98}" srcOrd="0" destOrd="0" presId="urn:microsoft.com/office/officeart/2005/8/layout/vList2"/>
    <dgm:cxn modelId="{8DEFA225-8389-4C32-8391-464D66A4B297}" type="presParOf" srcId="{97400BD5-14CE-4761-8A6A-64BC46D23158}" destId="{86989247-99F6-4AF2-B76D-35A7CDAFD370}" srcOrd="0" destOrd="0" presId="urn:microsoft.com/office/officeart/2005/8/layout/vList2"/>
    <dgm:cxn modelId="{A8E09699-CC9B-49CE-8CCD-A602F8C4105C}" type="presParOf" srcId="{97400BD5-14CE-4761-8A6A-64BC46D23158}" destId="{C612FDE1-CA0B-4448-B2A9-6EB44CD0983E}" srcOrd="1" destOrd="0" presId="urn:microsoft.com/office/officeart/2005/8/layout/vList2"/>
    <dgm:cxn modelId="{8F632537-AC5E-44B1-B321-A6D395B88045}" type="presParOf" srcId="{97400BD5-14CE-4761-8A6A-64BC46D23158}" destId="{4A71D5C7-A7D6-46CE-B888-CF65241F6B98}" srcOrd="2" destOrd="0" presId="urn:microsoft.com/office/officeart/2005/8/layout/vList2"/>
    <dgm:cxn modelId="{20280D10-BD7C-46A1-9750-8E934E1592B2}" type="presParOf" srcId="{97400BD5-14CE-4761-8A6A-64BC46D23158}" destId="{F3577BEC-0D65-4513-956E-F1A98577AD47}" srcOrd="3" destOrd="0" presId="urn:microsoft.com/office/officeart/2005/8/layout/vList2"/>
    <dgm:cxn modelId="{B6BE7B65-9EB9-4E4E-A13A-E8224B03AC68}" type="presParOf" srcId="{97400BD5-14CE-4761-8A6A-64BC46D23158}" destId="{4CE6D622-6C4B-4912-A756-057BDFDF725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C3F23BD-BE76-413F-9AF3-421901E144D9}"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5BEED9E1-6F14-468A-B4E7-660138058FBD}">
      <dgm:prSet/>
      <dgm:spPr/>
      <dgm:t>
        <a:bodyPr/>
        <a:lstStyle/>
        <a:p>
          <a:r>
            <a:rPr lang="en-US" baseline="0"/>
            <a:t>SWITCH  </a:t>
          </a:r>
          <a:endParaRPr lang="en-US"/>
        </a:p>
      </dgm:t>
    </dgm:pt>
    <dgm:pt modelId="{C064591C-D7A4-4C81-9943-34B9197DC841}" type="parTrans" cxnId="{331B4762-39B4-42EB-9F2C-815260B2A1D7}">
      <dgm:prSet/>
      <dgm:spPr/>
      <dgm:t>
        <a:bodyPr/>
        <a:lstStyle/>
        <a:p>
          <a:endParaRPr lang="en-US"/>
        </a:p>
      </dgm:t>
    </dgm:pt>
    <dgm:pt modelId="{DFED6CBE-D096-47EA-9837-8D770BA95A77}" type="sibTrans" cxnId="{331B4762-39B4-42EB-9F2C-815260B2A1D7}">
      <dgm:prSet/>
      <dgm:spPr/>
      <dgm:t>
        <a:bodyPr/>
        <a:lstStyle/>
        <a:p>
          <a:endParaRPr lang="en-US"/>
        </a:p>
      </dgm:t>
    </dgm:pt>
    <dgm:pt modelId="{9DE5B3A2-1B62-411B-B5FE-0EEA0ABB159A}">
      <dgm:prSet/>
      <dgm:spPr/>
      <dgm:t>
        <a:bodyPr/>
        <a:lstStyle/>
        <a:p>
          <a:r>
            <a:rPr lang="en-US" baseline="0"/>
            <a:t>Uses staging table</a:t>
          </a:r>
          <a:endParaRPr lang="en-US"/>
        </a:p>
      </dgm:t>
    </dgm:pt>
    <dgm:pt modelId="{CCB93B28-AA9F-466D-A78B-6D1282F9E56A}" type="parTrans" cxnId="{67E7AC36-8647-4EEF-9531-20FAA1B63124}">
      <dgm:prSet/>
      <dgm:spPr/>
      <dgm:t>
        <a:bodyPr/>
        <a:lstStyle/>
        <a:p>
          <a:endParaRPr lang="en-US"/>
        </a:p>
      </dgm:t>
    </dgm:pt>
    <dgm:pt modelId="{6C532DAF-1942-4544-A220-0D3EEAD014D5}" type="sibTrans" cxnId="{67E7AC36-8647-4EEF-9531-20FAA1B63124}">
      <dgm:prSet/>
      <dgm:spPr/>
      <dgm:t>
        <a:bodyPr/>
        <a:lstStyle/>
        <a:p>
          <a:endParaRPr lang="en-US"/>
        </a:p>
      </dgm:t>
    </dgm:pt>
    <dgm:pt modelId="{E57602CD-7463-4156-99C9-28A51F11DDB4}">
      <dgm:prSet/>
      <dgm:spPr/>
      <dgm:t>
        <a:bodyPr/>
        <a:lstStyle/>
        <a:p>
          <a:r>
            <a:rPr lang="en-US" baseline="0"/>
            <a:t>MERGE</a:t>
          </a:r>
          <a:endParaRPr lang="en-US"/>
        </a:p>
      </dgm:t>
    </dgm:pt>
    <dgm:pt modelId="{4A83AF51-0A02-4B90-B644-47B363AAAA5C}" type="parTrans" cxnId="{F401FD43-BC98-43E6-8606-928292F14785}">
      <dgm:prSet/>
      <dgm:spPr/>
      <dgm:t>
        <a:bodyPr/>
        <a:lstStyle/>
        <a:p>
          <a:endParaRPr lang="en-US"/>
        </a:p>
      </dgm:t>
    </dgm:pt>
    <dgm:pt modelId="{53D3467A-8340-4C9D-BACC-CA405C84FFFF}" type="sibTrans" cxnId="{F401FD43-BC98-43E6-8606-928292F14785}">
      <dgm:prSet/>
      <dgm:spPr/>
      <dgm:t>
        <a:bodyPr/>
        <a:lstStyle/>
        <a:p>
          <a:endParaRPr lang="en-US"/>
        </a:p>
      </dgm:t>
    </dgm:pt>
    <dgm:pt modelId="{8FACF4DE-40E6-42FD-BFE9-6134DD254E32}">
      <dgm:prSet/>
      <dgm:spPr/>
      <dgm:t>
        <a:bodyPr/>
        <a:lstStyle/>
        <a:p>
          <a:r>
            <a:rPr lang="en-US" baseline="0"/>
            <a:t>Used to eliminate an empty partition, by merging it with another partition</a:t>
          </a:r>
          <a:endParaRPr lang="en-US"/>
        </a:p>
      </dgm:t>
    </dgm:pt>
    <dgm:pt modelId="{7E7DB909-A2A9-4F17-BA86-FEBDDA9A094F}" type="parTrans" cxnId="{00B9A5A6-7685-4ADB-A61F-078E96A9A46F}">
      <dgm:prSet/>
      <dgm:spPr/>
      <dgm:t>
        <a:bodyPr/>
        <a:lstStyle/>
        <a:p>
          <a:endParaRPr lang="en-US"/>
        </a:p>
      </dgm:t>
    </dgm:pt>
    <dgm:pt modelId="{A5099C19-2B6B-49CB-A732-C858C8E972BD}" type="sibTrans" cxnId="{00B9A5A6-7685-4ADB-A61F-078E96A9A46F}">
      <dgm:prSet/>
      <dgm:spPr/>
      <dgm:t>
        <a:bodyPr/>
        <a:lstStyle/>
        <a:p>
          <a:endParaRPr lang="en-US"/>
        </a:p>
      </dgm:t>
    </dgm:pt>
    <dgm:pt modelId="{5B5CDF1D-D769-4672-B8D5-D483979612B5}">
      <dgm:prSet/>
      <dgm:spPr/>
      <dgm:t>
        <a:bodyPr/>
        <a:lstStyle/>
        <a:p>
          <a:r>
            <a:rPr lang="en-US" baseline="0"/>
            <a:t>SPLIT</a:t>
          </a:r>
          <a:endParaRPr lang="en-US"/>
        </a:p>
      </dgm:t>
    </dgm:pt>
    <dgm:pt modelId="{596EC9FD-2202-4367-955D-71E9B938C98C}" type="parTrans" cxnId="{98412DFE-493A-4833-BDA6-48BBECB4305E}">
      <dgm:prSet/>
      <dgm:spPr/>
      <dgm:t>
        <a:bodyPr/>
        <a:lstStyle/>
        <a:p>
          <a:endParaRPr lang="en-US"/>
        </a:p>
      </dgm:t>
    </dgm:pt>
    <dgm:pt modelId="{4B747DA0-81B5-4BDE-9027-79C88F3825AF}" type="sibTrans" cxnId="{98412DFE-493A-4833-BDA6-48BBECB4305E}">
      <dgm:prSet/>
      <dgm:spPr/>
      <dgm:t>
        <a:bodyPr/>
        <a:lstStyle/>
        <a:p>
          <a:endParaRPr lang="en-US"/>
        </a:p>
      </dgm:t>
    </dgm:pt>
    <dgm:pt modelId="{6DBF2712-DF31-4376-A577-0E25F4917D56}">
      <dgm:prSet/>
      <dgm:spPr/>
      <dgm:t>
        <a:bodyPr/>
        <a:lstStyle/>
        <a:p>
          <a:r>
            <a:rPr lang="en-US" baseline="0"/>
            <a:t>Used to create a new empty partition from an existing partition</a:t>
          </a:r>
          <a:endParaRPr lang="en-US"/>
        </a:p>
      </dgm:t>
    </dgm:pt>
    <dgm:pt modelId="{D191F03C-B1EB-4C8A-9529-0A6BA36E5B33}" type="parTrans" cxnId="{4E9FD9C0-775D-4041-8F95-03BE230C498A}">
      <dgm:prSet/>
      <dgm:spPr/>
      <dgm:t>
        <a:bodyPr/>
        <a:lstStyle/>
        <a:p>
          <a:endParaRPr lang="en-US"/>
        </a:p>
      </dgm:t>
    </dgm:pt>
    <dgm:pt modelId="{9917D713-DE53-4117-8604-EB9F4C5A276A}" type="sibTrans" cxnId="{4E9FD9C0-775D-4041-8F95-03BE230C498A}">
      <dgm:prSet/>
      <dgm:spPr/>
      <dgm:t>
        <a:bodyPr/>
        <a:lstStyle/>
        <a:p>
          <a:endParaRPr lang="en-US"/>
        </a:p>
      </dgm:t>
    </dgm:pt>
    <dgm:pt modelId="{F7CC7828-0E69-4A6D-A081-590DBC19EDC2}">
      <dgm:prSet/>
      <dgm:spPr/>
      <dgm:t>
        <a:bodyPr/>
        <a:lstStyle/>
        <a:p>
          <a:r>
            <a:rPr lang="en-US" baseline="0"/>
            <a:t>MUST have same schema as Partitioned table</a:t>
          </a:r>
          <a:endParaRPr lang="en-US"/>
        </a:p>
      </dgm:t>
    </dgm:pt>
    <dgm:pt modelId="{C8C55A2B-2493-48B7-B701-F397C12D1053}" type="parTrans" cxnId="{61634D0E-E192-4842-B7C8-B00F7876BB7C}">
      <dgm:prSet/>
      <dgm:spPr/>
      <dgm:t>
        <a:bodyPr/>
        <a:lstStyle/>
        <a:p>
          <a:endParaRPr lang="en-US"/>
        </a:p>
      </dgm:t>
    </dgm:pt>
    <dgm:pt modelId="{0104D313-4987-4E25-9D7D-020D51E3018A}" type="sibTrans" cxnId="{61634D0E-E192-4842-B7C8-B00F7876BB7C}">
      <dgm:prSet/>
      <dgm:spPr/>
      <dgm:t>
        <a:bodyPr/>
        <a:lstStyle/>
        <a:p>
          <a:endParaRPr lang="en-US"/>
        </a:p>
      </dgm:t>
    </dgm:pt>
    <dgm:pt modelId="{82B0C68B-1A71-4FDB-BDDA-93E146E9A7C6}" type="pres">
      <dgm:prSet presAssocID="{AC3F23BD-BE76-413F-9AF3-421901E144D9}" presName="Name0" presStyleCnt="0">
        <dgm:presLayoutVars>
          <dgm:dir/>
          <dgm:animLvl val="lvl"/>
          <dgm:resizeHandles val="exact"/>
        </dgm:presLayoutVars>
      </dgm:prSet>
      <dgm:spPr/>
    </dgm:pt>
    <dgm:pt modelId="{1D3EF5E0-0017-41AD-B2F4-9E85B17B5BC6}" type="pres">
      <dgm:prSet presAssocID="{5BEED9E1-6F14-468A-B4E7-660138058FBD}" presName="composite" presStyleCnt="0"/>
      <dgm:spPr/>
    </dgm:pt>
    <dgm:pt modelId="{D4857AEA-4F31-4139-BBF0-04DB9538D05D}" type="pres">
      <dgm:prSet presAssocID="{5BEED9E1-6F14-468A-B4E7-660138058FBD}" presName="parTx" presStyleLbl="alignNode1" presStyleIdx="0" presStyleCnt="3">
        <dgm:presLayoutVars>
          <dgm:chMax val="0"/>
          <dgm:chPref val="0"/>
          <dgm:bulletEnabled val="1"/>
        </dgm:presLayoutVars>
      </dgm:prSet>
      <dgm:spPr/>
    </dgm:pt>
    <dgm:pt modelId="{DA866CE6-D326-4D8A-BAD6-91130FFAAD06}" type="pres">
      <dgm:prSet presAssocID="{5BEED9E1-6F14-468A-B4E7-660138058FBD}" presName="desTx" presStyleLbl="alignAccFollowNode1" presStyleIdx="0" presStyleCnt="3">
        <dgm:presLayoutVars>
          <dgm:bulletEnabled val="1"/>
        </dgm:presLayoutVars>
      </dgm:prSet>
      <dgm:spPr/>
    </dgm:pt>
    <dgm:pt modelId="{389E377E-9940-46CC-B048-4AF5CB3831CF}" type="pres">
      <dgm:prSet presAssocID="{DFED6CBE-D096-47EA-9837-8D770BA95A77}" presName="space" presStyleCnt="0"/>
      <dgm:spPr/>
    </dgm:pt>
    <dgm:pt modelId="{17D8CAF6-3ED6-4685-9F16-713168961432}" type="pres">
      <dgm:prSet presAssocID="{E57602CD-7463-4156-99C9-28A51F11DDB4}" presName="composite" presStyleCnt="0"/>
      <dgm:spPr/>
    </dgm:pt>
    <dgm:pt modelId="{1471983A-8C8B-43C6-A6F7-4ABD1271CAFE}" type="pres">
      <dgm:prSet presAssocID="{E57602CD-7463-4156-99C9-28A51F11DDB4}" presName="parTx" presStyleLbl="alignNode1" presStyleIdx="1" presStyleCnt="3">
        <dgm:presLayoutVars>
          <dgm:chMax val="0"/>
          <dgm:chPref val="0"/>
          <dgm:bulletEnabled val="1"/>
        </dgm:presLayoutVars>
      </dgm:prSet>
      <dgm:spPr/>
    </dgm:pt>
    <dgm:pt modelId="{0F9FE860-7545-4DB7-BF18-CE47F5B61FD8}" type="pres">
      <dgm:prSet presAssocID="{E57602CD-7463-4156-99C9-28A51F11DDB4}" presName="desTx" presStyleLbl="alignAccFollowNode1" presStyleIdx="1" presStyleCnt="3">
        <dgm:presLayoutVars>
          <dgm:bulletEnabled val="1"/>
        </dgm:presLayoutVars>
      </dgm:prSet>
      <dgm:spPr/>
    </dgm:pt>
    <dgm:pt modelId="{EA800A51-30F7-440A-BD44-7E84F9C428A7}" type="pres">
      <dgm:prSet presAssocID="{53D3467A-8340-4C9D-BACC-CA405C84FFFF}" presName="space" presStyleCnt="0"/>
      <dgm:spPr/>
    </dgm:pt>
    <dgm:pt modelId="{F3C4C7F8-EABC-4987-8E65-7BD7B2266B34}" type="pres">
      <dgm:prSet presAssocID="{5B5CDF1D-D769-4672-B8D5-D483979612B5}" presName="composite" presStyleCnt="0"/>
      <dgm:spPr/>
    </dgm:pt>
    <dgm:pt modelId="{63B3C317-A2CF-4A88-A8F3-EC6802DC6707}" type="pres">
      <dgm:prSet presAssocID="{5B5CDF1D-D769-4672-B8D5-D483979612B5}" presName="parTx" presStyleLbl="alignNode1" presStyleIdx="2" presStyleCnt="3">
        <dgm:presLayoutVars>
          <dgm:chMax val="0"/>
          <dgm:chPref val="0"/>
          <dgm:bulletEnabled val="1"/>
        </dgm:presLayoutVars>
      </dgm:prSet>
      <dgm:spPr/>
    </dgm:pt>
    <dgm:pt modelId="{1E512FB7-39B5-4733-9AAC-365FCA673D9F}" type="pres">
      <dgm:prSet presAssocID="{5B5CDF1D-D769-4672-B8D5-D483979612B5}" presName="desTx" presStyleLbl="alignAccFollowNode1" presStyleIdx="2" presStyleCnt="3">
        <dgm:presLayoutVars>
          <dgm:bulletEnabled val="1"/>
        </dgm:presLayoutVars>
      </dgm:prSet>
      <dgm:spPr/>
    </dgm:pt>
  </dgm:ptLst>
  <dgm:cxnLst>
    <dgm:cxn modelId="{61634D0E-E192-4842-B7C8-B00F7876BB7C}" srcId="{5BEED9E1-6F14-468A-B4E7-660138058FBD}" destId="{F7CC7828-0E69-4A6D-A081-590DBC19EDC2}" srcOrd="1" destOrd="0" parTransId="{C8C55A2B-2493-48B7-B701-F397C12D1053}" sibTransId="{0104D313-4987-4E25-9D7D-020D51E3018A}"/>
    <dgm:cxn modelId="{A20E2F11-989A-427D-9E5F-0879FA12B8E8}" type="presOf" srcId="{5BEED9E1-6F14-468A-B4E7-660138058FBD}" destId="{D4857AEA-4F31-4139-BBF0-04DB9538D05D}" srcOrd="0" destOrd="0" presId="urn:microsoft.com/office/officeart/2005/8/layout/hList1"/>
    <dgm:cxn modelId="{67E7AC36-8647-4EEF-9531-20FAA1B63124}" srcId="{5BEED9E1-6F14-468A-B4E7-660138058FBD}" destId="{9DE5B3A2-1B62-411B-B5FE-0EEA0ABB159A}" srcOrd="0" destOrd="0" parTransId="{CCB93B28-AA9F-466D-A78B-6D1282F9E56A}" sibTransId="{6C532DAF-1942-4544-A220-0D3EEAD014D5}"/>
    <dgm:cxn modelId="{372F7B5D-B1B3-4037-8276-5AC3244F2553}" type="presOf" srcId="{9DE5B3A2-1B62-411B-B5FE-0EEA0ABB159A}" destId="{DA866CE6-D326-4D8A-BAD6-91130FFAAD06}" srcOrd="0" destOrd="0" presId="urn:microsoft.com/office/officeart/2005/8/layout/hList1"/>
    <dgm:cxn modelId="{331B4762-39B4-42EB-9F2C-815260B2A1D7}" srcId="{AC3F23BD-BE76-413F-9AF3-421901E144D9}" destId="{5BEED9E1-6F14-468A-B4E7-660138058FBD}" srcOrd="0" destOrd="0" parTransId="{C064591C-D7A4-4C81-9943-34B9197DC841}" sibTransId="{DFED6CBE-D096-47EA-9837-8D770BA95A77}"/>
    <dgm:cxn modelId="{F401FD43-BC98-43E6-8606-928292F14785}" srcId="{AC3F23BD-BE76-413F-9AF3-421901E144D9}" destId="{E57602CD-7463-4156-99C9-28A51F11DDB4}" srcOrd="1" destOrd="0" parTransId="{4A83AF51-0A02-4B90-B644-47B363AAAA5C}" sibTransId="{53D3467A-8340-4C9D-BACC-CA405C84FFFF}"/>
    <dgm:cxn modelId="{58AA5B46-F34C-41F9-8536-674590D29222}" type="presOf" srcId="{8FACF4DE-40E6-42FD-BFE9-6134DD254E32}" destId="{0F9FE860-7545-4DB7-BF18-CE47F5B61FD8}" srcOrd="0" destOrd="0" presId="urn:microsoft.com/office/officeart/2005/8/layout/hList1"/>
    <dgm:cxn modelId="{CBAA917B-58DC-4FB5-BED5-EF94CE584FE4}" type="presOf" srcId="{6DBF2712-DF31-4376-A577-0E25F4917D56}" destId="{1E512FB7-39B5-4733-9AAC-365FCA673D9F}" srcOrd="0" destOrd="0" presId="urn:microsoft.com/office/officeart/2005/8/layout/hList1"/>
    <dgm:cxn modelId="{C41E79A5-E44D-41C5-9702-D2091D586AD4}" type="presOf" srcId="{5B5CDF1D-D769-4672-B8D5-D483979612B5}" destId="{63B3C317-A2CF-4A88-A8F3-EC6802DC6707}" srcOrd="0" destOrd="0" presId="urn:microsoft.com/office/officeart/2005/8/layout/hList1"/>
    <dgm:cxn modelId="{00B9A5A6-7685-4ADB-A61F-078E96A9A46F}" srcId="{E57602CD-7463-4156-99C9-28A51F11DDB4}" destId="{8FACF4DE-40E6-42FD-BFE9-6134DD254E32}" srcOrd="0" destOrd="0" parTransId="{7E7DB909-A2A9-4F17-BA86-FEBDDA9A094F}" sibTransId="{A5099C19-2B6B-49CB-A732-C858C8E972BD}"/>
    <dgm:cxn modelId="{4E9FD9C0-775D-4041-8F95-03BE230C498A}" srcId="{5B5CDF1D-D769-4672-B8D5-D483979612B5}" destId="{6DBF2712-DF31-4376-A577-0E25F4917D56}" srcOrd="0" destOrd="0" parTransId="{D191F03C-B1EB-4C8A-9529-0A6BA36E5B33}" sibTransId="{9917D713-DE53-4117-8604-EB9F4C5A276A}"/>
    <dgm:cxn modelId="{061AD3DC-4EA3-4CE9-A809-7ADD0E88370D}" type="presOf" srcId="{E57602CD-7463-4156-99C9-28A51F11DDB4}" destId="{1471983A-8C8B-43C6-A6F7-4ABD1271CAFE}" srcOrd="0" destOrd="0" presId="urn:microsoft.com/office/officeart/2005/8/layout/hList1"/>
    <dgm:cxn modelId="{45E603EA-DEB7-4BF1-8480-33B9A49BB070}" type="presOf" srcId="{AC3F23BD-BE76-413F-9AF3-421901E144D9}" destId="{82B0C68B-1A71-4FDB-BDDA-93E146E9A7C6}" srcOrd="0" destOrd="0" presId="urn:microsoft.com/office/officeart/2005/8/layout/hList1"/>
    <dgm:cxn modelId="{903059EF-9FE2-4029-B852-FC31676DF15A}" type="presOf" srcId="{F7CC7828-0E69-4A6D-A081-590DBC19EDC2}" destId="{DA866CE6-D326-4D8A-BAD6-91130FFAAD06}" srcOrd="0" destOrd="1" presId="urn:microsoft.com/office/officeart/2005/8/layout/hList1"/>
    <dgm:cxn modelId="{98412DFE-493A-4833-BDA6-48BBECB4305E}" srcId="{AC3F23BD-BE76-413F-9AF3-421901E144D9}" destId="{5B5CDF1D-D769-4672-B8D5-D483979612B5}" srcOrd="2" destOrd="0" parTransId="{596EC9FD-2202-4367-955D-71E9B938C98C}" sibTransId="{4B747DA0-81B5-4BDE-9027-79C88F3825AF}"/>
    <dgm:cxn modelId="{6129696F-1CFC-4DE2-AC96-01FB375177A8}" type="presParOf" srcId="{82B0C68B-1A71-4FDB-BDDA-93E146E9A7C6}" destId="{1D3EF5E0-0017-41AD-B2F4-9E85B17B5BC6}" srcOrd="0" destOrd="0" presId="urn:microsoft.com/office/officeart/2005/8/layout/hList1"/>
    <dgm:cxn modelId="{21ECF38A-78D9-477D-BF79-3791C4587C2B}" type="presParOf" srcId="{1D3EF5E0-0017-41AD-B2F4-9E85B17B5BC6}" destId="{D4857AEA-4F31-4139-BBF0-04DB9538D05D}" srcOrd="0" destOrd="0" presId="urn:microsoft.com/office/officeart/2005/8/layout/hList1"/>
    <dgm:cxn modelId="{CA51F01E-9AE9-4B17-B95E-4A82DB985BBC}" type="presParOf" srcId="{1D3EF5E0-0017-41AD-B2F4-9E85B17B5BC6}" destId="{DA866CE6-D326-4D8A-BAD6-91130FFAAD06}" srcOrd="1" destOrd="0" presId="urn:microsoft.com/office/officeart/2005/8/layout/hList1"/>
    <dgm:cxn modelId="{B414FDE9-1ECA-42A2-AC51-C6B21E01EEBC}" type="presParOf" srcId="{82B0C68B-1A71-4FDB-BDDA-93E146E9A7C6}" destId="{389E377E-9940-46CC-B048-4AF5CB3831CF}" srcOrd="1" destOrd="0" presId="urn:microsoft.com/office/officeart/2005/8/layout/hList1"/>
    <dgm:cxn modelId="{454E43D4-7005-482B-89E8-0DAA3DD19099}" type="presParOf" srcId="{82B0C68B-1A71-4FDB-BDDA-93E146E9A7C6}" destId="{17D8CAF6-3ED6-4685-9F16-713168961432}" srcOrd="2" destOrd="0" presId="urn:microsoft.com/office/officeart/2005/8/layout/hList1"/>
    <dgm:cxn modelId="{159335B8-5109-483B-B5A6-7A314ECE6D6B}" type="presParOf" srcId="{17D8CAF6-3ED6-4685-9F16-713168961432}" destId="{1471983A-8C8B-43C6-A6F7-4ABD1271CAFE}" srcOrd="0" destOrd="0" presId="urn:microsoft.com/office/officeart/2005/8/layout/hList1"/>
    <dgm:cxn modelId="{F205FCC0-A601-4764-9962-5B5BC7BD4BC8}" type="presParOf" srcId="{17D8CAF6-3ED6-4685-9F16-713168961432}" destId="{0F9FE860-7545-4DB7-BF18-CE47F5B61FD8}" srcOrd="1" destOrd="0" presId="urn:microsoft.com/office/officeart/2005/8/layout/hList1"/>
    <dgm:cxn modelId="{CB9DD81E-EA3C-4F9D-A136-3EE49EFD7357}" type="presParOf" srcId="{82B0C68B-1A71-4FDB-BDDA-93E146E9A7C6}" destId="{EA800A51-30F7-440A-BD44-7E84F9C428A7}" srcOrd="3" destOrd="0" presId="urn:microsoft.com/office/officeart/2005/8/layout/hList1"/>
    <dgm:cxn modelId="{5E3F5EC7-3505-4925-A510-3902C5530B88}" type="presParOf" srcId="{82B0C68B-1A71-4FDB-BDDA-93E146E9A7C6}" destId="{F3C4C7F8-EABC-4987-8E65-7BD7B2266B34}" srcOrd="4" destOrd="0" presId="urn:microsoft.com/office/officeart/2005/8/layout/hList1"/>
    <dgm:cxn modelId="{753826D5-7DF4-4700-8860-EA99AB0EA05C}" type="presParOf" srcId="{F3C4C7F8-EABC-4987-8E65-7BD7B2266B34}" destId="{63B3C317-A2CF-4A88-A8F3-EC6802DC6707}" srcOrd="0" destOrd="0" presId="urn:microsoft.com/office/officeart/2005/8/layout/hList1"/>
    <dgm:cxn modelId="{FE567D8F-A01C-4C43-BCD3-F61A286A2CB7}" type="presParOf" srcId="{F3C4C7F8-EABC-4987-8E65-7BD7B2266B34}" destId="{1E512FB7-39B5-4733-9AAC-365FCA673D9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AU"/>
        </a:p>
      </dgm:t>
    </dgm:pt>
    <dgm:pt modelId="{CDCA19B1-3B45-4B24-8F19-085A650701BC}">
      <dgm:prSet custT="1"/>
      <dgm:spPr/>
      <dgm:t>
        <a:bodyPr/>
        <a:lstStyle/>
        <a:p>
          <a:r>
            <a:rPr lang="en-US" sz="2400" dirty="0"/>
            <a:t>What three structures are required to support partitions?</a:t>
          </a:r>
        </a:p>
      </dgm:t>
    </dgm:pt>
    <dgm:pt modelId="{74BFB16A-6DC3-47DD-AE97-F15F596B23DF}" type="parTrans" cxnId="{4BB646B5-2A6D-439D-A88F-AC928930541F}">
      <dgm:prSet/>
      <dgm:spPr/>
      <dgm:t>
        <a:bodyPr/>
        <a:lstStyle/>
        <a:p>
          <a:endParaRPr lang="en-US"/>
        </a:p>
      </dgm:t>
    </dgm:pt>
    <dgm:pt modelId="{CAE4D9F8-FDBB-4525-9125-6BAF56328FCE}" type="sibTrans" cxnId="{4BB646B5-2A6D-439D-A88F-AC928930541F}">
      <dgm:prSet/>
      <dgm:spPr/>
      <dgm:t>
        <a:bodyPr/>
        <a:lstStyle/>
        <a:p>
          <a:endParaRPr lang="en-US"/>
        </a:p>
      </dgm:t>
    </dgm:pt>
    <dgm:pt modelId="{418CC07E-60A8-4964-8F8D-DE5072ACF3AE}">
      <dgm:prSet custT="1"/>
      <dgm:spPr/>
      <dgm:t>
        <a:bodyPr/>
        <a:lstStyle/>
        <a:p>
          <a:r>
            <a:rPr lang="en-US" sz="2400" dirty="0"/>
            <a:t>What are some benefits of partitioning?</a:t>
          </a:r>
        </a:p>
      </dgm:t>
    </dgm:pt>
    <dgm:pt modelId="{71830CAB-A849-43AF-B52F-0AA1356AE93A}" type="parTrans" cxnId="{F2229882-6A6F-462F-BD41-A3383DD8D81A}">
      <dgm:prSet/>
      <dgm:spPr/>
      <dgm:t>
        <a:bodyPr/>
        <a:lstStyle/>
        <a:p>
          <a:endParaRPr lang="en-US"/>
        </a:p>
      </dgm:t>
    </dgm:pt>
    <dgm:pt modelId="{83A99661-D9FA-4C77-A79E-390DBD588621}" type="sibTrans" cxnId="{F2229882-6A6F-462F-BD41-A3383DD8D81A}">
      <dgm:prSet/>
      <dgm:spPr/>
      <dgm:t>
        <a:bodyPr/>
        <a:lstStyle/>
        <a:p>
          <a:endParaRPr lang="en-US"/>
        </a:p>
      </dgm:t>
    </dgm:pt>
    <dgm:pt modelId="{969344F5-F410-4C65-B866-8B5CFEF8952C}">
      <dgm:prSet custT="1"/>
      <dgm:spPr/>
      <dgm:t>
        <a:bodyPr/>
        <a:lstStyle/>
        <a:p>
          <a:r>
            <a:rPr lang="en-US" sz="2400" dirty="0"/>
            <a:t>What is used for data movement in partitions or table?</a:t>
          </a:r>
        </a:p>
      </dgm:t>
    </dgm:pt>
    <dgm:pt modelId="{6552ED4C-8EEE-48D3-938A-3E57ACB10186}" type="parTrans" cxnId="{5520C54B-61A7-49C1-9692-F710B713EB41}">
      <dgm:prSet/>
      <dgm:spPr/>
      <dgm:t>
        <a:bodyPr/>
        <a:lstStyle/>
        <a:p>
          <a:endParaRPr lang="en-US"/>
        </a:p>
      </dgm:t>
    </dgm:pt>
    <dgm:pt modelId="{A1F4F9C5-DA92-4DF6-914E-99120A40DCE0}" type="sibTrans" cxnId="{5520C54B-61A7-49C1-9692-F710B713EB41}">
      <dgm:prSet/>
      <dgm:spPr/>
      <dgm:t>
        <a:bodyPr/>
        <a:lstStyle/>
        <a:p>
          <a:endParaRPr lang="en-US"/>
        </a:p>
      </dgm:t>
    </dgm:pt>
    <dgm:pt modelId="{97400BD5-14CE-4761-8A6A-64BC46D23158}" type="pres">
      <dgm:prSet presAssocID="{15A7774C-B622-4F48-8F7B-AF1AAB74E997}" presName="linear" presStyleCnt="0">
        <dgm:presLayoutVars>
          <dgm:animLvl val="lvl"/>
          <dgm:resizeHandles val="exact"/>
        </dgm:presLayoutVars>
      </dgm:prSet>
      <dgm:spPr/>
    </dgm:pt>
    <dgm:pt modelId="{86989247-99F6-4AF2-B76D-35A7CDAFD370}" type="pres">
      <dgm:prSet presAssocID="{CDCA19B1-3B45-4B24-8F19-085A650701BC}" presName="parentText" presStyleLbl="node1" presStyleIdx="0" presStyleCnt="3">
        <dgm:presLayoutVars>
          <dgm:chMax val="0"/>
          <dgm:bulletEnabled val="1"/>
        </dgm:presLayoutVars>
      </dgm:prSet>
      <dgm:spPr/>
    </dgm:pt>
    <dgm:pt modelId="{C612FDE1-CA0B-4448-B2A9-6EB44CD0983E}" type="pres">
      <dgm:prSet presAssocID="{CAE4D9F8-FDBB-4525-9125-6BAF56328FCE}" presName="spacer" presStyleCnt="0"/>
      <dgm:spPr/>
    </dgm:pt>
    <dgm:pt modelId="{4A71D5C7-A7D6-46CE-B888-CF65241F6B98}" type="pres">
      <dgm:prSet presAssocID="{418CC07E-60A8-4964-8F8D-DE5072ACF3AE}" presName="parentText" presStyleLbl="node1" presStyleIdx="1" presStyleCnt="3">
        <dgm:presLayoutVars>
          <dgm:chMax val="0"/>
          <dgm:bulletEnabled val="1"/>
        </dgm:presLayoutVars>
      </dgm:prSet>
      <dgm:spPr/>
    </dgm:pt>
    <dgm:pt modelId="{F3577BEC-0D65-4513-956E-F1A98577AD47}" type="pres">
      <dgm:prSet presAssocID="{83A99661-D9FA-4C77-A79E-390DBD588621}" presName="spacer" presStyleCnt="0"/>
      <dgm:spPr/>
    </dgm:pt>
    <dgm:pt modelId="{4CE6D622-6C4B-4912-A756-057BDFDF7259}" type="pres">
      <dgm:prSet presAssocID="{969344F5-F410-4C65-B866-8B5CFEF8952C}" presName="parentText" presStyleLbl="node1" presStyleIdx="2" presStyleCnt="3">
        <dgm:presLayoutVars>
          <dgm:chMax val="0"/>
          <dgm:bulletEnabled val="1"/>
        </dgm:presLayoutVars>
      </dgm:prSet>
      <dgm:spPr/>
    </dgm:pt>
  </dgm:ptLst>
  <dgm:cxnLst>
    <dgm:cxn modelId="{0C23B609-AB88-4FBD-B478-33E0DFAA0630}" type="presOf" srcId="{15A7774C-B622-4F48-8F7B-AF1AAB74E997}" destId="{97400BD5-14CE-4761-8A6A-64BC46D23158}" srcOrd="0" destOrd="0" presId="urn:microsoft.com/office/officeart/2005/8/layout/vList2"/>
    <dgm:cxn modelId="{DB4DCB27-91BA-426C-890A-8F10ABBFDD83}" type="presOf" srcId="{CDCA19B1-3B45-4B24-8F19-085A650701BC}" destId="{86989247-99F6-4AF2-B76D-35A7CDAFD370}" srcOrd="0" destOrd="0" presId="urn:microsoft.com/office/officeart/2005/8/layout/vList2"/>
    <dgm:cxn modelId="{5520C54B-61A7-49C1-9692-F710B713EB41}" srcId="{15A7774C-B622-4F48-8F7B-AF1AAB74E997}" destId="{969344F5-F410-4C65-B866-8B5CFEF8952C}" srcOrd="2" destOrd="0" parTransId="{6552ED4C-8EEE-48D3-938A-3E57ACB10186}" sibTransId="{A1F4F9C5-DA92-4DF6-914E-99120A40DCE0}"/>
    <dgm:cxn modelId="{F2229882-6A6F-462F-BD41-A3383DD8D81A}" srcId="{15A7774C-B622-4F48-8F7B-AF1AAB74E997}" destId="{418CC07E-60A8-4964-8F8D-DE5072ACF3AE}" srcOrd="1" destOrd="0" parTransId="{71830CAB-A849-43AF-B52F-0AA1356AE93A}" sibTransId="{83A99661-D9FA-4C77-A79E-390DBD588621}"/>
    <dgm:cxn modelId="{4BB646B5-2A6D-439D-A88F-AC928930541F}" srcId="{15A7774C-B622-4F48-8F7B-AF1AAB74E997}" destId="{CDCA19B1-3B45-4B24-8F19-085A650701BC}" srcOrd="0" destOrd="0" parTransId="{74BFB16A-6DC3-47DD-AE97-F15F596B23DF}" sibTransId="{CAE4D9F8-FDBB-4525-9125-6BAF56328FCE}"/>
    <dgm:cxn modelId="{349E5DCD-7256-4797-A0B0-63516DD82582}" type="presOf" srcId="{969344F5-F410-4C65-B866-8B5CFEF8952C}" destId="{4CE6D622-6C4B-4912-A756-057BDFDF7259}" srcOrd="0" destOrd="0" presId="urn:microsoft.com/office/officeart/2005/8/layout/vList2"/>
    <dgm:cxn modelId="{69BDD1E1-E938-43ED-89D2-DEF70479AF6C}" type="presOf" srcId="{418CC07E-60A8-4964-8F8D-DE5072ACF3AE}" destId="{4A71D5C7-A7D6-46CE-B888-CF65241F6B98}" srcOrd="0" destOrd="0" presId="urn:microsoft.com/office/officeart/2005/8/layout/vList2"/>
    <dgm:cxn modelId="{8DEFA225-8389-4C32-8391-464D66A4B297}" type="presParOf" srcId="{97400BD5-14CE-4761-8A6A-64BC46D23158}" destId="{86989247-99F6-4AF2-B76D-35A7CDAFD370}" srcOrd="0" destOrd="0" presId="urn:microsoft.com/office/officeart/2005/8/layout/vList2"/>
    <dgm:cxn modelId="{A8E09699-CC9B-49CE-8CCD-A602F8C4105C}" type="presParOf" srcId="{97400BD5-14CE-4761-8A6A-64BC46D23158}" destId="{C612FDE1-CA0B-4448-B2A9-6EB44CD0983E}" srcOrd="1" destOrd="0" presId="urn:microsoft.com/office/officeart/2005/8/layout/vList2"/>
    <dgm:cxn modelId="{8F632537-AC5E-44B1-B321-A6D395B88045}" type="presParOf" srcId="{97400BD5-14CE-4761-8A6A-64BC46D23158}" destId="{4A71D5C7-A7D6-46CE-B888-CF65241F6B98}" srcOrd="2" destOrd="0" presId="urn:microsoft.com/office/officeart/2005/8/layout/vList2"/>
    <dgm:cxn modelId="{20280D10-BD7C-46A1-9750-8E934E1592B2}" type="presParOf" srcId="{97400BD5-14CE-4761-8A6A-64BC46D23158}" destId="{F3577BEC-0D65-4513-956E-F1A98577AD47}" srcOrd="3" destOrd="0" presId="urn:microsoft.com/office/officeart/2005/8/layout/vList2"/>
    <dgm:cxn modelId="{B6BE7B65-9EB9-4E4E-A13A-E8224B03AC68}" type="presParOf" srcId="{97400BD5-14CE-4761-8A6A-64BC46D23158}" destId="{4CE6D622-6C4B-4912-A756-057BDFDF725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203BBBF-2C90-4476-AD31-29356C3153DA}" type="doc">
      <dgm:prSet loTypeId="urn:microsoft.com/office/officeart/2005/8/layout/hList1" loCatId="list" qsTypeId="urn:microsoft.com/office/officeart/2005/8/quickstyle/simple1" qsCatId="simple" csTypeId="urn:microsoft.com/office/officeart/2005/8/colors/accent0_3" csCatId="mainScheme"/>
      <dgm:spPr/>
      <dgm:t>
        <a:bodyPr/>
        <a:lstStyle/>
        <a:p>
          <a:endParaRPr lang="en-US"/>
        </a:p>
      </dgm:t>
    </dgm:pt>
    <dgm:pt modelId="{7B19D617-DA8C-4F44-A407-BC4CA421F38B}">
      <dgm:prSet/>
      <dgm:spPr/>
      <dgm:t>
        <a:bodyPr/>
        <a:lstStyle/>
        <a:p>
          <a:r>
            <a:rPr lang="en-US" baseline="0"/>
            <a:t>Clustered Index</a:t>
          </a:r>
          <a:endParaRPr lang="en-US"/>
        </a:p>
      </dgm:t>
    </dgm:pt>
    <dgm:pt modelId="{98D00C8C-A246-4B09-A386-39239C699ED9}" type="parTrans" cxnId="{379B50FC-D947-440C-A278-E8A350750388}">
      <dgm:prSet/>
      <dgm:spPr/>
      <dgm:t>
        <a:bodyPr/>
        <a:lstStyle/>
        <a:p>
          <a:endParaRPr lang="en-US"/>
        </a:p>
      </dgm:t>
    </dgm:pt>
    <dgm:pt modelId="{F02D4CD5-7280-4788-A1F3-F034B90D0FB6}" type="sibTrans" cxnId="{379B50FC-D947-440C-A278-E8A350750388}">
      <dgm:prSet/>
      <dgm:spPr/>
      <dgm:t>
        <a:bodyPr/>
        <a:lstStyle/>
        <a:p>
          <a:endParaRPr lang="en-US"/>
        </a:p>
      </dgm:t>
    </dgm:pt>
    <dgm:pt modelId="{41760375-6CD1-45FE-8C2F-89BCC9D0D581}">
      <dgm:prSet/>
      <dgm:spPr/>
      <dgm:t>
        <a:bodyPr/>
        <a:lstStyle/>
        <a:p>
          <a:r>
            <a:rPr lang="en-US" baseline="0" dirty="0"/>
            <a:t>Use to store fact tables and large dimension tables for data warehousing workloads. </a:t>
          </a:r>
          <a:endParaRPr lang="en-US" dirty="0"/>
        </a:p>
      </dgm:t>
    </dgm:pt>
    <dgm:pt modelId="{38FA0646-AAF1-4639-B5F3-9CA8831D9A65}" type="parTrans" cxnId="{0C1A3CA4-872D-4966-A17B-4391CF71BE35}">
      <dgm:prSet/>
      <dgm:spPr/>
      <dgm:t>
        <a:bodyPr/>
        <a:lstStyle/>
        <a:p>
          <a:endParaRPr lang="en-US"/>
        </a:p>
      </dgm:t>
    </dgm:pt>
    <dgm:pt modelId="{490F927C-2433-4C25-9D01-4120B7F5EFF6}" type="sibTrans" cxnId="{0C1A3CA4-872D-4966-A17B-4391CF71BE35}">
      <dgm:prSet/>
      <dgm:spPr/>
      <dgm:t>
        <a:bodyPr/>
        <a:lstStyle/>
        <a:p>
          <a:endParaRPr lang="en-US"/>
        </a:p>
      </dgm:t>
    </dgm:pt>
    <dgm:pt modelId="{5887CC34-2CA1-49A5-8CEB-02E033C8C672}">
      <dgm:prSet/>
      <dgm:spPr/>
      <dgm:t>
        <a:bodyPr/>
        <a:lstStyle/>
        <a:p>
          <a:r>
            <a:rPr lang="en-US" baseline="0"/>
            <a:t>This method improves query performance and data compression by up to 10 times. </a:t>
          </a:r>
          <a:endParaRPr lang="en-US"/>
        </a:p>
      </dgm:t>
    </dgm:pt>
    <dgm:pt modelId="{5F331547-9E4E-4295-8465-656B4DE86FFE}" type="parTrans" cxnId="{F98A5CDD-697C-459E-99BD-5F5203E8B963}">
      <dgm:prSet/>
      <dgm:spPr/>
      <dgm:t>
        <a:bodyPr/>
        <a:lstStyle/>
        <a:p>
          <a:endParaRPr lang="en-US"/>
        </a:p>
      </dgm:t>
    </dgm:pt>
    <dgm:pt modelId="{97B97CA3-61C7-463B-A226-098B17181014}" type="sibTrans" cxnId="{F98A5CDD-697C-459E-99BD-5F5203E8B963}">
      <dgm:prSet/>
      <dgm:spPr/>
      <dgm:t>
        <a:bodyPr/>
        <a:lstStyle/>
        <a:p>
          <a:endParaRPr lang="en-US"/>
        </a:p>
      </dgm:t>
    </dgm:pt>
    <dgm:pt modelId="{619D62CF-1A55-46A6-98DF-2DDF5B89E56A}">
      <dgm:prSet/>
      <dgm:spPr/>
      <dgm:t>
        <a:bodyPr/>
        <a:lstStyle/>
        <a:p>
          <a:r>
            <a:rPr lang="en-US" baseline="0"/>
            <a:t>Non-Clustered Index</a:t>
          </a:r>
          <a:endParaRPr lang="en-US"/>
        </a:p>
      </dgm:t>
    </dgm:pt>
    <dgm:pt modelId="{53D44130-315E-41A9-BE80-ACCF79620578}" type="parTrans" cxnId="{438D645F-0C4A-4CBB-9294-84835F8BB820}">
      <dgm:prSet/>
      <dgm:spPr/>
      <dgm:t>
        <a:bodyPr/>
        <a:lstStyle/>
        <a:p>
          <a:endParaRPr lang="en-US"/>
        </a:p>
      </dgm:t>
    </dgm:pt>
    <dgm:pt modelId="{F18502D9-954C-4E3D-A334-B8A01D5845D7}" type="sibTrans" cxnId="{438D645F-0C4A-4CBB-9294-84835F8BB820}">
      <dgm:prSet/>
      <dgm:spPr/>
      <dgm:t>
        <a:bodyPr/>
        <a:lstStyle/>
        <a:p>
          <a:endParaRPr lang="en-US"/>
        </a:p>
      </dgm:t>
    </dgm:pt>
    <dgm:pt modelId="{223094EE-1353-4284-9E99-F96A99322113}">
      <dgm:prSet/>
      <dgm:spPr/>
      <dgm:t>
        <a:bodyPr/>
        <a:lstStyle/>
        <a:p>
          <a:r>
            <a:rPr lang="en-US" baseline="0"/>
            <a:t>Use to perform analysis in real time on an OLTP workload. </a:t>
          </a:r>
          <a:endParaRPr lang="en-US"/>
        </a:p>
      </dgm:t>
    </dgm:pt>
    <dgm:pt modelId="{760B13D8-3806-4348-BBE3-16CF305ED23F}" type="parTrans" cxnId="{2BDF63F0-17C5-45A8-99D4-A3CC98943915}">
      <dgm:prSet/>
      <dgm:spPr/>
      <dgm:t>
        <a:bodyPr/>
        <a:lstStyle/>
        <a:p>
          <a:endParaRPr lang="en-US"/>
        </a:p>
      </dgm:t>
    </dgm:pt>
    <dgm:pt modelId="{69B80781-7E6A-4676-9584-771D6D7E720F}" type="sibTrans" cxnId="{2BDF63F0-17C5-45A8-99D4-A3CC98943915}">
      <dgm:prSet/>
      <dgm:spPr/>
      <dgm:t>
        <a:bodyPr/>
        <a:lstStyle/>
        <a:p>
          <a:endParaRPr lang="en-US"/>
        </a:p>
      </dgm:t>
    </dgm:pt>
    <dgm:pt modelId="{A90E85F6-9A2B-46F9-A3F0-A688FFEFF090}" type="pres">
      <dgm:prSet presAssocID="{6203BBBF-2C90-4476-AD31-29356C3153DA}" presName="Name0" presStyleCnt="0">
        <dgm:presLayoutVars>
          <dgm:dir/>
          <dgm:animLvl val="lvl"/>
          <dgm:resizeHandles val="exact"/>
        </dgm:presLayoutVars>
      </dgm:prSet>
      <dgm:spPr/>
    </dgm:pt>
    <dgm:pt modelId="{4AE9C885-F0A8-497E-8999-D626B1EC4864}" type="pres">
      <dgm:prSet presAssocID="{7B19D617-DA8C-4F44-A407-BC4CA421F38B}" presName="composite" presStyleCnt="0"/>
      <dgm:spPr/>
    </dgm:pt>
    <dgm:pt modelId="{F8AA3B05-F805-4111-B9B8-494A8168E469}" type="pres">
      <dgm:prSet presAssocID="{7B19D617-DA8C-4F44-A407-BC4CA421F38B}" presName="parTx" presStyleLbl="alignNode1" presStyleIdx="0" presStyleCnt="2">
        <dgm:presLayoutVars>
          <dgm:chMax val="0"/>
          <dgm:chPref val="0"/>
          <dgm:bulletEnabled val="1"/>
        </dgm:presLayoutVars>
      </dgm:prSet>
      <dgm:spPr/>
    </dgm:pt>
    <dgm:pt modelId="{B2A2E1AC-E933-4BF9-8368-38AD49EE2C40}" type="pres">
      <dgm:prSet presAssocID="{7B19D617-DA8C-4F44-A407-BC4CA421F38B}" presName="desTx" presStyleLbl="alignAccFollowNode1" presStyleIdx="0" presStyleCnt="2">
        <dgm:presLayoutVars>
          <dgm:bulletEnabled val="1"/>
        </dgm:presLayoutVars>
      </dgm:prSet>
      <dgm:spPr/>
    </dgm:pt>
    <dgm:pt modelId="{7EF8742C-80B6-481A-AD7B-9AC3ECD481F0}" type="pres">
      <dgm:prSet presAssocID="{F02D4CD5-7280-4788-A1F3-F034B90D0FB6}" presName="space" presStyleCnt="0"/>
      <dgm:spPr/>
    </dgm:pt>
    <dgm:pt modelId="{77B4B59C-3573-4B07-92AD-0CA275E81CE2}" type="pres">
      <dgm:prSet presAssocID="{619D62CF-1A55-46A6-98DF-2DDF5B89E56A}" presName="composite" presStyleCnt="0"/>
      <dgm:spPr/>
    </dgm:pt>
    <dgm:pt modelId="{CC1ADDFA-C790-4A78-ABEC-0F155A89C49D}" type="pres">
      <dgm:prSet presAssocID="{619D62CF-1A55-46A6-98DF-2DDF5B89E56A}" presName="parTx" presStyleLbl="alignNode1" presStyleIdx="1" presStyleCnt="2">
        <dgm:presLayoutVars>
          <dgm:chMax val="0"/>
          <dgm:chPref val="0"/>
          <dgm:bulletEnabled val="1"/>
        </dgm:presLayoutVars>
      </dgm:prSet>
      <dgm:spPr/>
    </dgm:pt>
    <dgm:pt modelId="{B432B423-701F-433B-92C7-3E5848178DC0}" type="pres">
      <dgm:prSet presAssocID="{619D62CF-1A55-46A6-98DF-2DDF5B89E56A}" presName="desTx" presStyleLbl="alignAccFollowNode1" presStyleIdx="1" presStyleCnt="2">
        <dgm:presLayoutVars>
          <dgm:bulletEnabled val="1"/>
        </dgm:presLayoutVars>
      </dgm:prSet>
      <dgm:spPr/>
    </dgm:pt>
  </dgm:ptLst>
  <dgm:cxnLst>
    <dgm:cxn modelId="{E9FEBA0F-BCBF-42E7-9B09-C849C596B16C}" type="presOf" srcId="{41760375-6CD1-45FE-8C2F-89BCC9D0D581}" destId="{B2A2E1AC-E933-4BF9-8368-38AD49EE2C40}" srcOrd="0" destOrd="0" presId="urn:microsoft.com/office/officeart/2005/8/layout/hList1"/>
    <dgm:cxn modelId="{438D645F-0C4A-4CBB-9294-84835F8BB820}" srcId="{6203BBBF-2C90-4476-AD31-29356C3153DA}" destId="{619D62CF-1A55-46A6-98DF-2DDF5B89E56A}" srcOrd="1" destOrd="0" parTransId="{53D44130-315E-41A9-BE80-ACCF79620578}" sibTransId="{F18502D9-954C-4E3D-A334-B8A01D5845D7}"/>
    <dgm:cxn modelId="{4B112961-DDB6-4FB7-8AAC-353CF39542CF}" type="presOf" srcId="{7B19D617-DA8C-4F44-A407-BC4CA421F38B}" destId="{F8AA3B05-F805-4111-B9B8-494A8168E469}" srcOrd="0" destOrd="0" presId="urn:microsoft.com/office/officeart/2005/8/layout/hList1"/>
    <dgm:cxn modelId="{E5BA4E48-6B9C-4896-A93B-F19123D69DE8}" type="presOf" srcId="{5887CC34-2CA1-49A5-8CEB-02E033C8C672}" destId="{B2A2E1AC-E933-4BF9-8368-38AD49EE2C40}" srcOrd="0" destOrd="1" presId="urn:microsoft.com/office/officeart/2005/8/layout/hList1"/>
    <dgm:cxn modelId="{CB0D6B73-AD1B-4285-A9D1-A9A87E69FA9A}" type="presOf" srcId="{6203BBBF-2C90-4476-AD31-29356C3153DA}" destId="{A90E85F6-9A2B-46F9-A3F0-A688FFEFF090}" srcOrd="0" destOrd="0" presId="urn:microsoft.com/office/officeart/2005/8/layout/hList1"/>
    <dgm:cxn modelId="{0C1A3CA4-872D-4966-A17B-4391CF71BE35}" srcId="{7B19D617-DA8C-4F44-A407-BC4CA421F38B}" destId="{41760375-6CD1-45FE-8C2F-89BCC9D0D581}" srcOrd="0" destOrd="0" parTransId="{38FA0646-AAF1-4639-B5F3-9CA8831D9A65}" sibTransId="{490F927C-2433-4C25-9D01-4120B7F5EFF6}"/>
    <dgm:cxn modelId="{F176F9C3-4014-4F2A-B483-61B51E265592}" type="presOf" srcId="{223094EE-1353-4284-9E99-F96A99322113}" destId="{B432B423-701F-433B-92C7-3E5848178DC0}" srcOrd="0" destOrd="0" presId="urn:microsoft.com/office/officeart/2005/8/layout/hList1"/>
    <dgm:cxn modelId="{F98A5CDD-697C-459E-99BD-5F5203E8B963}" srcId="{7B19D617-DA8C-4F44-A407-BC4CA421F38B}" destId="{5887CC34-2CA1-49A5-8CEB-02E033C8C672}" srcOrd="1" destOrd="0" parTransId="{5F331547-9E4E-4295-8465-656B4DE86FFE}" sibTransId="{97B97CA3-61C7-463B-A226-098B17181014}"/>
    <dgm:cxn modelId="{58F1B2E1-F54E-436C-A2CF-B8BADE8C8206}" type="presOf" srcId="{619D62CF-1A55-46A6-98DF-2DDF5B89E56A}" destId="{CC1ADDFA-C790-4A78-ABEC-0F155A89C49D}" srcOrd="0" destOrd="0" presId="urn:microsoft.com/office/officeart/2005/8/layout/hList1"/>
    <dgm:cxn modelId="{2BDF63F0-17C5-45A8-99D4-A3CC98943915}" srcId="{619D62CF-1A55-46A6-98DF-2DDF5B89E56A}" destId="{223094EE-1353-4284-9E99-F96A99322113}" srcOrd="0" destOrd="0" parTransId="{760B13D8-3806-4348-BBE3-16CF305ED23F}" sibTransId="{69B80781-7E6A-4676-9584-771D6D7E720F}"/>
    <dgm:cxn modelId="{379B50FC-D947-440C-A278-E8A350750388}" srcId="{6203BBBF-2C90-4476-AD31-29356C3153DA}" destId="{7B19D617-DA8C-4F44-A407-BC4CA421F38B}" srcOrd="0" destOrd="0" parTransId="{98D00C8C-A246-4B09-A386-39239C699ED9}" sibTransId="{F02D4CD5-7280-4788-A1F3-F034B90D0FB6}"/>
    <dgm:cxn modelId="{C19BF051-190E-44E5-82DE-7FFC090BC05C}" type="presParOf" srcId="{A90E85F6-9A2B-46F9-A3F0-A688FFEFF090}" destId="{4AE9C885-F0A8-497E-8999-D626B1EC4864}" srcOrd="0" destOrd="0" presId="urn:microsoft.com/office/officeart/2005/8/layout/hList1"/>
    <dgm:cxn modelId="{7C43E33F-1B75-4257-95A1-D9E05B9378EA}" type="presParOf" srcId="{4AE9C885-F0A8-497E-8999-D626B1EC4864}" destId="{F8AA3B05-F805-4111-B9B8-494A8168E469}" srcOrd="0" destOrd="0" presId="urn:microsoft.com/office/officeart/2005/8/layout/hList1"/>
    <dgm:cxn modelId="{9BC35591-020D-4D1D-A23E-6AA6AD33AB61}" type="presParOf" srcId="{4AE9C885-F0A8-497E-8999-D626B1EC4864}" destId="{B2A2E1AC-E933-4BF9-8368-38AD49EE2C40}" srcOrd="1" destOrd="0" presId="urn:microsoft.com/office/officeart/2005/8/layout/hList1"/>
    <dgm:cxn modelId="{6F207773-871B-4D28-BF21-7DF5356F52F4}" type="presParOf" srcId="{A90E85F6-9A2B-46F9-A3F0-A688FFEFF090}" destId="{7EF8742C-80B6-481A-AD7B-9AC3ECD481F0}" srcOrd="1" destOrd="0" presId="urn:microsoft.com/office/officeart/2005/8/layout/hList1"/>
    <dgm:cxn modelId="{AA14F88A-3AED-4C92-8565-3AAC72A0D489}" type="presParOf" srcId="{A90E85F6-9A2B-46F9-A3F0-A688FFEFF090}" destId="{77B4B59C-3573-4B07-92AD-0CA275E81CE2}" srcOrd="2" destOrd="0" presId="urn:microsoft.com/office/officeart/2005/8/layout/hList1"/>
    <dgm:cxn modelId="{BBF00228-4B99-4369-9453-722584C298A1}" type="presParOf" srcId="{77B4B59C-3573-4B07-92AD-0CA275E81CE2}" destId="{CC1ADDFA-C790-4A78-ABEC-0F155A89C49D}" srcOrd="0" destOrd="0" presId="urn:microsoft.com/office/officeart/2005/8/layout/hList1"/>
    <dgm:cxn modelId="{B8816331-EDB8-4B47-A882-7CBEA1309874}" type="presParOf" srcId="{77B4B59C-3573-4B07-92AD-0CA275E81CE2}" destId="{B432B423-701F-433B-92C7-3E5848178DC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E49E1F-908B-4615-8C06-DC22CD77D493}"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26ECC073-4C73-4A0A-A844-183792E9014D}">
      <dgm:prSet/>
      <dgm:spPr/>
      <dgm:t>
        <a:bodyPr/>
        <a:lstStyle/>
        <a:p>
          <a:r>
            <a:rPr lang="en-US" dirty="0"/>
            <a:t>Columns store values from the same domain and commonly have similar values, which result in high compression rates. I/O bottlenecks in your system are minimized or eliminated, and memory footprint is reduced significantly.</a:t>
          </a:r>
        </a:p>
      </dgm:t>
    </dgm:pt>
    <dgm:pt modelId="{0A4FB59E-A69C-45F7-A074-E24C0F692E56}" type="parTrans" cxnId="{711F36EE-B62F-4696-A6FD-CE9D2AC477EE}">
      <dgm:prSet/>
      <dgm:spPr/>
      <dgm:t>
        <a:bodyPr/>
        <a:lstStyle/>
        <a:p>
          <a:endParaRPr lang="en-US"/>
        </a:p>
      </dgm:t>
    </dgm:pt>
    <dgm:pt modelId="{36A263BD-B3D3-4AC9-BD7B-404A0BDDAB89}" type="sibTrans" cxnId="{711F36EE-B62F-4696-A6FD-CE9D2AC477EE}">
      <dgm:prSet/>
      <dgm:spPr/>
      <dgm:t>
        <a:bodyPr/>
        <a:lstStyle/>
        <a:p>
          <a:endParaRPr lang="en-US"/>
        </a:p>
      </dgm:t>
    </dgm:pt>
    <dgm:pt modelId="{992395D0-F60C-488B-B114-15AAE95E077A}">
      <dgm:prSet/>
      <dgm:spPr/>
      <dgm:t>
        <a:bodyPr/>
        <a:lstStyle/>
        <a:p>
          <a:r>
            <a:rPr lang="en-US"/>
            <a:t>High compression rates improve query performance by using a smaller in-memory footprint. In turn, query performance can improve because SQL Server can perform more query and data operations in memory.</a:t>
          </a:r>
        </a:p>
      </dgm:t>
    </dgm:pt>
    <dgm:pt modelId="{02F74FFA-8772-45BB-B313-CB326ABDC54A}" type="parTrans" cxnId="{4DAE5B41-4E10-458D-A920-BF984FF31D22}">
      <dgm:prSet/>
      <dgm:spPr/>
      <dgm:t>
        <a:bodyPr/>
        <a:lstStyle/>
        <a:p>
          <a:endParaRPr lang="en-US"/>
        </a:p>
      </dgm:t>
    </dgm:pt>
    <dgm:pt modelId="{9F7367C3-DB90-467B-B1B3-038CA4A99046}" type="sibTrans" cxnId="{4DAE5B41-4E10-458D-A920-BF984FF31D22}">
      <dgm:prSet/>
      <dgm:spPr/>
      <dgm:t>
        <a:bodyPr/>
        <a:lstStyle/>
        <a:p>
          <a:endParaRPr lang="en-US"/>
        </a:p>
      </dgm:t>
    </dgm:pt>
    <dgm:pt modelId="{C93278A0-C7B4-4A99-B1E9-F2ECF52657C2}">
      <dgm:prSet/>
      <dgm:spPr/>
      <dgm:t>
        <a:bodyPr/>
        <a:lstStyle/>
        <a:p>
          <a:r>
            <a:rPr lang="en-US"/>
            <a:t>Batch execution improves query performance, typically by two to four times, by processing multiple rows together.</a:t>
          </a:r>
        </a:p>
      </dgm:t>
    </dgm:pt>
    <dgm:pt modelId="{F564B808-A748-4524-9BDE-BCB05589D158}" type="parTrans" cxnId="{867DDDF2-A7AC-4D2D-9AB3-3B63BF0C21F4}">
      <dgm:prSet/>
      <dgm:spPr/>
      <dgm:t>
        <a:bodyPr/>
        <a:lstStyle/>
        <a:p>
          <a:endParaRPr lang="en-US"/>
        </a:p>
      </dgm:t>
    </dgm:pt>
    <dgm:pt modelId="{B448705B-324E-45CF-8DD7-C18EF8EEC993}" type="sibTrans" cxnId="{867DDDF2-A7AC-4D2D-9AB3-3B63BF0C21F4}">
      <dgm:prSet/>
      <dgm:spPr/>
      <dgm:t>
        <a:bodyPr/>
        <a:lstStyle/>
        <a:p>
          <a:endParaRPr lang="en-US"/>
        </a:p>
      </dgm:t>
    </dgm:pt>
    <dgm:pt modelId="{F53DD420-B2D5-4F85-A802-4FEB1FED2C1A}">
      <dgm:prSet/>
      <dgm:spPr/>
      <dgm:t>
        <a:bodyPr/>
        <a:lstStyle/>
        <a:p>
          <a:r>
            <a:rPr lang="en-US"/>
            <a:t>Queries often select only a few columns from a table, which reduces total I/O from the physical media.</a:t>
          </a:r>
        </a:p>
      </dgm:t>
    </dgm:pt>
    <dgm:pt modelId="{6E3FD4DE-7B96-4677-9096-5E139BC5737C}" type="parTrans" cxnId="{B7DCD787-34A1-4FD5-AA36-144317708465}">
      <dgm:prSet/>
      <dgm:spPr/>
      <dgm:t>
        <a:bodyPr/>
        <a:lstStyle/>
        <a:p>
          <a:endParaRPr lang="en-US"/>
        </a:p>
      </dgm:t>
    </dgm:pt>
    <dgm:pt modelId="{24738DCF-0C87-4058-BCF8-0EC8E147D54B}" type="sibTrans" cxnId="{B7DCD787-34A1-4FD5-AA36-144317708465}">
      <dgm:prSet/>
      <dgm:spPr/>
      <dgm:t>
        <a:bodyPr/>
        <a:lstStyle/>
        <a:p>
          <a:endParaRPr lang="en-US"/>
        </a:p>
      </dgm:t>
    </dgm:pt>
    <dgm:pt modelId="{F2E8A013-BC99-4844-A69B-34A66191275F}" type="pres">
      <dgm:prSet presAssocID="{F0E49E1F-908B-4615-8C06-DC22CD77D493}" presName="root" presStyleCnt="0">
        <dgm:presLayoutVars>
          <dgm:dir/>
          <dgm:resizeHandles val="exact"/>
        </dgm:presLayoutVars>
      </dgm:prSet>
      <dgm:spPr/>
    </dgm:pt>
    <dgm:pt modelId="{C0582367-7D39-4AA7-BCA6-E930BEDA79C3}" type="pres">
      <dgm:prSet presAssocID="{F0E49E1F-908B-4615-8C06-DC22CD77D493}" presName="container" presStyleCnt="0">
        <dgm:presLayoutVars>
          <dgm:dir/>
          <dgm:resizeHandles val="exact"/>
        </dgm:presLayoutVars>
      </dgm:prSet>
      <dgm:spPr/>
    </dgm:pt>
    <dgm:pt modelId="{533E3403-1825-482D-B649-33F38E5A1AE8}" type="pres">
      <dgm:prSet presAssocID="{26ECC073-4C73-4A0A-A844-183792E9014D}" presName="compNode" presStyleCnt="0"/>
      <dgm:spPr/>
    </dgm:pt>
    <dgm:pt modelId="{B3493FFB-B7E3-45A0-962A-659A590EB5ED}" type="pres">
      <dgm:prSet presAssocID="{26ECC073-4C73-4A0A-A844-183792E9014D}" presName="iconBgRect" presStyleLbl="bgShp" presStyleIdx="0" presStyleCnt="4"/>
      <dgm:spPr/>
    </dgm:pt>
    <dgm:pt modelId="{91DAE9DA-5C4B-42D1-BAF5-DE8D0F7D5D3E}" type="pres">
      <dgm:prSet presAssocID="{26ECC073-4C73-4A0A-A844-183792E9014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09F0614-E8AD-4344-884F-D34569BF171E}" type="pres">
      <dgm:prSet presAssocID="{26ECC073-4C73-4A0A-A844-183792E9014D}" presName="spaceRect" presStyleCnt="0"/>
      <dgm:spPr/>
    </dgm:pt>
    <dgm:pt modelId="{B0D9642D-95F0-4404-940F-5C5ADCEC29C0}" type="pres">
      <dgm:prSet presAssocID="{26ECC073-4C73-4A0A-A844-183792E9014D}" presName="textRect" presStyleLbl="revTx" presStyleIdx="0" presStyleCnt="4">
        <dgm:presLayoutVars>
          <dgm:chMax val="1"/>
          <dgm:chPref val="1"/>
        </dgm:presLayoutVars>
      </dgm:prSet>
      <dgm:spPr/>
    </dgm:pt>
    <dgm:pt modelId="{3466D448-064D-4FF8-A849-E58BD23D668D}" type="pres">
      <dgm:prSet presAssocID="{36A263BD-B3D3-4AC9-BD7B-404A0BDDAB89}" presName="sibTrans" presStyleLbl="sibTrans2D1" presStyleIdx="0" presStyleCnt="0"/>
      <dgm:spPr/>
    </dgm:pt>
    <dgm:pt modelId="{0006E0C7-3339-47ED-8D28-0AA2F4C70BB3}" type="pres">
      <dgm:prSet presAssocID="{992395D0-F60C-488B-B114-15AAE95E077A}" presName="compNode" presStyleCnt="0"/>
      <dgm:spPr/>
    </dgm:pt>
    <dgm:pt modelId="{23CC0718-817A-4B20-9656-1F7AF749DC09}" type="pres">
      <dgm:prSet presAssocID="{992395D0-F60C-488B-B114-15AAE95E077A}" presName="iconBgRect" presStyleLbl="bgShp" presStyleIdx="1" presStyleCnt="4"/>
      <dgm:spPr/>
    </dgm:pt>
    <dgm:pt modelId="{6AB9BCDB-CF76-4A00-8078-B8EAC53EA2C5}" type="pres">
      <dgm:prSet presAssocID="{992395D0-F60C-488B-B114-15AAE95E077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1D7849BC-39A1-45D3-A33F-9EC12640A70E}" type="pres">
      <dgm:prSet presAssocID="{992395D0-F60C-488B-B114-15AAE95E077A}" presName="spaceRect" presStyleCnt="0"/>
      <dgm:spPr/>
    </dgm:pt>
    <dgm:pt modelId="{3A5624BA-C0B2-4A7D-8AD9-7A78D445E73E}" type="pres">
      <dgm:prSet presAssocID="{992395D0-F60C-488B-B114-15AAE95E077A}" presName="textRect" presStyleLbl="revTx" presStyleIdx="1" presStyleCnt="4">
        <dgm:presLayoutVars>
          <dgm:chMax val="1"/>
          <dgm:chPref val="1"/>
        </dgm:presLayoutVars>
      </dgm:prSet>
      <dgm:spPr/>
    </dgm:pt>
    <dgm:pt modelId="{8C0656F1-E526-4C08-985E-767AAE578507}" type="pres">
      <dgm:prSet presAssocID="{9F7367C3-DB90-467B-B1B3-038CA4A99046}" presName="sibTrans" presStyleLbl="sibTrans2D1" presStyleIdx="0" presStyleCnt="0"/>
      <dgm:spPr/>
    </dgm:pt>
    <dgm:pt modelId="{9E304164-45FF-46F0-AD30-471304302ECE}" type="pres">
      <dgm:prSet presAssocID="{C93278A0-C7B4-4A99-B1E9-F2ECF52657C2}" presName="compNode" presStyleCnt="0"/>
      <dgm:spPr/>
    </dgm:pt>
    <dgm:pt modelId="{C6A3B022-D52A-4D4B-BDBE-761EE29FF1F6}" type="pres">
      <dgm:prSet presAssocID="{C93278A0-C7B4-4A99-B1E9-F2ECF52657C2}" presName="iconBgRect" presStyleLbl="bgShp" presStyleIdx="2" presStyleCnt="4"/>
      <dgm:spPr/>
    </dgm:pt>
    <dgm:pt modelId="{1A7123EF-9D19-49D5-BCCD-6EC6DC4EFBA3}" type="pres">
      <dgm:prSet presAssocID="{C93278A0-C7B4-4A99-B1E9-F2ECF52657C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7F55ADC8-28F2-4996-A539-C42F731A0F77}" type="pres">
      <dgm:prSet presAssocID="{C93278A0-C7B4-4A99-B1E9-F2ECF52657C2}" presName="spaceRect" presStyleCnt="0"/>
      <dgm:spPr/>
    </dgm:pt>
    <dgm:pt modelId="{E7F38503-71FD-4838-A671-E720BDB4A4B3}" type="pres">
      <dgm:prSet presAssocID="{C93278A0-C7B4-4A99-B1E9-F2ECF52657C2}" presName="textRect" presStyleLbl="revTx" presStyleIdx="2" presStyleCnt="4">
        <dgm:presLayoutVars>
          <dgm:chMax val="1"/>
          <dgm:chPref val="1"/>
        </dgm:presLayoutVars>
      </dgm:prSet>
      <dgm:spPr/>
    </dgm:pt>
    <dgm:pt modelId="{70D50601-F123-4651-9EA5-B3E9DB6E2933}" type="pres">
      <dgm:prSet presAssocID="{B448705B-324E-45CF-8DD7-C18EF8EEC993}" presName="sibTrans" presStyleLbl="sibTrans2D1" presStyleIdx="0" presStyleCnt="0"/>
      <dgm:spPr/>
    </dgm:pt>
    <dgm:pt modelId="{E7597179-0EBB-41E1-AE19-47E507AE4191}" type="pres">
      <dgm:prSet presAssocID="{F53DD420-B2D5-4F85-A802-4FEB1FED2C1A}" presName="compNode" presStyleCnt="0"/>
      <dgm:spPr/>
    </dgm:pt>
    <dgm:pt modelId="{B199532F-2EFD-4B7D-BF1A-049625B342B3}" type="pres">
      <dgm:prSet presAssocID="{F53DD420-B2D5-4F85-A802-4FEB1FED2C1A}" presName="iconBgRect" presStyleLbl="bgShp" presStyleIdx="3" presStyleCnt="4"/>
      <dgm:spPr/>
    </dgm:pt>
    <dgm:pt modelId="{24A93E0A-2B8E-4CC7-880B-45E1742315BB}" type="pres">
      <dgm:prSet presAssocID="{F53DD420-B2D5-4F85-A802-4FEB1FED2C1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iter"/>
        </a:ext>
      </dgm:extLst>
    </dgm:pt>
    <dgm:pt modelId="{F1211CF9-7909-47E7-94EB-EFCFBBB21ED5}" type="pres">
      <dgm:prSet presAssocID="{F53DD420-B2D5-4F85-A802-4FEB1FED2C1A}" presName="spaceRect" presStyleCnt="0"/>
      <dgm:spPr/>
    </dgm:pt>
    <dgm:pt modelId="{A991CD52-9ACB-4869-A499-24B8AA9BE0AD}" type="pres">
      <dgm:prSet presAssocID="{F53DD420-B2D5-4F85-A802-4FEB1FED2C1A}" presName="textRect" presStyleLbl="revTx" presStyleIdx="3" presStyleCnt="4">
        <dgm:presLayoutVars>
          <dgm:chMax val="1"/>
          <dgm:chPref val="1"/>
        </dgm:presLayoutVars>
      </dgm:prSet>
      <dgm:spPr/>
    </dgm:pt>
  </dgm:ptLst>
  <dgm:cxnLst>
    <dgm:cxn modelId="{606D703C-935F-4ECF-9A25-C70B02CCDAE5}" type="presOf" srcId="{F53DD420-B2D5-4F85-A802-4FEB1FED2C1A}" destId="{A991CD52-9ACB-4869-A499-24B8AA9BE0AD}" srcOrd="0" destOrd="0" presId="urn:microsoft.com/office/officeart/2018/2/layout/IconCircleList"/>
    <dgm:cxn modelId="{4DAE5B41-4E10-458D-A920-BF984FF31D22}" srcId="{F0E49E1F-908B-4615-8C06-DC22CD77D493}" destId="{992395D0-F60C-488B-B114-15AAE95E077A}" srcOrd="1" destOrd="0" parTransId="{02F74FFA-8772-45BB-B313-CB326ABDC54A}" sibTransId="{9F7367C3-DB90-467B-B1B3-038CA4A99046}"/>
    <dgm:cxn modelId="{B7DCD787-34A1-4FD5-AA36-144317708465}" srcId="{F0E49E1F-908B-4615-8C06-DC22CD77D493}" destId="{F53DD420-B2D5-4F85-A802-4FEB1FED2C1A}" srcOrd="3" destOrd="0" parTransId="{6E3FD4DE-7B96-4677-9096-5E139BC5737C}" sibTransId="{24738DCF-0C87-4058-BCF8-0EC8E147D54B}"/>
    <dgm:cxn modelId="{BB2D0D8D-30F9-43C0-923A-D4AD4060EF68}" type="presOf" srcId="{F0E49E1F-908B-4615-8C06-DC22CD77D493}" destId="{F2E8A013-BC99-4844-A69B-34A66191275F}" srcOrd="0" destOrd="0" presId="urn:microsoft.com/office/officeart/2018/2/layout/IconCircleList"/>
    <dgm:cxn modelId="{0A99C196-B4E7-4678-824F-B257396885A7}" type="presOf" srcId="{9F7367C3-DB90-467B-B1B3-038CA4A99046}" destId="{8C0656F1-E526-4C08-985E-767AAE578507}" srcOrd="0" destOrd="0" presId="urn:microsoft.com/office/officeart/2018/2/layout/IconCircleList"/>
    <dgm:cxn modelId="{3D6C75CC-BCD6-4C83-A00D-9C3B3F2F697D}" type="presOf" srcId="{36A263BD-B3D3-4AC9-BD7B-404A0BDDAB89}" destId="{3466D448-064D-4FF8-A849-E58BD23D668D}" srcOrd="0" destOrd="0" presId="urn:microsoft.com/office/officeart/2018/2/layout/IconCircleList"/>
    <dgm:cxn modelId="{955FA4D6-E6A1-4E31-9538-3C3C1EB5094F}" type="presOf" srcId="{B448705B-324E-45CF-8DD7-C18EF8EEC993}" destId="{70D50601-F123-4651-9EA5-B3E9DB6E2933}" srcOrd="0" destOrd="0" presId="urn:microsoft.com/office/officeart/2018/2/layout/IconCircleList"/>
    <dgm:cxn modelId="{68E9DBDC-A3B7-4853-BDF6-B50486CF7BD6}" type="presOf" srcId="{C93278A0-C7B4-4A99-B1E9-F2ECF52657C2}" destId="{E7F38503-71FD-4838-A671-E720BDB4A4B3}" srcOrd="0" destOrd="0" presId="urn:microsoft.com/office/officeart/2018/2/layout/IconCircleList"/>
    <dgm:cxn modelId="{94177CE1-6F08-4AF4-8F5A-81D2889D950B}" type="presOf" srcId="{992395D0-F60C-488B-B114-15AAE95E077A}" destId="{3A5624BA-C0B2-4A7D-8AD9-7A78D445E73E}" srcOrd="0" destOrd="0" presId="urn:microsoft.com/office/officeart/2018/2/layout/IconCircleList"/>
    <dgm:cxn modelId="{602E0BE4-0F2E-4EF7-9159-9B7575477F80}" type="presOf" srcId="{26ECC073-4C73-4A0A-A844-183792E9014D}" destId="{B0D9642D-95F0-4404-940F-5C5ADCEC29C0}" srcOrd="0" destOrd="0" presId="urn:microsoft.com/office/officeart/2018/2/layout/IconCircleList"/>
    <dgm:cxn modelId="{711F36EE-B62F-4696-A6FD-CE9D2AC477EE}" srcId="{F0E49E1F-908B-4615-8C06-DC22CD77D493}" destId="{26ECC073-4C73-4A0A-A844-183792E9014D}" srcOrd="0" destOrd="0" parTransId="{0A4FB59E-A69C-45F7-A074-E24C0F692E56}" sibTransId="{36A263BD-B3D3-4AC9-BD7B-404A0BDDAB89}"/>
    <dgm:cxn modelId="{867DDDF2-A7AC-4D2D-9AB3-3B63BF0C21F4}" srcId="{F0E49E1F-908B-4615-8C06-DC22CD77D493}" destId="{C93278A0-C7B4-4A99-B1E9-F2ECF52657C2}" srcOrd="2" destOrd="0" parTransId="{F564B808-A748-4524-9BDE-BCB05589D158}" sibTransId="{B448705B-324E-45CF-8DD7-C18EF8EEC993}"/>
    <dgm:cxn modelId="{D5E1D46F-E465-4CA2-8FF0-D181B29C8459}" type="presParOf" srcId="{F2E8A013-BC99-4844-A69B-34A66191275F}" destId="{C0582367-7D39-4AA7-BCA6-E930BEDA79C3}" srcOrd="0" destOrd="0" presId="urn:microsoft.com/office/officeart/2018/2/layout/IconCircleList"/>
    <dgm:cxn modelId="{EC5FD0C1-B5FA-45D0-8D0B-627700BD6335}" type="presParOf" srcId="{C0582367-7D39-4AA7-BCA6-E930BEDA79C3}" destId="{533E3403-1825-482D-B649-33F38E5A1AE8}" srcOrd="0" destOrd="0" presId="urn:microsoft.com/office/officeart/2018/2/layout/IconCircleList"/>
    <dgm:cxn modelId="{1DB0FCCB-8CA8-40AC-8677-0F354E0BF5F2}" type="presParOf" srcId="{533E3403-1825-482D-B649-33F38E5A1AE8}" destId="{B3493FFB-B7E3-45A0-962A-659A590EB5ED}" srcOrd="0" destOrd="0" presId="urn:microsoft.com/office/officeart/2018/2/layout/IconCircleList"/>
    <dgm:cxn modelId="{D8561668-6F63-40B6-ACFF-F7EF64A1F0EC}" type="presParOf" srcId="{533E3403-1825-482D-B649-33F38E5A1AE8}" destId="{91DAE9DA-5C4B-42D1-BAF5-DE8D0F7D5D3E}" srcOrd="1" destOrd="0" presId="urn:microsoft.com/office/officeart/2018/2/layout/IconCircleList"/>
    <dgm:cxn modelId="{3C733DFD-326A-426F-8E14-9D0C9481785B}" type="presParOf" srcId="{533E3403-1825-482D-B649-33F38E5A1AE8}" destId="{509F0614-E8AD-4344-884F-D34569BF171E}" srcOrd="2" destOrd="0" presId="urn:microsoft.com/office/officeart/2018/2/layout/IconCircleList"/>
    <dgm:cxn modelId="{474664FF-4934-40E9-9931-F0C1D419999F}" type="presParOf" srcId="{533E3403-1825-482D-B649-33F38E5A1AE8}" destId="{B0D9642D-95F0-4404-940F-5C5ADCEC29C0}" srcOrd="3" destOrd="0" presId="urn:microsoft.com/office/officeart/2018/2/layout/IconCircleList"/>
    <dgm:cxn modelId="{6F438686-504E-46F1-AAD2-038FF2C2D2ED}" type="presParOf" srcId="{C0582367-7D39-4AA7-BCA6-E930BEDA79C3}" destId="{3466D448-064D-4FF8-A849-E58BD23D668D}" srcOrd="1" destOrd="0" presId="urn:microsoft.com/office/officeart/2018/2/layout/IconCircleList"/>
    <dgm:cxn modelId="{5D559BE5-47B2-4953-84B8-CCA44FBA87BA}" type="presParOf" srcId="{C0582367-7D39-4AA7-BCA6-E930BEDA79C3}" destId="{0006E0C7-3339-47ED-8D28-0AA2F4C70BB3}" srcOrd="2" destOrd="0" presId="urn:microsoft.com/office/officeart/2018/2/layout/IconCircleList"/>
    <dgm:cxn modelId="{7D7CAE4F-CFAC-4E18-91DB-A7EBFD153A22}" type="presParOf" srcId="{0006E0C7-3339-47ED-8D28-0AA2F4C70BB3}" destId="{23CC0718-817A-4B20-9656-1F7AF749DC09}" srcOrd="0" destOrd="0" presId="urn:microsoft.com/office/officeart/2018/2/layout/IconCircleList"/>
    <dgm:cxn modelId="{363D5963-1037-44AA-873E-3C041E41AF3D}" type="presParOf" srcId="{0006E0C7-3339-47ED-8D28-0AA2F4C70BB3}" destId="{6AB9BCDB-CF76-4A00-8078-B8EAC53EA2C5}" srcOrd="1" destOrd="0" presId="urn:microsoft.com/office/officeart/2018/2/layout/IconCircleList"/>
    <dgm:cxn modelId="{0FFF9BA4-BD24-4746-B3C2-66AB48E1B777}" type="presParOf" srcId="{0006E0C7-3339-47ED-8D28-0AA2F4C70BB3}" destId="{1D7849BC-39A1-45D3-A33F-9EC12640A70E}" srcOrd="2" destOrd="0" presId="urn:microsoft.com/office/officeart/2018/2/layout/IconCircleList"/>
    <dgm:cxn modelId="{3F7E3244-EA11-497A-917B-A4FD9C855AFF}" type="presParOf" srcId="{0006E0C7-3339-47ED-8D28-0AA2F4C70BB3}" destId="{3A5624BA-C0B2-4A7D-8AD9-7A78D445E73E}" srcOrd="3" destOrd="0" presId="urn:microsoft.com/office/officeart/2018/2/layout/IconCircleList"/>
    <dgm:cxn modelId="{62E76738-8D38-4164-ABCC-C9A84BC1BE6E}" type="presParOf" srcId="{C0582367-7D39-4AA7-BCA6-E930BEDA79C3}" destId="{8C0656F1-E526-4C08-985E-767AAE578507}" srcOrd="3" destOrd="0" presId="urn:microsoft.com/office/officeart/2018/2/layout/IconCircleList"/>
    <dgm:cxn modelId="{9A17A886-D71B-4809-BD27-CC4C5F0312E3}" type="presParOf" srcId="{C0582367-7D39-4AA7-BCA6-E930BEDA79C3}" destId="{9E304164-45FF-46F0-AD30-471304302ECE}" srcOrd="4" destOrd="0" presId="urn:microsoft.com/office/officeart/2018/2/layout/IconCircleList"/>
    <dgm:cxn modelId="{01D7435E-7965-4F9C-8894-D7ADB67E84EF}" type="presParOf" srcId="{9E304164-45FF-46F0-AD30-471304302ECE}" destId="{C6A3B022-D52A-4D4B-BDBE-761EE29FF1F6}" srcOrd="0" destOrd="0" presId="urn:microsoft.com/office/officeart/2018/2/layout/IconCircleList"/>
    <dgm:cxn modelId="{F0C7A61E-987A-42F1-AA38-129A9522D535}" type="presParOf" srcId="{9E304164-45FF-46F0-AD30-471304302ECE}" destId="{1A7123EF-9D19-49D5-BCCD-6EC6DC4EFBA3}" srcOrd="1" destOrd="0" presId="urn:microsoft.com/office/officeart/2018/2/layout/IconCircleList"/>
    <dgm:cxn modelId="{6E28D062-0AF5-4DDA-BEB0-6352681E0AE9}" type="presParOf" srcId="{9E304164-45FF-46F0-AD30-471304302ECE}" destId="{7F55ADC8-28F2-4996-A539-C42F731A0F77}" srcOrd="2" destOrd="0" presId="urn:microsoft.com/office/officeart/2018/2/layout/IconCircleList"/>
    <dgm:cxn modelId="{DE7663C0-C21B-42E5-9EBC-ECE5578F45E0}" type="presParOf" srcId="{9E304164-45FF-46F0-AD30-471304302ECE}" destId="{E7F38503-71FD-4838-A671-E720BDB4A4B3}" srcOrd="3" destOrd="0" presId="urn:microsoft.com/office/officeart/2018/2/layout/IconCircleList"/>
    <dgm:cxn modelId="{A394CA3F-B668-46EA-8B4D-B443D59F7360}" type="presParOf" srcId="{C0582367-7D39-4AA7-BCA6-E930BEDA79C3}" destId="{70D50601-F123-4651-9EA5-B3E9DB6E2933}" srcOrd="5" destOrd="0" presId="urn:microsoft.com/office/officeart/2018/2/layout/IconCircleList"/>
    <dgm:cxn modelId="{1F30E748-95BD-4610-ACBF-68D11FEC9C23}" type="presParOf" srcId="{C0582367-7D39-4AA7-BCA6-E930BEDA79C3}" destId="{E7597179-0EBB-41E1-AE19-47E507AE4191}" srcOrd="6" destOrd="0" presId="urn:microsoft.com/office/officeart/2018/2/layout/IconCircleList"/>
    <dgm:cxn modelId="{09449BC8-43AF-4574-B1D7-62245979BB08}" type="presParOf" srcId="{E7597179-0EBB-41E1-AE19-47E507AE4191}" destId="{B199532F-2EFD-4B7D-BF1A-049625B342B3}" srcOrd="0" destOrd="0" presId="urn:microsoft.com/office/officeart/2018/2/layout/IconCircleList"/>
    <dgm:cxn modelId="{727B2965-77FA-493C-B846-AC059A700A3A}" type="presParOf" srcId="{E7597179-0EBB-41E1-AE19-47E507AE4191}" destId="{24A93E0A-2B8E-4CC7-880B-45E1742315BB}" srcOrd="1" destOrd="0" presId="urn:microsoft.com/office/officeart/2018/2/layout/IconCircleList"/>
    <dgm:cxn modelId="{A190732A-5BE1-4995-817A-89334EE8436A}" type="presParOf" srcId="{E7597179-0EBB-41E1-AE19-47E507AE4191}" destId="{F1211CF9-7909-47E7-94EB-EFCFBBB21ED5}" srcOrd="2" destOrd="0" presId="urn:microsoft.com/office/officeart/2018/2/layout/IconCircleList"/>
    <dgm:cxn modelId="{7CB10257-8DFD-4B2B-BDF4-40BBD8CFB648}" type="presParOf" srcId="{E7597179-0EBB-41E1-AE19-47E507AE4191}" destId="{A991CD52-9ACB-4869-A499-24B8AA9BE0AD}"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0705D0E-97E6-4161-9505-2EB55C4CE64F}" type="doc">
      <dgm:prSet loTypeId="urn:microsoft.com/office/officeart/2005/8/layout/default" loCatId="list" qsTypeId="urn:microsoft.com/office/officeart/2005/8/quickstyle/simple4" qsCatId="simple" csTypeId="urn:microsoft.com/office/officeart/2005/8/colors/accent0_3" csCatId="mainScheme"/>
      <dgm:spPr/>
      <dgm:t>
        <a:bodyPr/>
        <a:lstStyle/>
        <a:p>
          <a:endParaRPr lang="en-US"/>
        </a:p>
      </dgm:t>
    </dgm:pt>
    <dgm:pt modelId="{DA8E7832-1382-44CE-B53C-F56D5C6074CD}">
      <dgm:prSet/>
      <dgm:spPr/>
      <dgm:t>
        <a:bodyPr/>
        <a:lstStyle/>
        <a:p>
          <a:r>
            <a:rPr lang="en-US" baseline="0" dirty="0"/>
            <a:t>A b-tree staging area </a:t>
          </a:r>
          <a:endParaRPr lang="en-US" dirty="0"/>
        </a:p>
      </dgm:t>
    </dgm:pt>
    <dgm:pt modelId="{5D856A3E-E833-4A6B-9CAA-FDCE722AFB41}" type="parTrans" cxnId="{AC838A9B-E599-4C37-850E-6CE96B480B0F}">
      <dgm:prSet/>
      <dgm:spPr/>
      <dgm:t>
        <a:bodyPr/>
        <a:lstStyle/>
        <a:p>
          <a:endParaRPr lang="en-US"/>
        </a:p>
      </dgm:t>
    </dgm:pt>
    <dgm:pt modelId="{0CBCD143-4CE3-4EF2-A013-6EB019B61B94}" type="sibTrans" cxnId="{AC838A9B-E599-4C37-850E-6CE96B480B0F}">
      <dgm:prSet/>
      <dgm:spPr/>
      <dgm:t>
        <a:bodyPr/>
        <a:lstStyle/>
        <a:p>
          <a:endParaRPr lang="en-US"/>
        </a:p>
      </dgm:t>
    </dgm:pt>
    <dgm:pt modelId="{613A0779-B317-4014-B60B-624A24AA317D}">
      <dgm:prSet/>
      <dgm:spPr/>
      <dgm:t>
        <a:bodyPr/>
        <a:lstStyle/>
        <a:p>
          <a:r>
            <a:rPr lang="en-US" baseline="0" dirty="0"/>
            <a:t>Rows accumulate until there are enough to be compressed into the </a:t>
          </a:r>
          <a:r>
            <a:rPr lang="en-US" baseline="0" dirty="0" err="1"/>
            <a:t>columnstore</a:t>
          </a:r>
          <a:r>
            <a:rPr lang="en-US" baseline="0" dirty="0"/>
            <a:t> format</a:t>
          </a:r>
          <a:endParaRPr lang="en-US" dirty="0"/>
        </a:p>
      </dgm:t>
    </dgm:pt>
    <dgm:pt modelId="{CDC3A3D9-6FE1-4FC5-8D09-BBAA8410E2C0}" type="parTrans" cxnId="{07AB3661-FAC5-440A-A505-9C684405299F}">
      <dgm:prSet/>
      <dgm:spPr/>
      <dgm:t>
        <a:bodyPr/>
        <a:lstStyle/>
        <a:p>
          <a:endParaRPr lang="en-US"/>
        </a:p>
      </dgm:t>
    </dgm:pt>
    <dgm:pt modelId="{0D08C5AD-D073-40E5-AE8C-3CB29F09C906}" type="sibTrans" cxnId="{07AB3661-FAC5-440A-A505-9C684405299F}">
      <dgm:prSet/>
      <dgm:spPr/>
      <dgm:t>
        <a:bodyPr/>
        <a:lstStyle/>
        <a:p>
          <a:endParaRPr lang="en-US"/>
        </a:p>
      </dgm:t>
    </dgm:pt>
    <dgm:pt modelId="{3F76AECB-82F7-4907-812F-1899C1B481FD}">
      <dgm:prSet/>
      <dgm:spPr/>
      <dgm:t>
        <a:bodyPr/>
        <a:lstStyle/>
        <a:p>
          <a:r>
            <a:rPr lang="en-US" baseline="0"/>
            <a:t>1,048,576 rows</a:t>
          </a:r>
          <a:endParaRPr lang="en-US"/>
        </a:p>
      </dgm:t>
    </dgm:pt>
    <dgm:pt modelId="{173B27C6-5F14-40EA-BB0F-205DB5C855AF}" type="parTrans" cxnId="{9CC1A45F-8E84-4789-8D89-F30A5CE693C3}">
      <dgm:prSet/>
      <dgm:spPr/>
      <dgm:t>
        <a:bodyPr/>
        <a:lstStyle/>
        <a:p>
          <a:endParaRPr lang="en-US"/>
        </a:p>
      </dgm:t>
    </dgm:pt>
    <dgm:pt modelId="{3DC86489-54E6-4EE0-90DA-1B9126443DA6}" type="sibTrans" cxnId="{9CC1A45F-8E84-4789-8D89-F30A5CE693C3}">
      <dgm:prSet/>
      <dgm:spPr/>
      <dgm:t>
        <a:bodyPr/>
        <a:lstStyle/>
        <a:p>
          <a:endParaRPr lang="en-US"/>
        </a:p>
      </dgm:t>
    </dgm:pt>
    <dgm:pt modelId="{A8357521-4AAF-47E7-9454-738D07CDBDD4}">
      <dgm:prSet/>
      <dgm:spPr/>
      <dgm:t>
        <a:bodyPr/>
        <a:lstStyle/>
        <a:p>
          <a:r>
            <a:rPr lang="en-US" baseline="0"/>
            <a:t>A background process compresses these rows to columnstore compression</a:t>
          </a:r>
          <a:endParaRPr lang="en-US"/>
        </a:p>
      </dgm:t>
    </dgm:pt>
    <dgm:pt modelId="{11E3855C-F2EA-4868-A22B-F3587991F15B}" type="parTrans" cxnId="{26758886-BB6F-4C3D-8A75-1F7CBF7E3BE0}">
      <dgm:prSet/>
      <dgm:spPr/>
      <dgm:t>
        <a:bodyPr/>
        <a:lstStyle/>
        <a:p>
          <a:endParaRPr lang="en-US"/>
        </a:p>
      </dgm:t>
    </dgm:pt>
    <dgm:pt modelId="{09AD22EC-5BFD-4A59-9990-E1BEDA8E1256}" type="sibTrans" cxnId="{26758886-BB6F-4C3D-8A75-1F7CBF7E3BE0}">
      <dgm:prSet/>
      <dgm:spPr/>
      <dgm:t>
        <a:bodyPr/>
        <a:lstStyle/>
        <a:p>
          <a:endParaRPr lang="en-US"/>
        </a:p>
      </dgm:t>
    </dgm:pt>
    <dgm:pt modelId="{3E55900E-4CD4-4342-AE60-A439DC3E1456}">
      <dgm:prSet/>
      <dgm:spPr/>
      <dgm:t>
        <a:bodyPr/>
        <a:lstStyle/>
        <a:p>
          <a:r>
            <a:rPr lang="en-US" baseline="0"/>
            <a:t>Allows for efficient access to “warm” data</a:t>
          </a:r>
          <a:endParaRPr lang="en-US"/>
        </a:p>
      </dgm:t>
    </dgm:pt>
    <dgm:pt modelId="{6B33AAE1-C6B9-4470-B3FB-10AE69C9F68B}" type="parTrans" cxnId="{D68C4E4C-8EA1-44E1-AEAD-C8EC3D10F4D3}">
      <dgm:prSet/>
      <dgm:spPr/>
      <dgm:t>
        <a:bodyPr/>
        <a:lstStyle/>
        <a:p>
          <a:endParaRPr lang="en-US"/>
        </a:p>
      </dgm:t>
    </dgm:pt>
    <dgm:pt modelId="{25B94FBB-92D0-49AE-ADC6-405AF530F968}" type="sibTrans" cxnId="{D68C4E4C-8EA1-44E1-AEAD-C8EC3D10F4D3}">
      <dgm:prSet/>
      <dgm:spPr/>
      <dgm:t>
        <a:bodyPr/>
        <a:lstStyle/>
        <a:p>
          <a:endParaRPr lang="en-US"/>
        </a:p>
      </dgm:t>
    </dgm:pt>
    <dgm:pt modelId="{921A293E-A4CF-4B1A-A404-A2CAEB91D0F0}">
      <dgm:prSet/>
      <dgm:spPr/>
      <dgm:t>
        <a:bodyPr/>
        <a:lstStyle/>
        <a:p>
          <a:r>
            <a:rPr lang="en-US" baseline="0"/>
            <a:t>Improves compression of the columnstore index</a:t>
          </a:r>
          <a:endParaRPr lang="en-US"/>
        </a:p>
      </dgm:t>
    </dgm:pt>
    <dgm:pt modelId="{EFB0900E-8CF7-49C4-BDCF-C5982C8BB887}" type="parTrans" cxnId="{D697663C-4BB0-4460-8CD5-85CC3CA24AA2}">
      <dgm:prSet/>
      <dgm:spPr/>
      <dgm:t>
        <a:bodyPr/>
        <a:lstStyle/>
        <a:p>
          <a:endParaRPr lang="en-US"/>
        </a:p>
      </dgm:t>
    </dgm:pt>
    <dgm:pt modelId="{67538DAA-F54C-4BFD-8DD6-83404EE6A318}" type="sibTrans" cxnId="{D697663C-4BB0-4460-8CD5-85CC3CA24AA2}">
      <dgm:prSet/>
      <dgm:spPr/>
      <dgm:t>
        <a:bodyPr/>
        <a:lstStyle/>
        <a:p>
          <a:endParaRPr lang="en-US"/>
        </a:p>
      </dgm:t>
    </dgm:pt>
    <dgm:pt modelId="{4F8888EC-121F-40DD-8CB5-FF73E5679F25}">
      <dgm:prSet/>
      <dgm:spPr/>
      <dgm:t>
        <a:bodyPr/>
        <a:lstStyle/>
        <a:p>
          <a:r>
            <a:rPr lang="en-US" baseline="0"/>
            <a:t>Will not see batch mode execution from row store storage</a:t>
          </a:r>
          <a:endParaRPr lang="en-US"/>
        </a:p>
      </dgm:t>
    </dgm:pt>
    <dgm:pt modelId="{39739D62-05AB-4E96-AF84-6515CD7A7D0E}" type="parTrans" cxnId="{42180C5E-EB7C-4113-B9C6-C5E680527EDE}">
      <dgm:prSet/>
      <dgm:spPr/>
      <dgm:t>
        <a:bodyPr/>
        <a:lstStyle/>
        <a:p>
          <a:endParaRPr lang="en-US"/>
        </a:p>
      </dgm:t>
    </dgm:pt>
    <dgm:pt modelId="{9EBEA7F6-31DF-4753-AFE2-0904AABEB8AB}" type="sibTrans" cxnId="{42180C5E-EB7C-4113-B9C6-C5E680527EDE}">
      <dgm:prSet/>
      <dgm:spPr/>
      <dgm:t>
        <a:bodyPr/>
        <a:lstStyle/>
        <a:p>
          <a:endParaRPr lang="en-US"/>
        </a:p>
      </dgm:t>
    </dgm:pt>
    <dgm:pt modelId="{B7EA39F2-AC5F-4C4E-BDC5-6907ED9CB112}">
      <dgm:prSet/>
      <dgm:spPr/>
      <dgm:t>
        <a:bodyPr/>
        <a:lstStyle/>
        <a:p>
          <a:r>
            <a:rPr lang="en-US" baseline="0"/>
            <a:t>Introduced for clustered columnstore indexes but also exists for updateable non-clustered Columnstore indexes in 2016</a:t>
          </a:r>
          <a:endParaRPr lang="en-US"/>
        </a:p>
      </dgm:t>
    </dgm:pt>
    <dgm:pt modelId="{91ED888F-26DA-45E8-A639-779E9B1162ED}" type="parTrans" cxnId="{0259ADD9-A152-41E1-8AA9-7A53587A0AA2}">
      <dgm:prSet/>
      <dgm:spPr/>
      <dgm:t>
        <a:bodyPr/>
        <a:lstStyle/>
        <a:p>
          <a:endParaRPr lang="en-US"/>
        </a:p>
      </dgm:t>
    </dgm:pt>
    <dgm:pt modelId="{673197A3-A193-49AE-9EE9-E6BA421DEDAC}" type="sibTrans" cxnId="{0259ADD9-A152-41E1-8AA9-7A53587A0AA2}">
      <dgm:prSet/>
      <dgm:spPr/>
      <dgm:t>
        <a:bodyPr/>
        <a:lstStyle/>
        <a:p>
          <a:endParaRPr lang="en-US"/>
        </a:p>
      </dgm:t>
    </dgm:pt>
    <dgm:pt modelId="{2E974B50-7291-4CC0-82AF-26B758481173}" type="pres">
      <dgm:prSet presAssocID="{50705D0E-97E6-4161-9505-2EB55C4CE64F}" presName="diagram" presStyleCnt="0">
        <dgm:presLayoutVars>
          <dgm:dir/>
          <dgm:resizeHandles val="exact"/>
        </dgm:presLayoutVars>
      </dgm:prSet>
      <dgm:spPr/>
    </dgm:pt>
    <dgm:pt modelId="{1A4FBC15-73B3-4B3D-9503-2F9E29D021E6}" type="pres">
      <dgm:prSet presAssocID="{DA8E7832-1382-44CE-B53C-F56D5C6074CD}" presName="node" presStyleLbl="node1" presStyleIdx="0" presStyleCnt="6">
        <dgm:presLayoutVars>
          <dgm:bulletEnabled val="1"/>
        </dgm:presLayoutVars>
      </dgm:prSet>
      <dgm:spPr/>
    </dgm:pt>
    <dgm:pt modelId="{C26FA665-F3AB-45F7-B410-5D4E1129C072}" type="pres">
      <dgm:prSet presAssocID="{0CBCD143-4CE3-4EF2-A013-6EB019B61B94}" presName="sibTrans" presStyleCnt="0"/>
      <dgm:spPr/>
    </dgm:pt>
    <dgm:pt modelId="{1AEE0985-14C9-4D37-A49E-09C8A134F746}" type="pres">
      <dgm:prSet presAssocID="{613A0779-B317-4014-B60B-624A24AA317D}" presName="node" presStyleLbl="node1" presStyleIdx="1" presStyleCnt="6">
        <dgm:presLayoutVars>
          <dgm:bulletEnabled val="1"/>
        </dgm:presLayoutVars>
      </dgm:prSet>
      <dgm:spPr/>
    </dgm:pt>
    <dgm:pt modelId="{B3B1D086-2344-48BD-9B14-864023D2B3E5}" type="pres">
      <dgm:prSet presAssocID="{0D08C5AD-D073-40E5-AE8C-3CB29F09C906}" presName="sibTrans" presStyleCnt="0"/>
      <dgm:spPr/>
    </dgm:pt>
    <dgm:pt modelId="{5EEA8C14-521A-4AE5-BBF1-657C51B4630A}" type="pres">
      <dgm:prSet presAssocID="{3E55900E-4CD4-4342-AE60-A439DC3E1456}" presName="node" presStyleLbl="node1" presStyleIdx="2" presStyleCnt="6">
        <dgm:presLayoutVars>
          <dgm:bulletEnabled val="1"/>
        </dgm:presLayoutVars>
      </dgm:prSet>
      <dgm:spPr/>
    </dgm:pt>
    <dgm:pt modelId="{A604F3CB-96C3-4579-9D49-86B963BAD93B}" type="pres">
      <dgm:prSet presAssocID="{25B94FBB-92D0-49AE-ADC6-405AF530F968}" presName="sibTrans" presStyleCnt="0"/>
      <dgm:spPr/>
    </dgm:pt>
    <dgm:pt modelId="{C73AEE18-C1A7-4494-8C35-ED589C80378B}" type="pres">
      <dgm:prSet presAssocID="{921A293E-A4CF-4B1A-A404-A2CAEB91D0F0}" presName="node" presStyleLbl="node1" presStyleIdx="3" presStyleCnt="6">
        <dgm:presLayoutVars>
          <dgm:bulletEnabled val="1"/>
        </dgm:presLayoutVars>
      </dgm:prSet>
      <dgm:spPr/>
    </dgm:pt>
    <dgm:pt modelId="{D4DEC1D8-EA07-40D0-8156-6145530D3D4E}" type="pres">
      <dgm:prSet presAssocID="{67538DAA-F54C-4BFD-8DD6-83404EE6A318}" presName="sibTrans" presStyleCnt="0"/>
      <dgm:spPr/>
    </dgm:pt>
    <dgm:pt modelId="{DA1218E7-B584-41AE-9985-212657C3353D}" type="pres">
      <dgm:prSet presAssocID="{4F8888EC-121F-40DD-8CB5-FF73E5679F25}" presName="node" presStyleLbl="node1" presStyleIdx="4" presStyleCnt="6">
        <dgm:presLayoutVars>
          <dgm:bulletEnabled val="1"/>
        </dgm:presLayoutVars>
      </dgm:prSet>
      <dgm:spPr/>
    </dgm:pt>
    <dgm:pt modelId="{03815250-1F4C-410A-AA8B-81AD02858974}" type="pres">
      <dgm:prSet presAssocID="{9EBEA7F6-31DF-4753-AFE2-0904AABEB8AB}" presName="sibTrans" presStyleCnt="0"/>
      <dgm:spPr/>
    </dgm:pt>
    <dgm:pt modelId="{5F7CE1BE-B47B-4B52-A4D3-AFCFE8EF499C}" type="pres">
      <dgm:prSet presAssocID="{B7EA39F2-AC5F-4C4E-BDC5-6907ED9CB112}" presName="node" presStyleLbl="node1" presStyleIdx="5" presStyleCnt="6">
        <dgm:presLayoutVars>
          <dgm:bulletEnabled val="1"/>
        </dgm:presLayoutVars>
      </dgm:prSet>
      <dgm:spPr/>
    </dgm:pt>
  </dgm:ptLst>
  <dgm:cxnLst>
    <dgm:cxn modelId="{BED52028-CCC1-4E02-BEA8-7081D4019BD8}" type="presOf" srcId="{921A293E-A4CF-4B1A-A404-A2CAEB91D0F0}" destId="{C73AEE18-C1A7-4494-8C35-ED589C80378B}" srcOrd="0" destOrd="0" presId="urn:microsoft.com/office/officeart/2005/8/layout/default"/>
    <dgm:cxn modelId="{D697663C-4BB0-4460-8CD5-85CC3CA24AA2}" srcId="{50705D0E-97E6-4161-9505-2EB55C4CE64F}" destId="{921A293E-A4CF-4B1A-A404-A2CAEB91D0F0}" srcOrd="3" destOrd="0" parTransId="{EFB0900E-8CF7-49C4-BDCF-C5982C8BB887}" sibTransId="{67538DAA-F54C-4BFD-8DD6-83404EE6A318}"/>
    <dgm:cxn modelId="{42180C5E-EB7C-4113-B9C6-C5E680527EDE}" srcId="{50705D0E-97E6-4161-9505-2EB55C4CE64F}" destId="{4F8888EC-121F-40DD-8CB5-FF73E5679F25}" srcOrd="4" destOrd="0" parTransId="{39739D62-05AB-4E96-AF84-6515CD7A7D0E}" sibTransId="{9EBEA7F6-31DF-4753-AFE2-0904AABEB8AB}"/>
    <dgm:cxn modelId="{9CC1A45F-8E84-4789-8D89-F30A5CE693C3}" srcId="{613A0779-B317-4014-B60B-624A24AA317D}" destId="{3F76AECB-82F7-4907-812F-1899C1B481FD}" srcOrd="0" destOrd="0" parTransId="{173B27C6-5F14-40EA-BB0F-205DB5C855AF}" sibTransId="{3DC86489-54E6-4EE0-90DA-1B9126443DA6}"/>
    <dgm:cxn modelId="{07AB3661-FAC5-440A-A505-9C684405299F}" srcId="{50705D0E-97E6-4161-9505-2EB55C4CE64F}" destId="{613A0779-B317-4014-B60B-624A24AA317D}" srcOrd="1" destOrd="0" parTransId="{CDC3A3D9-6FE1-4FC5-8D09-BBAA8410E2C0}" sibTransId="{0D08C5AD-D073-40E5-AE8C-3CB29F09C906}"/>
    <dgm:cxn modelId="{C87B0F6A-6F9B-4E40-926E-A69FD2C5285F}" type="presOf" srcId="{DA8E7832-1382-44CE-B53C-F56D5C6074CD}" destId="{1A4FBC15-73B3-4B3D-9503-2F9E29D021E6}" srcOrd="0" destOrd="0" presId="urn:microsoft.com/office/officeart/2005/8/layout/default"/>
    <dgm:cxn modelId="{D68C4E4C-8EA1-44E1-AEAD-C8EC3D10F4D3}" srcId="{50705D0E-97E6-4161-9505-2EB55C4CE64F}" destId="{3E55900E-4CD4-4342-AE60-A439DC3E1456}" srcOrd="2" destOrd="0" parTransId="{6B33AAE1-C6B9-4470-B3FB-10AE69C9F68B}" sibTransId="{25B94FBB-92D0-49AE-ADC6-405AF530F968}"/>
    <dgm:cxn modelId="{C5D76450-B592-4E8C-B89D-B9F19C283CF7}" type="presOf" srcId="{A8357521-4AAF-47E7-9454-738D07CDBDD4}" destId="{1AEE0985-14C9-4D37-A49E-09C8A134F746}" srcOrd="0" destOrd="2" presId="urn:microsoft.com/office/officeart/2005/8/layout/default"/>
    <dgm:cxn modelId="{3108AA56-7B39-4539-BDB6-AFD8890AA3EB}" type="presOf" srcId="{4F8888EC-121F-40DD-8CB5-FF73E5679F25}" destId="{DA1218E7-B584-41AE-9985-212657C3353D}" srcOrd="0" destOrd="0" presId="urn:microsoft.com/office/officeart/2005/8/layout/default"/>
    <dgm:cxn modelId="{AA569D7C-2A81-4666-8683-2D8C90FF1D1E}" type="presOf" srcId="{3E55900E-4CD4-4342-AE60-A439DC3E1456}" destId="{5EEA8C14-521A-4AE5-BBF1-657C51B4630A}" srcOrd="0" destOrd="0" presId="urn:microsoft.com/office/officeart/2005/8/layout/default"/>
    <dgm:cxn modelId="{26758886-BB6F-4C3D-8A75-1F7CBF7E3BE0}" srcId="{613A0779-B317-4014-B60B-624A24AA317D}" destId="{A8357521-4AAF-47E7-9454-738D07CDBDD4}" srcOrd="1" destOrd="0" parTransId="{11E3855C-F2EA-4868-A22B-F3587991F15B}" sibTransId="{09AD22EC-5BFD-4A59-9990-E1BEDA8E1256}"/>
    <dgm:cxn modelId="{AC838A9B-E599-4C37-850E-6CE96B480B0F}" srcId="{50705D0E-97E6-4161-9505-2EB55C4CE64F}" destId="{DA8E7832-1382-44CE-B53C-F56D5C6074CD}" srcOrd="0" destOrd="0" parTransId="{5D856A3E-E833-4A6B-9CAA-FDCE722AFB41}" sibTransId="{0CBCD143-4CE3-4EF2-A013-6EB019B61B94}"/>
    <dgm:cxn modelId="{682942BE-66E3-4E6C-980A-4F8883801614}" type="presOf" srcId="{B7EA39F2-AC5F-4C4E-BDC5-6907ED9CB112}" destId="{5F7CE1BE-B47B-4B52-A4D3-AFCFE8EF499C}" srcOrd="0" destOrd="0" presId="urn:microsoft.com/office/officeart/2005/8/layout/default"/>
    <dgm:cxn modelId="{0259ADD9-A152-41E1-8AA9-7A53587A0AA2}" srcId="{50705D0E-97E6-4161-9505-2EB55C4CE64F}" destId="{B7EA39F2-AC5F-4C4E-BDC5-6907ED9CB112}" srcOrd="5" destOrd="0" parTransId="{91ED888F-26DA-45E8-A639-779E9B1162ED}" sibTransId="{673197A3-A193-49AE-9EE9-E6BA421DEDAC}"/>
    <dgm:cxn modelId="{F433D6E5-FA8D-4E05-AEEF-D2CA226A4434}" type="presOf" srcId="{50705D0E-97E6-4161-9505-2EB55C4CE64F}" destId="{2E974B50-7291-4CC0-82AF-26B758481173}" srcOrd="0" destOrd="0" presId="urn:microsoft.com/office/officeart/2005/8/layout/default"/>
    <dgm:cxn modelId="{072E68E8-D854-4DE2-B802-B5A8A3F2EC65}" type="presOf" srcId="{3F76AECB-82F7-4907-812F-1899C1B481FD}" destId="{1AEE0985-14C9-4D37-A49E-09C8A134F746}" srcOrd="0" destOrd="1" presId="urn:microsoft.com/office/officeart/2005/8/layout/default"/>
    <dgm:cxn modelId="{DE2AD5F6-039A-47B6-8241-BFA6E6AA72A4}" type="presOf" srcId="{613A0779-B317-4014-B60B-624A24AA317D}" destId="{1AEE0985-14C9-4D37-A49E-09C8A134F746}" srcOrd="0" destOrd="0" presId="urn:microsoft.com/office/officeart/2005/8/layout/default"/>
    <dgm:cxn modelId="{BF38DDE3-CD33-4789-926F-4DABBDB52D70}" type="presParOf" srcId="{2E974B50-7291-4CC0-82AF-26B758481173}" destId="{1A4FBC15-73B3-4B3D-9503-2F9E29D021E6}" srcOrd="0" destOrd="0" presId="urn:microsoft.com/office/officeart/2005/8/layout/default"/>
    <dgm:cxn modelId="{7B733F7C-4DDA-48E4-9304-B04BF0119B24}" type="presParOf" srcId="{2E974B50-7291-4CC0-82AF-26B758481173}" destId="{C26FA665-F3AB-45F7-B410-5D4E1129C072}" srcOrd="1" destOrd="0" presId="urn:microsoft.com/office/officeart/2005/8/layout/default"/>
    <dgm:cxn modelId="{2DEB90F1-216E-440C-9DD9-787874A77075}" type="presParOf" srcId="{2E974B50-7291-4CC0-82AF-26B758481173}" destId="{1AEE0985-14C9-4D37-A49E-09C8A134F746}" srcOrd="2" destOrd="0" presId="urn:microsoft.com/office/officeart/2005/8/layout/default"/>
    <dgm:cxn modelId="{445EAD9B-8934-454E-9D04-EB5C953DD0E8}" type="presParOf" srcId="{2E974B50-7291-4CC0-82AF-26B758481173}" destId="{B3B1D086-2344-48BD-9B14-864023D2B3E5}" srcOrd="3" destOrd="0" presId="urn:microsoft.com/office/officeart/2005/8/layout/default"/>
    <dgm:cxn modelId="{55F1F214-7793-4664-97A9-09D21F54D141}" type="presParOf" srcId="{2E974B50-7291-4CC0-82AF-26B758481173}" destId="{5EEA8C14-521A-4AE5-BBF1-657C51B4630A}" srcOrd="4" destOrd="0" presId="urn:microsoft.com/office/officeart/2005/8/layout/default"/>
    <dgm:cxn modelId="{CDA167E5-4FE0-4250-998C-ECFF860B51FE}" type="presParOf" srcId="{2E974B50-7291-4CC0-82AF-26B758481173}" destId="{A604F3CB-96C3-4579-9D49-86B963BAD93B}" srcOrd="5" destOrd="0" presId="urn:microsoft.com/office/officeart/2005/8/layout/default"/>
    <dgm:cxn modelId="{587CAA0E-748B-4FB4-8ABE-CEE720CBE535}" type="presParOf" srcId="{2E974B50-7291-4CC0-82AF-26B758481173}" destId="{C73AEE18-C1A7-4494-8C35-ED589C80378B}" srcOrd="6" destOrd="0" presId="urn:microsoft.com/office/officeart/2005/8/layout/default"/>
    <dgm:cxn modelId="{C2F80677-DA31-44E6-B70D-2C9994E6943D}" type="presParOf" srcId="{2E974B50-7291-4CC0-82AF-26B758481173}" destId="{D4DEC1D8-EA07-40D0-8156-6145530D3D4E}" srcOrd="7" destOrd="0" presId="urn:microsoft.com/office/officeart/2005/8/layout/default"/>
    <dgm:cxn modelId="{09486A16-79C4-4E82-A38D-F7B2DCA5D3C0}" type="presParOf" srcId="{2E974B50-7291-4CC0-82AF-26B758481173}" destId="{DA1218E7-B584-41AE-9985-212657C3353D}" srcOrd="8" destOrd="0" presId="urn:microsoft.com/office/officeart/2005/8/layout/default"/>
    <dgm:cxn modelId="{795C5BF0-0D15-4A5C-AF00-6FC7916541A6}" type="presParOf" srcId="{2E974B50-7291-4CC0-82AF-26B758481173}" destId="{03815250-1F4C-410A-AA8B-81AD02858974}" srcOrd="9" destOrd="0" presId="urn:microsoft.com/office/officeart/2005/8/layout/default"/>
    <dgm:cxn modelId="{7EF5EBF2-4769-49FE-A1BC-0EABAD48EDF7}" type="presParOf" srcId="{2E974B50-7291-4CC0-82AF-26B758481173}" destId="{5F7CE1BE-B47B-4B52-A4D3-AFCFE8EF499C}"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8CB71E8-F39F-4968-A5E4-0EBB8FBF9986}" type="doc">
      <dgm:prSet loTypeId="urn:microsoft.com/office/officeart/2005/8/layout/hList6" loCatId="list" qsTypeId="urn:microsoft.com/office/officeart/2005/8/quickstyle/simple1" qsCatId="simple" csTypeId="urn:microsoft.com/office/officeart/2005/8/colors/accent0_3" csCatId="mainScheme"/>
      <dgm:spPr/>
      <dgm:t>
        <a:bodyPr/>
        <a:lstStyle/>
        <a:p>
          <a:endParaRPr lang="en-US"/>
        </a:p>
      </dgm:t>
    </dgm:pt>
    <dgm:pt modelId="{64F0C2CF-01DE-4D9C-9C24-8FA42BCB304C}">
      <dgm:prSet/>
      <dgm:spPr/>
      <dgm:t>
        <a:bodyPr/>
        <a:lstStyle/>
        <a:p>
          <a:r>
            <a:rPr lang="en-US" b="0" i="0" baseline="0"/>
            <a:t>String data encoded per column</a:t>
          </a:r>
          <a:endParaRPr lang="en-US"/>
        </a:p>
      </dgm:t>
    </dgm:pt>
    <dgm:pt modelId="{4DC532C5-29DB-4F48-85A2-8ADD7D7CB0DD}" type="parTrans" cxnId="{403CD4C4-DF64-4255-AACC-0F1DD00E2FBC}">
      <dgm:prSet/>
      <dgm:spPr/>
      <dgm:t>
        <a:bodyPr/>
        <a:lstStyle/>
        <a:p>
          <a:endParaRPr lang="en-US"/>
        </a:p>
      </dgm:t>
    </dgm:pt>
    <dgm:pt modelId="{4DB3C346-599A-497D-A018-60F5F3F4644D}" type="sibTrans" cxnId="{403CD4C4-DF64-4255-AACC-0F1DD00E2FBC}">
      <dgm:prSet/>
      <dgm:spPr/>
      <dgm:t>
        <a:bodyPr/>
        <a:lstStyle/>
        <a:p>
          <a:endParaRPr lang="en-US"/>
        </a:p>
      </dgm:t>
    </dgm:pt>
    <dgm:pt modelId="{E222850C-4AAC-4DA7-9D0A-0E8B5D59C075}">
      <dgm:prSet/>
      <dgm:spPr/>
      <dgm:t>
        <a:bodyPr/>
        <a:lstStyle/>
        <a:p>
          <a:r>
            <a:rPr lang="en-US"/>
            <a:t>Encoded values in segments are bookmarks to dictionary </a:t>
          </a:r>
        </a:p>
      </dgm:t>
    </dgm:pt>
    <dgm:pt modelId="{E38105C5-98AF-4086-A345-D3B108051A66}" type="parTrans" cxnId="{24305817-7482-49F3-85BE-B335CDA30771}">
      <dgm:prSet/>
      <dgm:spPr/>
      <dgm:t>
        <a:bodyPr/>
        <a:lstStyle/>
        <a:p>
          <a:endParaRPr lang="en-US"/>
        </a:p>
      </dgm:t>
    </dgm:pt>
    <dgm:pt modelId="{0DCD0882-C161-4EBE-A7F8-8C5ECD5A4ED8}" type="sibTrans" cxnId="{24305817-7482-49F3-85BE-B335CDA30771}">
      <dgm:prSet/>
      <dgm:spPr/>
      <dgm:t>
        <a:bodyPr/>
        <a:lstStyle/>
        <a:p>
          <a:endParaRPr lang="en-US"/>
        </a:p>
      </dgm:t>
    </dgm:pt>
    <dgm:pt modelId="{767B4A13-8AC2-4AFF-9BFC-881EF48ED987}">
      <dgm:prSet/>
      <dgm:spPr/>
      <dgm:t>
        <a:bodyPr/>
        <a:lstStyle/>
        <a:p>
          <a:r>
            <a:rPr lang="en-US" b="0" i="0" baseline="0"/>
            <a:t>Primary dictionary is one per partition</a:t>
          </a:r>
          <a:endParaRPr lang="en-US"/>
        </a:p>
      </dgm:t>
    </dgm:pt>
    <dgm:pt modelId="{DF280479-B8EF-4401-A144-970A81EF8CD2}" type="parTrans" cxnId="{674419FC-EF8A-4E91-876A-D53E21ADCB26}">
      <dgm:prSet/>
      <dgm:spPr/>
      <dgm:t>
        <a:bodyPr/>
        <a:lstStyle/>
        <a:p>
          <a:endParaRPr lang="en-US"/>
        </a:p>
      </dgm:t>
    </dgm:pt>
    <dgm:pt modelId="{9BAFEE4C-6D8C-452F-AFAF-028E45F9F0F0}" type="sibTrans" cxnId="{674419FC-EF8A-4E91-876A-D53E21ADCB26}">
      <dgm:prSet/>
      <dgm:spPr/>
      <dgm:t>
        <a:bodyPr/>
        <a:lstStyle/>
        <a:p>
          <a:endParaRPr lang="en-US"/>
        </a:p>
      </dgm:t>
    </dgm:pt>
    <dgm:pt modelId="{76FA4C9A-3C0D-4B9E-9F6D-9430CE073080}">
      <dgm:prSet/>
      <dgm:spPr/>
      <dgm:t>
        <a:bodyPr/>
        <a:lstStyle/>
        <a:p>
          <a:r>
            <a:rPr lang="en-US" b="0" i="0" baseline="0"/>
            <a:t>Secondary dictionary is 1 or more per segment</a:t>
          </a:r>
          <a:endParaRPr lang="en-US"/>
        </a:p>
      </dgm:t>
    </dgm:pt>
    <dgm:pt modelId="{2CEFD032-3F32-4E40-B567-EA55624F829F}" type="parTrans" cxnId="{1F1F2301-1166-4F8F-9736-9D68B3B707BF}">
      <dgm:prSet/>
      <dgm:spPr/>
      <dgm:t>
        <a:bodyPr/>
        <a:lstStyle/>
        <a:p>
          <a:endParaRPr lang="en-US"/>
        </a:p>
      </dgm:t>
    </dgm:pt>
    <dgm:pt modelId="{94B07E03-B620-4BB7-A999-E201D21A79DD}" type="sibTrans" cxnId="{1F1F2301-1166-4F8F-9736-9D68B3B707BF}">
      <dgm:prSet/>
      <dgm:spPr/>
      <dgm:t>
        <a:bodyPr/>
        <a:lstStyle/>
        <a:p>
          <a:endParaRPr lang="en-US"/>
        </a:p>
      </dgm:t>
    </dgm:pt>
    <dgm:pt modelId="{E670BC2C-B2DA-48EC-B661-7E6D958A9148}">
      <dgm:prSet/>
      <dgm:spPr/>
      <dgm:t>
        <a:bodyPr/>
        <a:lstStyle/>
        <a:p>
          <a:r>
            <a:rPr lang="en-US"/>
            <a:t>Stored as a LOB value as part of the table storage</a:t>
          </a:r>
        </a:p>
      </dgm:t>
    </dgm:pt>
    <dgm:pt modelId="{B21DFFA9-7414-4C89-BD1A-EFBF27A2EA60}" type="parTrans" cxnId="{1D5E73EF-E4B1-4196-86D0-08D19F710B6C}">
      <dgm:prSet/>
      <dgm:spPr/>
      <dgm:t>
        <a:bodyPr/>
        <a:lstStyle/>
        <a:p>
          <a:endParaRPr lang="en-US"/>
        </a:p>
      </dgm:t>
    </dgm:pt>
    <dgm:pt modelId="{BF661848-D02E-4E9F-A74D-6FCBDD3329D8}" type="sibTrans" cxnId="{1D5E73EF-E4B1-4196-86D0-08D19F710B6C}">
      <dgm:prSet/>
      <dgm:spPr/>
      <dgm:t>
        <a:bodyPr/>
        <a:lstStyle/>
        <a:p>
          <a:endParaRPr lang="en-US"/>
        </a:p>
      </dgm:t>
    </dgm:pt>
    <dgm:pt modelId="{E052580C-4CDB-456B-B9B2-CC16313C5FCE}" type="pres">
      <dgm:prSet presAssocID="{98CB71E8-F39F-4968-A5E4-0EBB8FBF9986}" presName="Name0" presStyleCnt="0">
        <dgm:presLayoutVars>
          <dgm:dir/>
          <dgm:resizeHandles val="exact"/>
        </dgm:presLayoutVars>
      </dgm:prSet>
      <dgm:spPr/>
    </dgm:pt>
    <dgm:pt modelId="{64DEB45A-F622-48B6-B70D-1AAF7DD58562}" type="pres">
      <dgm:prSet presAssocID="{64F0C2CF-01DE-4D9C-9C24-8FA42BCB304C}" presName="node" presStyleLbl="node1" presStyleIdx="0" presStyleCnt="5">
        <dgm:presLayoutVars>
          <dgm:bulletEnabled val="1"/>
        </dgm:presLayoutVars>
      </dgm:prSet>
      <dgm:spPr/>
    </dgm:pt>
    <dgm:pt modelId="{431C4F74-614D-405E-95A7-50B0E074954D}" type="pres">
      <dgm:prSet presAssocID="{4DB3C346-599A-497D-A018-60F5F3F4644D}" presName="sibTrans" presStyleCnt="0"/>
      <dgm:spPr/>
    </dgm:pt>
    <dgm:pt modelId="{ACF2FCB2-4714-48AE-B31B-9A80F157543F}" type="pres">
      <dgm:prSet presAssocID="{E222850C-4AAC-4DA7-9D0A-0E8B5D59C075}" presName="node" presStyleLbl="node1" presStyleIdx="1" presStyleCnt="5">
        <dgm:presLayoutVars>
          <dgm:bulletEnabled val="1"/>
        </dgm:presLayoutVars>
      </dgm:prSet>
      <dgm:spPr/>
    </dgm:pt>
    <dgm:pt modelId="{A7C1012E-84E1-4564-A40A-F7CA462DB1F5}" type="pres">
      <dgm:prSet presAssocID="{0DCD0882-C161-4EBE-A7F8-8C5ECD5A4ED8}" presName="sibTrans" presStyleCnt="0"/>
      <dgm:spPr/>
    </dgm:pt>
    <dgm:pt modelId="{57BF16C7-8C1A-4E28-A80A-8FDF5219911E}" type="pres">
      <dgm:prSet presAssocID="{767B4A13-8AC2-4AFF-9BFC-881EF48ED987}" presName="node" presStyleLbl="node1" presStyleIdx="2" presStyleCnt="5">
        <dgm:presLayoutVars>
          <dgm:bulletEnabled val="1"/>
        </dgm:presLayoutVars>
      </dgm:prSet>
      <dgm:spPr/>
    </dgm:pt>
    <dgm:pt modelId="{0103F871-E29B-451D-8E82-1FBB979378BC}" type="pres">
      <dgm:prSet presAssocID="{9BAFEE4C-6D8C-452F-AFAF-028E45F9F0F0}" presName="sibTrans" presStyleCnt="0"/>
      <dgm:spPr/>
    </dgm:pt>
    <dgm:pt modelId="{C386EF13-3207-40C3-8E99-5BA0ACA20AD9}" type="pres">
      <dgm:prSet presAssocID="{76FA4C9A-3C0D-4B9E-9F6D-9430CE073080}" presName="node" presStyleLbl="node1" presStyleIdx="3" presStyleCnt="5">
        <dgm:presLayoutVars>
          <dgm:bulletEnabled val="1"/>
        </dgm:presLayoutVars>
      </dgm:prSet>
      <dgm:spPr/>
    </dgm:pt>
    <dgm:pt modelId="{150425CC-7F84-4BA6-8655-125C26C377CF}" type="pres">
      <dgm:prSet presAssocID="{94B07E03-B620-4BB7-A999-E201D21A79DD}" presName="sibTrans" presStyleCnt="0"/>
      <dgm:spPr/>
    </dgm:pt>
    <dgm:pt modelId="{48DC1705-EC5E-4385-8FC8-C8FC2DBB611D}" type="pres">
      <dgm:prSet presAssocID="{E670BC2C-B2DA-48EC-B661-7E6D958A9148}" presName="node" presStyleLbl="node1" presStyleIdx="4" presStyleCnt="5">
        <dgm:presLayoutVars>
          <dgm:bulletEnabled val="1"/>
        </dgm:presLayoutVars>
      </dgm:prSet>
      <dgm:spPr/>
    </dgm:pt>
  </dgm:ptLst>
  <dgm:cxnLst>
    <dgm:cxn modelId="{1F1F2301-1166-4F8F-9736-9D68B3B707BF}" srcId="{98CB71E8-F39F-4968-A5E4-0EBB8FBF9986}" destId="{76FA4C9A-3C0D-4B9E-9F6D-9430CE073080}" srcOrd="3" destOrd="0" parTransId="{2CEFD032-3F32-4E40-B567-EA55624F829F}" sibTransId="{94B07E03-B620-4BB7-A999-E201D21A79DD}"/>
    <dgm:cxn modelId="{2FC87809-9D58-4055-A4A1-E35CA8F9DB5A}" type="presOf" srcId="{E670BC2C-B2DA-48EC-B661-7E6D958A9148}" destId="{48DC1705-EC5E-4385-8FC8-C8FC2DBB611D}" srcOrd="0" destOrd="0" presId="urn:microsoft.com/office/officeart/2005/8/layout/hList6"/>
    <dgm:cxn modelId="{F003A60F-9230-466F-A724-ECEF9A2478D8}" type="presOf" srcId="{64F0C2CF-01DE-4D9C-9C24-8FA42BCB304C}" destId="{64DEB45A-F622-48B6-B70D-1AAF7DD58562}" srcOrd="0" destOrd="0" presId="urn:microsoft.com/office/officeart/2005/8/layout/hList6"/>
    <dgm:cxn modelId="{24305817-7482-49F3-85BE-B335CDA30771}" srcId="{98CB71E8-F39F-4968-A5E4-0EBB8FBF9986}" destId="{E222850C-4AAC-4DA7-9D0A-0E8B5D59C075}" srcOrd="1" destOrd="0" parTransId="{E38105C5-98AF-4086-A345-D3B108051A66}" sibTransId="{0DCD0882-C161-4EBE-A7F8-8C5ECD5A4ED8}"/>
    <dgm:cxn modelId="{99F7C49C-7203-4BE5-A6B5-8F2257B9C2A2}" type="presOf" srcId="{98CB71E8-F39F-4968-A5E4-0EBB8FBF9986}" destId="{E052580C-4CDB-456B-B9B2-CC16313C5FCE}" srcOrd="0" destOrd="0" presId="urn:microsoft.com/office/officeart/2005/8/layout/hList6"/>
    <dgm:cxn modelId="{403CD4C4-DF64-4255-AACC-0F1DD00E2FBC}" srcId="{98CB71E8-F39F-4968-A5E4-0EBB8FBF9986}" destId="{64F0C2CF-01DE-4D9C-9C24-8FA42BCB304C}" srcOrd="0" destOrd="0" parTransId="{4DC532C5-29DB-4F48-85A2-8ADD7D7CB0DD}" sibTransId="{4DB3C346-599A-497D-A018-60F5F3F4644D}"/>
    <dgm:cxn modelId="{96BE2AD2-7EAC-48A5-A981-3C4CD68D52CC}" type="presOf" srcId="{767B4A13-8AC2-4AFF-9BFC-881EF48ED987}" destId="{57BF16C7-8C1A-4E28-A80A-8FDF5219911E}" srcOrd="0" destOrd="0" presId="urn:microsoft.com/office/officeart/2005/8/layout/hList6"/>
    <dgm:cxn modelId="{EFBB33DE-2978-4FE7-AFD8-F02FE1BB8B1E}" type="presOf" srcId="{E222850C-4AAC-4DA7-9D0A-0E8B5D59C075}" destId="{ACF2FCB2-4714-48AE-B31B-9A80F157543F}" srcOrd="0" destOrd="0" presId="urn:microsoft.com/office/officeart/2005/8/layout/hList6"/>
    <dgm:cxn modelId="{D1C48DEA-BDFE-448C-8A6B-DBBDF2C22208}" type="presOf" srcId="{76FA4C9A-3C0D-4B9E-9F6D-9430CE073080}" destId="{C386EF13-3207-40C3-8E99-5BA0ACA20AD9}" srcOrd="0" destOrd="0" presId="urn:microsoft.com/office/officeart/2005/8/layout/hList6"/>
    <dgm:cxn modelId="{1D5E73EF-E4B1-4196-86D0-08D19F710B6C}" srcId="{98CB71E8-F39F-4968-A5E4-0EBB8FBF9986}" destId="{E670BC2C-B2DA-48EC-B661-7E6D958A9148}" srcOrd="4" destOrd="0" parTransId="{B21DFFA9-7414-4C89-BD1A-EFBF27A2EA60}" sibTransId="{BF661848-D02E-4E9F-A74D-6FCBDD3329D8}"/>
    <dgm:cxn modelId="{674419FC-EF8A-4E91-876A-D53E21ADCB26}" srcId="{98CB71E8-F39F-4968-A5E4-0EBB8FBF9986}" destId="{767B4A13-8AC2-4AFF-9BFC-881EF48ED987}" srcOrd="2" destOrd="0" parTransId="{DF280479-B8EF-4401-A144-970A81EF8CD2}" sibTransId="{9BAFEE4C-6D8C-452F-AFAF-028E45F9F0F0}"/>
    <dgm:cxn modelId="{EFE44626-BA0F-40AB-B3B4-C21BFF34495D}" type="presParOf" srcId="{E052580C-4CDB-456B-B9B2-CC16313C5FCE}" destId="{64DEB45A-F622-48B6-B70D-1AAF7DD58562}" srcOrd="0" destOrd="0" presId="urn:microsoft.com/office/officeart/2005/8/layout/hList6"/>
    <dgm:cxn modelId="{80970AB4-6609-40DD-8905-8251A96388D1}" type="presParOf" srcId="{E052580C-4CDB-456B-B9B2-CC16313C5FCE}" destId="{431C4F74-614D-405E-95A7-50B0E074954D}" srcOrd="1" destOrd="0" presId="urn:microsoft.com/office/officeart/2005/8/layout/hList6"/>
    <dgm:cxn modelId="{7074F8B7-C0C4-4068-A457-A76576F0B27D}" type="presParOf" srcId="{E052580C-4CDB-456B-B9B2-CC16313C5FCE}" destId="{ACF2FCB2-4714-48AE-B31B-9A80F157543F}" srcOrd="2" destOrd="0" presId="urn:microsoft.com/office/officeart/2005/8/layout/hList6"/>
    <dgm:cxn modelId="{2B04DF90-DB9C-45DB-A863-7E61777E086B}" type="presParOf" srcId="{E052580C-4CDB-456B-B9B2-CC16313C5FCE}" destId="{A7C1012E-84E1-4564-A40A-F7CA462DB1F5}" srcOrd="3" destOrd="0" presId="urn:microsoft.com/office/officeart/2005/8/layout/hList6"/>
    <dgm:cxn modelId="{0F0B0C8F-12A7-4E4E-A89E-F138ECCE91F8}" type="presParOf" srcId="{E052580C-4CDB-456B-B9B2-CC16313C5FCE}" destId="{57BF16C7-8C1A-4E28-A80A-8FDF5219911E}" srcOrd="4" destOrd="0" presId="urn:microsoft.com/office/officeart/2005/8/layout/hList6"/>
    <dgm:cxn modelId="{746BC6FB-DFE8-45B6-A40F-57FD2914C188}" type="presParOf" srcId="{E052580C-4CDB-456B-B9B2-CC16313C5FCE}" destId="{0103F871-E29B-451D-8E82-1FBB979378BC}" srcOrd="5" destOrd="0" presId="urn:microsoft.com/office/officeart/2005/8/layout/hList6"/>
    <dgm:cxn modelId="{9E6C29AD-D513-4459-880D-A5D3B24E5740}" type="presParOf" srcId="{E052580C-4CDB-456B-B9B2-CC16313C5FCE}" destId="{C386EF13-3207-40C3-8E99-5BA0ACA20AD9}" srcOrd="6" destOrd="0" presId="urn:microsoft.com/office/officeart/2005/8/layout/hList6"/>
    <dgm:cxn modelId="{A5F86A95-93A0-4839-AB62-932569BE9DC9}" type="presParOf" srcId="{E052580C-4CDB-456B-B9B2-CC16313C5FCE}" destId="{150425CC-7F84-4BA6-8655-125C26C377CF}" srcOrd="7" destOrd="0" presId="urn:microsoft.com/office/officeart/2005/8/layout/hList6"/>
    <dgm:cxn modelId="{78861345-2596-4198-A964-3B99A90CC08B}" type="presParOf" srcId="{E052580C-4CDB-456B-B9B2-CC16313C5FCE}" destId="{48DC1705-EC5E-4385-8FC8-C8FC2DBB611D}"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6B210A8-DC52-4854-835D-A90F9BE648A7}"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7F1D666C-7658-46CC-BC51-6AF9D2C630EC}">
      <dgm:prSet/>
      <dgm:spPr/>
      <dgm:t>
        <a:bodyPr/>
        <a:lstStyle/>
        <a:p>
          <a:r>
            <a:rPr lang="en-US"/>
            <a:t>Build/reindex is always parallel unless memory is constrained.</a:t>
          </a:r>
        </a:p>
      </dgm:t>
    </dgm:pt>
    <dgm:pt modelId="{D2E23FA9-9666-4166-8397-F7D464A34A0A}" type="parTrans" cxnId="{7AE4F2B1-A68E-4264-83E5-3A701F13366F}">
      <dgm:prSet/>
      <dgm:spPr/>
      <dgm:t>
        <a:bodyPr/>
        <a:lstStyle/>
        <a:p>
          <a:endParaRPr lang="en-US"/>
        </a:p>
      </dgm:t>
    </dgm:pt>
    <dgm:pt modelId="{8475B865-F3BD-4B22-9776-9715FD55BF64}" type="sibTrans" cxnId="{7AE4F2B1-A68E-4264-83E5-3A701F13366F}">
      <dgm:prSet/>
      <dgm:spPr/>
      <dgm:t>
        <a:bodyPr/>
        <a:lstStyle/>
        <a:p>
          <a:endParaRPr lang="en-US"/>
        </a:p>
      </dgm:t>
    </dgm:pt>
    <dgm:pt modelId="{3F7D5FB6-0C56-40EF-ACA3-3BBCA53AA32B}">
      <dgm:prSet/>
      <dgm:spPr/>
      <dgm:t>
        <a:bodyPr/>
        <a:lstStyle/>
        <a:p>
          <a:r>
            <a:rPr lang="en-US"/>
            <a:t>- </a:t>
          </a:r>
          <a:r>
            <a:rPr lang="en-US" b="1"/>
            <a:t>Can be FORCED with (MAXDOP = 1)</a:t>
          </a:r>
          <a:r>
            <a:rPr lang="en-US" b="0"/>
            <a:t>.</a:t>
          </a:r>
          <a:r>
            <a:rPr lang="en-US" b="1"/>
            <a:t> </a:t>
          </a:r>
          <a:endParaRPr lang="en-US"/>
        </a:p>
      </dgm:t>
    </dgm:pt>
    <dgm:pt modelId="{72545FFB-0E90-4B47-A2DF-4FACD034A53D}" type="parTrans" cxnId="{FDB338F8-8294-47E8-84EC-37A4DECA9584}">
      <dgm:prSet/>
      <dgm:spPr/>
      <dgm:t>
        <a:bodyPr/>
        <a:lstStyle/>
        <a:p>
          <a:endParaRPr lang="en-US"/>
        </a:p>
      </dgm:t>
    </dgm:pt>
    <dgm:pt modelId="{5C447CB7-E518-41D6-A864-96771A0A54FD}" type="sibTrans" cxnId="{FDB338F8-8294-47E8-84EC-37A4DECA9584}">
      <dgm:prSet/>
      <dgm:spPr/>
      <dgm:t>
        <a:bodyPr/>
        <a:lstStyle/>
        <a:p>
          <a:endParaRPr lang="en-US"/>
        </a:p>
      </dgm:t>
    </dgm:pt>
    <dgm:pt modelId="{9472FD98-E7BF-46A1-9002-6A69EA76EF84}">
      <dgm:prSet/>
      <dgm:spPr/>
      <dgm:t>
        <a:bodyPr/>
        <a:lstStyle/>
        <a:p>
          <a:r>
            <a:rPr lang="en-US"/>
            <a:t>Roughly it takes about 1.5 times as long to create a columnstore index as compared to a b-tree index.</a:t>
          </a:r>
        </a:p>
      </dgm:t>
    </dgm:pt>
    <dgm:pt modelId="{B5326B43-6A8E-4EF6-B68B-02B9FFF5FEBE}" type="parTrans" cxnId="{A99D732C-D70D-43DE-AF93-2B3BA6E0C4F5}">
      <dgm:prSet/>
      <dgm:spPr/>
      <dgm:t>
        <a:bodyPr/>
        <a:lstStyle/>
        <a:p>
          <a:endParaRPr lang="en-US"/>
        </a:p>
      </dgm:t>
    </dgm:pt>
    <dgm:pt modelId="{7DFDD891-4422-428B-97B2-5A2806F17185}" type="sibTrans" cxnId="{A99D732C-D70D-43DE-AF93-2B3BA6E0C4F5}">
      <dgm:prSet/>
      <dgm:spPr/>
      <dgm:t>
        <a:bodyPr/>
        <a:lstStyle/>
        <a:p>
          <a:endParaRPr lang="en-US"/>
        </a:p>
      </dgm:t>
    </dgm:pt>
    <dgm:pt modelId="{218EDE7B-2156-431E-AE63-C41F6989C83A}">
      <dgm:prSet/>
      <dgm:spPr/>
      <dgm:t>
        <a:bodyPr/>
        <a:lstStyle/>
        <a:p>
          <a:r>
            <a:rPr lang="en-US"/>
            <a:t>Memory required depends on the number of columns, types of columns, and amount of parallelism involved.</a:t>
          </a:r>
        </a:p>
      </dgm:t>
    </dgm:pt>
    <dgm:pt modelId="{C9E76B6B-4E67-4A2A-885A-2E1362236394}" type="parTrans" cxnId="{DCC1EB90-0AA9-47B8-BC70-EB0A54B9D113}">
      <dgm:prSet/>
      <dgm:spPr/>
      <dgm:t>
        <a:bodyPr/>
        <a:lstStyle/>
        <a:p>
          <a:endParaRPr lang="en-US"/>
        </a:p>
      </dgm:t>
    </dgm:pt>
    <dgm:pt modelId="{8A6A7813-3A48-487F-8E51-FF2E5981658A}" type="sibTrans" cxnId="{DCC1EB90-0AA9-47B8-BC70-EB0A54B9D113}">
      <dgm:prSet/>
      <dgm:spPr/>
      <dgm:t>
        <a:bodyPr/>
        <a:lstStyle/>
        <a:p>
          <a:endParaRPr lang="en-US"/>
        </a:p>
      </dgm:t>
    </dgm:pt>
    <dgm:pt modelId="{95542F3E-4CE0-4E57-86C4-EE029A31D049}">
      <dgm:prSet/>
      <dgm:spPr/>
      <dgm:t>
        <a:bodyPr/>
        <a:lstStyle/>
        <a:p>
          <a:r>
            <a:rPr lang="en-US"/>
            <a:t>MAXDOP may be adjusted for the build as dictated by the amount of available memory.</a:t>
          </a:r>
        </a:p>
      </dgm:t>
    </dgm:pt>
    <dgm:pt modelId="{D2D6B635-AEBA-4FDD-9B70-4526C8DF1728}" type="parTrans" cxnId="{D194A4DE-2E05-41DC-8EC9-779A3406FD1E}">
      <dgm:prSet/>
      <dgm:spPr/>
      <dgm:t>
        <a:bodyPr/>
        <a:lstStyle/>
        <a:p>
          <a:endParaRPr lang="en-US"/>
        </a:p>
      </dgm:t>
    </dgm:pt>
    <dgm:pt modelId="{F10287FD-B56C-419F-888C-651098265FE5}" type="sibTrans" cxnId="{D194A4DE-2E05-41DC-8EC9-779A3406FD1E}">
      <dgm:prSet/>
      <dgm:spPr/>
      <dgm:t>
        <a:bodyPr/>
        <a:lstStyle/>
        <a:p>
          <a:endParaRPr lang="en-US"/>
        </a:p>
      </dgm:t>
    </dgm:pt>
    <dgm:pt modelId="{5D88F0A5-BC29-45CC-9EB0-55D745899513}">
      <dgm:prSet/>
      <dgm:spPr/>
      <dgm:t>
        <a:bodyPr/>
        <a:lstStyle/>
        <a:p>
          <a:r>
            <a:rPr lang="en-US"/>
            <a:t>Always occurs in batch mode in SQL 2016.</a:t>
          </a:r>
        </a:p>
      </dgm:t>
    </dgm:pt>
    <dgm:pt modelId="{595A1F66-53A3-4420-AB6C-24DBF64C63D5}" type="parTrans" cxnId="{94367BEF-2237-4F2D-91DB-A707D31FC7B3}">
      <dgm:prSet/>
      <dgm:spPr/>
      <dgm:t>
        <a:bodyPr/>
        <a:lstStyle/>
        <a:p>
          <a:endParaRPr lang="en-US"/>
        </a:p>
      </dgm:t>
    </dgm:pt>
    <dgm:pt modelId="{B937310E-9A5E-4A78-86B0-E531DA86891F}" type="sibTrans" cxnId="{94367BEF-2237-4F2D-91DB-A707D31FC7B3}">
      <dgm:prSet/>
      <dgm:spPr/>
      <dgm:t>
        <a:bodyPr/>
        <a:lstStyle/>
        <a:p>
          <a:endParaRPr lang="en-US"/>
        </a:p>
      </dgm:t>
    </dgm:pt>
    <dgm:pt modelId="{752B8254-FAE5-4EDC-8C18-2D2024591B91}" type="pres">
      <dgm:prSet presAssocID="{F6B210A8-DC52-4854-835D-A90F9BE648A7}" presName="diagram" presStyleCnt="0">
        <dgm:presLayoutVars>
          <dgm:dir/>
          <dgm:resizeHandles val="exact"/>
        </dgm:presLayoutVars>
      </dgm:prSet>
      <dgm:spPr/>
    </dgm:pt>
    <dgm:pt modelId="{1D76554B-B9F0-4294-B30A-0F7EE84D5C1F}" type="pres">
      <dgm:prSet presAssocID="{7F1D666C-7658-46CC-BC51-6AF9D2C630EC}" presName="node" presStyleLbl="node1" presStyleIdx="0" presStyleCnt="6">
        <dgm:presLayoutVars>
          <dgm:bulletEnabled val="1"/>
        </dgm:presLayoutVars>
      </dgm:prSet>
      <dgm:spPr/>
    </dgm:pt>
    <dgm:pt modelId="{EF69C261-7ED0-42B0-950B-436D0C74B4A1}" type="pres">
      <dgm:prSet presAssocID="{8475B865-F3BD-4B22-9776-9715FD55BF64}" presName="sibTrans" presStyleCnt="0"/>
      <dgm:spPr/>
    </dgm:pt>
    <dgm:pt modelId="{AA894849-C7F8-478E-BB0A-B4ADB136A328}" type="pres">
      <dgm:prSet presAssocID="{3F7D5FB6-0C56-40EF-ACA3-3BBCA53AA32B}" presName="node" presStyleLbl="node1" presStyleIdx="1" presStyleCnt="6">
        <dgm:presLayoutVars>
          <dgm:bulletEnabled val="1"/>
        </dgm:presLayoutVars>
      </dgm:prSet>
      <dgm:spPr/>
    </dgm:pt>
    <dgm:pt modelId="{74DD33E0-A8C0-4B7D-B43B-78F182A015E8}" type="pres">
      <dgm:prSet presAssocID="{5C447CB7-E518-41D6-A864-96771A0A54FD}" presName="sibTrans" presStyleCnt="0"/>
      <dgm:spPr/>
    </dgm:pt>
    <dgm:pt modelId="{D8707798-746E-4983-A5E6-C54715917302}" type="pres">
      <dgm:prSet presAssocID="{9472FD98-E7BF-46A1-9002-6A69EA76EF84}" presName="node" presStyleLbl="node1" presStyleIdx="2" presStyleCnt="6">
        <dgm:presLayoutVars>
          <dgm:bulletEnabled val="1"/>
        </dgm:presLayoutVars>
      </dgm:prSet>
      <dgm:spPr/>
    </dgm:pt>
    <dgm:pt modelId="{C915147F-7458-4689-9B62-5CA18E157694}" type="pres">
      <dgm:prSet presAssocID="{7DFDD891-4422-428B-97B2-5A2806F17185}" presName="sibTrans" presStyleCnt="0"/>
      <dgm:spPr/>
    </dgm:pt>
    <dgm:pt modelId="{6B78A9E0-9D55-4F33-8691-16E9F0E3B5A8}" type="pres">
      <dgm:prSet presAssocID="{218EDE7B-2156-431E-AE63-C41F6989C83A}" presName="node" presStyleLbl="node1" presStyleIdx="3" presStyleCnt="6">
        <dgm:presLayoutVars>
          <dgm:bulletEnabled val="1"/>
        </dgm:presLayoutVars>
      </dgm:prSet>
      <dgm:spPr/>
    </dgm:pt>
    <dgm:pt modelId="{EED9A6A7-3864-41E0-8720-D62DC01BB2EA}" type="pres">
      <dgm:prSet presAssocID="{8A6A7813-3A48-487F-8E51-FF2E5981658A}" presName="sibTrans" presStyleCnt="0"/>
      <dgm:spPr/>
    </dgm:pt>
    <dgm:pt modelId="{4F71C574-6F7D-4C68-A4B0-9D9EDD33CF41}" type="pres">
      <dgm:prSet presAssocID="{95542F3E-4CE0-4E57-86C4-EE029A31D049}" presName="node" presStyleLbl="node1" presStyleIdx="4" presStyleCnt="6">
        <dgm:presLayoutVars>
          <dgm:bulletEnabled val="1"/>
        </dgm:presLayoutVars>
      </dgm:prSet>
      <dgm:spPr/>
    </dgm:pt>
    <dgm:pt modelId="{87156BC1-2B86-4CFA-93CD-D855A91BE730}" type="pres">
      <dgm:prSet presAssocID="{F10287FD-B56C-419F-888C-651098265FE5}" presName="sibTrans" presStyleCnt="0"/>
      <dgm:spPr/>
    </dgm:pt>
    <dgm:pt modelId="{3C0C8FF2-BE02-4E35-8D4D-ED36319587CA}" type="pres">
      <dgm:prSet presAssocID="{5D88F0A5-BC29-45CC-9EB0-55D745899513}" presName="node" presStyleLbl="node1" presStyleIdx="5" presStyleCnt="6">
        <dgm:presLayoutVars>
          <dgm:bulletEnabled val="1"/>
        </dgm:presLayoutVars>
      </dgm:prSet>
      <dgm:spPr/>
    </dgm:pt>
  </dgm:ptLst>
  <dgm:cxnLst>
    <dgm:cxn modelId="{F0769C06-8817-4B9E-9E05-99EF433B88FB}" type="presOf" srcId="{95542F3E-4CE0-4E57-86C4-EE029A31D049}" destId="{4F71C574-6F7D-4C68-A4B0-9D9EDD33CF41}" srcOrd="0" destOrd="0" presId="urn:microsoft.com/office/officeart/2005/8/layout/default"/>
    <dgm:cxn modelId="{C2BED00C-7E2B-4562-8E66-CE18B7EFFC22}" type="presOf" srcId="{5D88F0A5-BC29-45CC-9EB0-55D745899513}" destId="{3C0C8FF2-BE02-4E35-8D4D-ED36319587CA}" srcOrd="0" destOrd="0" presId="urn:microsoft.com/office/officeart/2005/8/layout/default"/>
    <dgm:cxn modelId="{99639219-19AD-4C52-9C4A-F0D788BF178B}" type="presOf" srcId="{218EDE7B-2156-431E-AE63-C41F6989C83A}" destId="{6B78A9E0-9D55-4F33-8691-16E9F0E3B5A8}" srcOrd="0" destOrd="0" presId="urn:microsoft.com/office/officeart/2005/8/layout/default"/>
    <dgm:cxn modelId="{A99D732C-D70D-43DE-AF93-2B3BA6E0C4F5}" srcId="{F6B210A8-DC52-4854-835D-A90F9BE648A7}" destId="{9472FD98-E7BF-46A1-9002-6A69EA76EF84}" srcOrd="2" destOrd="0" parTransId="{B5326B43-6A8E-4EF6-B68B-02B9FFF5FEBE}" sibTransId="{7DFDD891-4422-428B-97B2-5A2806F17185}"/>
    <dgm:cxn modelId="{DF8C1F34-C97F-4A30-B7F4-F1E7E8D17383}" type="presOf" srcId="{7F1D666C-7658-46CC-BC51-6AF9D2C630EC}" destId="{1D76554B-B9F0-4294-B30A-0F7EE84D5C1F}" srcOrd="0" destOrd="0" presId="urn:microsoft.com/office/officeart/2005/8/layout/default"/>
    <dgm:cxn modelId="{5991DC61-82A9-429D-B1FE-125BBD9B894A}" type="presOf" srcId="{3F7D5FB6-0C56-40EF-ACA3-3BBCA53AA32B}" destId="{AA894849-C7F8-478E-BB0A-B4ADB136A328}" srcOrd="0" destOrd="0" presId="urn:microsoft.com/office/officeart/2005/8/layout/default"/>
    <dgm:cxn modelId="{75237757-3B10-4748-B83A-054031900C05}" type="presOf" srcId="{F6B210A8-DC52-4854-835D-A90F9BE648A7}" destId="{752B8254-FAE5-4EDC-8C18-2D2024591B91}" srcOrd="0" destOrd="0" presId="urn:microsoft.com/office/officeart/2005/8/layout/default"/>
    <dgm:cxn modelId="{DCC1EB90-0AA9-47B8-BC70-EB0A54B9D113}" srcId="{F6B210A8-DC52-4854-835D-A90F9BE648A7}" destId="{218EDE7B-2156-431E-AE63-C41F6989C83A}" srcOrd="3" destOrd="0" parTransId="{C9E76B6B-4E67-4A2A-885A-2E1362236394}" sibTransId="{8A6A7813-3A48-487F-8E51-FF2E5981658A}"/>
    <dgm:cxn modelId="{B958DF93-562E-441B-BDD2-EC1E0289F81A}" type="presOf" srcId="{9472FD98-E7BF-46A1-9002-6A69EA76EF84}" destId="{D8707798-746E-4983-A5E6-C54715917302}" srcOrd="0" destOrd="0" presId="urn:microsoft.com/office/officeart/2005/8/layout/default"/>
    <dgm:cxn modelId="{7AE4F2B1-A68E-4264-83E5-3A701F13366F}" srcId="{F6B210A8-DC52-4854-835D-A90F9BE648A7}" destId="{7F1D666C-7658-46CC-BC51-6AF9D2C630EC}" srcOrd="0" destOrd="0" parTransId="{D2E23FA9-9666-4166-8397-F7D464A34A0A}" sibTransId="{8475B865-F3BD-4B22-9776-9715FD55BF64}"/>
    <dgm:cxn modelId="{D194A4DE-2E05-41DC-8EC9-779A3406FD1E}" srcId="{F6B210A8-DC52-4854-835D-A90F9BE648A7}" destId="{95542F3E-4CE0-4E57-86C4-EE029A31D049}" srcOrd="4" destOrd="0" parTransId="{D2D6B635-AEBA-4FDD-9B70-4526C8DF1728}" sibTransId="{F10287FD-B56C-419F-888C-651098265FE5}"/>
    <dgm:cxn modelId="{94367BEF-2237-4F2D-91DB-A707D31FC7B3}" srcId="{F6B210A8-DC52-4854-835D-A90F9BE648A7}" destId="{5D88F0A5-BC29-45CC-9EB0-55D745899513}" srcOrd="5" destOrd="0" parTransId="{595A1F66-53A3-4420-AB6C-24DBF64C63D5}" sibTransId="{B937310E-9A5E-4A78-86B0-E531DA86891F}"/>
    <dgm:cxn modelId="{FDB338F8-8294-47E8-84EC-37A4DECA9584}" srcId="{F6B210A8-DC52-4854-835D-A90F9BE648A7}" destId="{3F7D5FB6-0C56-40EF-ACA3-3BBCA53AA32B}" srcOrd="1" destOrd="0" parTransId="{72545FFB-0E90-4B47-A2DF-4FACD034A53D}" sibTransId="{5C447CB7-E518-41D6-A864-96771A0A54FD}"/>
    <dgm:cxn modelId="{F8894C3E-C4BB-4FED-B7AC-82C6CCC1C191}" type="presParOf" srcId="{752B8254-FAE5-4EDC-8C18-2D2024591B91}" destId="{1D76554B-B9F0-4294-B30A-0F7EE84D5C1F}" srcOrd="0" destOrd="0" presId="urn:microsoft.com/office/officeart/2005/8/layout/default"/>
    <dgm:cxn modelId="{7295584B-68EB-49A4-8A85-2D0A60AAB8B8}" type="presParOf" srcId="{752B8254-FAE5-4EDC-8C18-2D2024591B91}" destId="{EF69C261-7ED0-42B0-950B-436D0C74B4A1}" srcOrd="1" destOrd="0" presId="urn:microsoft.com/office/officeart/2005/8/layout/default"/>
    <dgm:cxn modelId="{076E8656-6832-41A9-BD6C-26EA9B243B60}" type="presParOf" srcId="{752B8254-FAE5-4EDC-8C18-2D2024591B91}" destId="{AA894849-C7F8-478E-BB0A-B4ADB136A328}" srcOrd="2" destOrd="0" presId="urn:microsoft.com/office/officeart/2005/8/layout/default"/>
    <dgm:cxn modelId="{52003265-B9D7-4AF8-8531-FDB6B1BEE722}" type="presParOf" srcId="{752B8254-FAE5-4EDC-8C18-2D2024591B91}" destId="{74DD33E0-A8C0-4B7D-B43B-78F182A015E8}" srcOrd="3" destOrd="0" presId="urn:microsoft.com/office/officeart/2005/8/layout/default"/>
    <dgm:cxn modelId="{0610BDE4-A8D9-4780-BDDD-1DC0A8B445F7}" type="presParOf" srcId="{752B8254-FAE5-4EDC-8C18-2D2024591B91}" destId="{D8707798-746E-4983-A5E6-C54715917302}" srcOrd="4" destOrd="0" presId="urn:microsoft.com/office/officeart/2005/8/layout/default"/>
    <dgm:cxn modelId="{895178C0-D9D9-4B54-96BC-347CE4A5AD63}" type="presParOf" srcId="{752B8254-FAE5-4EDC-8C18-2D2024591B91}" destId="{C915147F-7458-4689-9B62-5CA18E157694}" srcOrd="5" destOrd="0" presId="urn:microsoft.com/office/officeart/2005/8/layout/default"/>
    <dgm:cxn modelId="{C98D679D-A1E6-4634-945C-73CF10485FEF}" type="presParOf" srcId="{752B8254-FAE5-4EDC-8C18-2D2024591B91}" destId="{6B78A9E0-9D55-4F33-8691-16E9F0E3B5A8}" srcOrd="6" destOrd="0" presId="urn:microsoft.com/office/officeart/2005/8/layout/default"/>
    <dgm:cxn modelId="{FF83C086-6269-4090-8D79-54737B11FD8C}" type="presParOf" srcId="{752B8254-FAE5-4EDC-8C18-2D2024591B91}" destId="{EED9A6A7-3864-41E0-8720-D62DC01BB2EA}" srcOrd="7" destOrd="0" presId="urn:microsoft.com/office/officeart/2005/8/layout/default"/>
    <dgm:cxn modelId="{4579A9F6-2539-442F-9D1F-48F702FF63D7}" type="presParOf" srcId="{752B8254-FAE5-4EDC-8C18-2D2024591B91}" destId="{4F71C574-6F7D-4C68-A4B0-9D9EDD33CF41}" srcOrd="8" destOrd="0" presId="urn:microsoft.com/office/officeart/2005/8/layout/default"/>
    <dgm:cxn modelId="{9404DB78-BCCA-4879-9DDF-19700A327DA8}" type="presParOf" srcId="{752B8254-FAE5-4EDC-8C18-2D2024591B91}" destId="{87156BC1-2B86-4CFA-93CD-D855A91BE730}" srcOrd="9" destOrd="0" presId="urn:microsoft.com/office/officeart/2005/8/layout/default"/>
    <dgm:cxn modelId="{F0F89317-6074-47EF-AAA0-812C15C6BA81}" type="presParOf" srcId="{752B8254-FAE5-4EDC-8C18-2D2024591B91}" destId="{3C0C8FF2-BE02-4E35-8D4D-ED36319587C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C65DD98-F359-4789-BD34-C2FA43AD8870}"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531249C9-6756-45F2-9A4C-2A0856395CE4}">
      <dgm:prSet/>
      <dgm:spPr/>
      <dgm:t>
        <a:bodyPr/>
        <a:lstStyle/>
        <a:p>
          <a:r>
            <a:rPr lang="en-US" baseline="0"/>
            <a:t>Process around 1000 rows at a time</a:t>
          </a:r>
          <a:endParaRPr lang="en-US"/>
        </a:p>
      </dgm:t>
    </dgm:pt>
    <dgm:pt modelId="{32601FFF-8ABB-403A-ACC2-EA0663F93B74}" type="parTrans" cxnId="{6C92F0CA-66A2-4437-9785-96E3606990B3}">
      <dgm:prSet/>
      <dgm:spPr/>
      <dgm:t>
        <a:bodyPr/>
        <a:lstStyle/>
        <a:p>
          <a:endParaRPr lang="en-US"/>
        </a:p>
      </dgm:t>
    </dgm:pt>
    <dgm:pt modelId="{57195B5C-9745-4DB4-BC02-9FA55F924097}" type="sibTrans" cxnId="{6C92F0CA-66A2-4437-9785-96E3606990B3}">
      <dgm:prSet/>
      <dgm:spPr/>
      <dgm:t>
        <a:bodyPr/>
        <a:lstStyle/>
        <a:p>
          <a:endParaRPr lang="en-US"/>
        </a:p>
      </dgm:t>
    </dgm:pt>
    <dgm:pt modelId="{4D9B59FB-B452-4270-946C-737424C5A383}">
      <dgm:prSet/>
      <dgm:spPr/>
      <dgm:t>
        <a:bodyPr/>
        <a:lstStyle/>
        <a:p>
          <a:r>
            <a:rPr lang="en-US" baseline="0" dirty="0"/>
            <a:t>As opposed to 1 row at a time with row-based processing</a:t>
          </a:r>
          <a:endParaRPr lang="en-US" dirty="0"/>
        </a:p>
      </dgm:t>
    </dgm:pt>
    <dgm:pt modelId="{5A01EFFB-11F8-48F4-9287-267DDC31B348}" type="parTrans" cxnId="{6FF0C6F7-047B-4479-95AD-11A5F3BF5EA0}">
      <dgm:prSet/>
      <dgm:spPr/>
      <dgm:t>
        <a:bodyPr/>
        <a:lstStyle/>
        <a:p>
          <a:endParaRPr lang="en-US"/>
        </a:p>
      </dgm:t>
    </dgm:pt>
    <dgm:pt modelId="{E16CD79F-BEF4-4AF9-927C-2A63E8338059}" type="sibTrans" cxnId="{6FF0C6F7-047B-4479-95AD-11A5F3BF5EA0}">
      <dgm:prSet/>
      <dgm:spPr/>
      <dgm:t>
        <a:bodyPr/>
        <a:lstStyle/>
        <a:p>
          <a:endParaRPr lang="en-US"/>
        </a:p>
      </dgm:t>
    </dgm:pt>
    <dgm:pt modelId="{49F25080-510E-48F1-A9D4-DDE1F00671C2}">
      <dgm:prSet/>
      <dgm:spPr/>
      <dgm:t>
        <a:bodyPr/>
        <a:lstStyle/>
        <a:p>
          <a:r>
            <a:rPr lang="en-US" baseline="0"/>
            <a:t>Not all query plan operators can perform batch processing</a:t>
          </a:r>
          <a:endParaRPr lang="en-US"/>
        </a:p>
      </dgm:t>
    </dgm:pt>
    <dgm:pt modelId="{D2EDCD64-D6AB-4325-BDD5-20B66281346A}" type="parTrans" cxnId="{37AD5E48-DAA3-4698-B174-558B64B6F138}">
      <dgm:prSet/>
      <dgm:spPr/>
      <dgm:t>
        <a:bodyPr/>
        <a:lstStyle/>
        <a:p>
          <a:endParaRPr lang="en-US"/>
        </a:p>
      </dgm:t>
    </dgm:pt>
    <dgm:pt modelId="{6CB1063A-6AB1-479C-9F75-3D2F1419B733}" type="sibTrans" cxnId="{37AD5E48-DAA3-4698-B174-558B64B6F138}">
      <dgm:prSet/>
      <dgm:spPr/>
      <dgm:t>
        <a:bodyPr/>
        <a:lstStyle/>
        <a:p>
          <a:endParaRPr lang="en-US"/>
        </a:p>
      </dgm:t>
    </dgm:pt>
    <dgm:pt modelId="{7D5464B9-5646-49D3-8E01-3BFF45E0F020}">
      <dgm:prSet/>
      <dgm:spPr/>
      <dgm:t>
        <a:bodyPr/>
        <a:lstStyle/>
        <a:p>
          <a:r>
            <a:rPr lang="en-US" baseline="0"/>
            <a:t>nested loops</a:t>
          </a:r>
          <a:endParaRPr lang="en-US"/>
        </a:p>
      </dgm:t>
    </dgm:pt>
    <dgm:pt modelId="{D6FE9461-2333-4603-9466-E3B819DEF236}" type="parTrans" cxnId="{F1F53BFC-3DC6-480D-8AB6-9CC65A738140}">
      <dgm:prSet/>
      <dgm:spPr/>
      <dgm:t>
        <a:bodyPr/>
        <a:lstStyle/>
        <a:p>
          <a:endParaRPr lang="en-US"/>
        </a:p>
      </dgm:t>
    </dgm:pt>
    <dgm:pt modelId="{5C760F25-9886-407A-AA5B-2DEA748B46FD}" type="sibTrans" cxnId="{F1F53BFC-3DC6-480D-8AB6-9CC65A738140}">
      <dgm:prSet/>
      <dgm:spPr/>
      <dgm:t>
        <a:bodyPr/>
        <a:lstStyle/>
        <a:p>
          <a:endParaRPr lang="en-US"/>
        </a:p>
      </dgm:t>
    </dgm:pt>
    <dgm:pt modelId="{2FCFA69D-9305-46E8-9986-55450F1D7F35}">
      <dgm:prSet/>
      <dgm:spPr/>
      <dgm:t>
        <a:bodyPr/>
        <a:lstStyle/>
        <a:p>
          <a:r>
            <a:rPr lang="en-US" baseline="0"/>
            <a:t>Plan operators are expanded in SQL Server 2016+</a:t>
          </a:r>
          <a:endParaRPr lang="en-US"/>
        </a:p>
      </dgm:t>
    </dgm:pt>
    <dgm:pt modelId="{3736C2A3-5FB5-4FE8-A7F6-034217489D35}" type="parTrans" cxnId="{019D346C-5F00-46E4-81D0-CD5055764EB7}">
      <dgm:prSet/>
      <dgm:spPr/>
      <dgm:t>
        <a:bodyPr/>
        <a:lstStyle/>
        <a:p>
          <a:endParaRPr lang="en-US"/>
        </a:p>
      </dgm:t>
    </dgm:pt>
    <dgm:pt modelId="{0CF94B1A-5073-4223-B4E2-4B7E426877B3}" type="sibTrans" cxnId="{019D346C-5F00-46E4-81D0-CD5055764EB7}">
      <dgm:prSet/>
      <dgm:spPr/>
      <dgm:t>
        <a:bodyPr/>
        <a:lstStyle/>
        <a:p>
          <a:endParaRPr lang="en-US"/>
        </a:p>
      </dgm:t>
    </dgm:pt>
    <dgm:pt modelId="{F520FFCC-2780-4409-B8BB-C7CEC125BD71}">
      <dgm:prSet/>
      <dgm:spPr/>
      <dgm:t>
        <a:bodyPr/>
        <a:lstStyle/>
        <a:p>
          <a:r>
            <a:rPr lang="en-US" baseline="0"/>
            <a:t>Greatly reduced CPU time (7 to 40X)</a:t>
          </a:r>
          <a:endParaRPr lang="en-US"/>
        </a:p>
      </dgm:t>
    </dgm:pt>
    <dgm:pt modelId="{CC34D489-9FA2-4D51-B75A-B37587785CAB}" type="parTrans" cxnId="{B6C376C0-380C-4394-B545-7DF6539BDC50}">
      <dgm:prSet/>
      <dgm:spPr/>
      <dgm:t>
        <a:bodyPr/>
        <a:lstStyle/>
        <a:p>
          <a:endParaRPr lang="en-US"/>
        </a:p>
      </dgm:t>
    </dgm:pt>
    <dgm:pt modelId="{892337F0-4A1F-4BFE-9882-117E343E2CAB}" type="sibTrans" cxnId="{B6C376C0-380C-4394-B545-7DF6539BDC50}">
      <dgm:prSet/>
      <dgm:spPr/>
      <dgm:t>
        <a:bodyPr/>
        <a:lstStyle/>
        <a:p>
          <a:endParaRPr lang="en-US"/>
        </a:p>
      </dgm:t>
    </dgm:pt>
    <dgm:pt modelId="{933E91D0-CEF0-449F-AE06-362C44A7A3E2}">
      <dgm:prSet/>
      <dgm:spPr/>
      <dgm:t>
        <a:bodyPr/>
        <a:lstStyle/>
        <a:p>
          <a:r>
            <a:rPr lang="en-US" baseline="0"/>
            <a:t>merge join</a:t>
          </a:r>
          <a:endParaRPr lang="en-US"/>
        </a:p>
      </dgm:t>
    </dgm:pt>
    <dgm:pt modelId="{7E2B6D88-9811-46DD-91E6-34E0A53EE0C2}" type="parTrans" cxnId="{1582A87E-271B-4B56-8A1E-402B329EC453}">
      <dgm:prSet/>
      <dgm:spPr/>
    </dgm:pt>
    <dgm:pt modelId="{F7D76232-CEF7-4A68-9EAA-8C547987ECAF}" type="sibTrans" cxnId="{1582A87E-271B-4B56-8A1E-402B329EC453}">
      <dgm:prSet/>
      <dgm:spPr/>
    </dgm:pt>
    <dgm:pt modelId="{B94F5C72-D8BC-42E1-9F39-36C3E16EC927}" type="pres">
      <dgm:prSet presAssocID="{8C65DD98-F359-4789-BD34-C2FA43AD8870}" presName="diagram" presStyleCnt="0">
        <dgm:presLayoutVars>
          <dgm:dir/>
          <dgm:resizeHandles val="exact"/>
        </dgm:presLayoutVars>
      </dgm:prSet>
      <dgm:spPr/>
    </dgm:pt>
    <dgm:pt modelId="{7D4AEB9D-2797-4985-B1DC-B7BC865AEF70}" type="pres">
      <dgm:prSet presAssocID="{531249C9-6756-45F2-9A4C-2A0856395CE4}" presName="node" presStyleLbl="node1" presStyleIdx="0" presStyleCnt="5">
        <dgm:presLayoutVars>
          <dgm:bulletEnabled val="1"/>
        </dgm:presLayoutVars>
      </dgm:prSet>
      <dgm:spPr/>
    </dgm:pt>
    <dgm:pt modelId="{B4D81332-5247-4D35-9389-3AE23F57157E}" type="pres">
      <dgm:prSet presAssocID="{57195B5C-9745-4DB4-BC02-9FA55F924097}" presName="sibTrans" presStyleCnt="0"/>
      <dgm:spPr/>
    </dgm:pt>
    <dgm:pt modelId="{6A70846C-F0B8-42EA-B638-3BE790113915}" type="pres">
      <dgm:prSet presAssocID="{4D9B59FB-B452-4270-946C-737424C5A383}" presName="node" presStyleLbl="node1" presStyleIdx="1" presStyleCnt="5">
        <dgm:presLayoutVars>
          <dgm:bulletEnabled val="1"/>
        </dgm:presLayoutVars>
      </dgm:prSet>
      <dgm:spPr/>
    </dgm:pt>
    <dgm:pt modelId="{227C80A8-193E-444D-8ACD-629BB3884BAD}" type="pres">
      <dgm:prSet presAssocID="{E16CD79F-BEF4-4AF9-927C-2A63E8338059}" presName="sibTrans" presStyleCnt="0"/>
      <dgm:spPr/>
    </dgm:pt>
    <dgm:pt modelId="{AAD0CDBF-6358-4899-9D9F-92895FBC30C6}" type="pres">
      <dgm:prSet presAssocID="{49F25080-510E-48F1-A9D4-DDE1F00671C2}" presName="node" presStyleLbl="node1" presStyleIdx="2" presStyleCnt="5">
        <dgm:presLayoutVars>
          <dgm:bulletEnabled val="1"/>
        </dgm:presLayoutVars>
      </dgm:prSet>
      <dgm:spPr/>
    </dgm:pt>
    <dgm:pt modelId="{ACF55965-5E15-4C2F-AAC4-C036CEB46D86}" type="pres">
      <dgm:prSet presAssocID="{6CB1063A-6AB1-479C-9F75-3D2F1419B733}" presName="sibTrans" presStyleCnt="0"/>
      <dgm:spPr/>
    </dgm:pt>
    <dgm:pt modelId="{78E1BC93-1E48-4F2C-93B4-03E5B84958B4}" type="pres">
      <dgm:prSet presAssocID="{2FCFA69D-9305-46E8-9986-55450F1D7F35}" presName="node" presStyleLbl="node1" presStyleIdx="3" presStyleCnt="5">
        <dgm:presLayoutVars>
          <dgm:bulletEnabled val="1"/>
        </dgm:presLayoutVars>
      </dgm:prSet>
      <dgm:spPr/>
    </dgm:pt>
    <dgm:pt modelId="{D56B25FA-D67D-47B6-ADF4-13C3DBA11AD8}" type="pres">
      <dgm:prSet presAssocID="{0CF94B1A-5073-4223-B4E2-4B7E426877B3}" presName="sibTrans" presStyleCnt="0"/>
      <dgm:spPr/>
    </dgm:pt>
    <dgm:pt modelId="{95C0C9A5-CFD4-4794-81F3-5052E30E15F8}" type="pres">
      <dgm:prSet presAssocID="{F520FFCC-2780-4409-B8BB-C7CEC125BD71}" presName="node" presStyleLbl="node1" presStyleIdx="4" presStyleCnt="5">
        <dgm:presLayoutVars>
          <dgm:bulletEnabled val="1"/>
        </dgm:presLayoutVars>
      </dgm:prSet>
      <dgm:spPr/>
    </dgm:pt>
  </dgm:ptLst>
  <dgm:cxnLst>
    <dgm:cxn modelId="{A59C9B01-C082-4DA2-B8BF-69D3ABFD8949}" type="presOf" srcId="{4D9B59FB-B452-4270-946C-737424C5A383}" destId="{6A70846C-F0B8-42EA-B638-3BE790113915}" srcOrd="0" destOrd="0" presId="urn:microsoft.com/office/officeart/2005/8/layout/default"/>
    <dgm:cxn modelId="{FF27D010-82AC-4E46-ABE9-E50AE8BA9324}" type="presOf" srcId="{933E91D0-CEF0-449F-AE06-362C44A7A3E2}" destId="{AAD0CDBF-6358-4899-9D9F-92895FBC30C6}" srcOrd="0" destOrd="2" presId="urn:microsoft.com/office/officeart/2005/8/layout/default"/>
    <dgm:cxn modelId="{E9DEB122-21C0-4A36-99BC-736EFF82A1DC}" type="presOf" srcId="{7D5464B9-5646-49D3-8E01-3BFF45E0F020}" destId="{AAD0CDBF-6358-4899-9D9F-92895FBC30C6}" srcOrd="0" destOrd="1" presId="urn:microsoft.com/office/officeart/2005/8/layout/default"/>
    <dgm:cxn modelId="{C0CBEB27-368E-44B4-96E9-0BD251011F12}" type="presOf" srcId="{531249C9-6756-45F2-9A4C-2A0856395CE4}" destId="{7D4AEB9D-2797-4985-B1DC-B7BC865AEF70}" srcOrd="0" destOrd="0" presId="urn:microsoft.com/office/officeart/2005/8/layout/default"/>
    <dgm:cxn modelId="{37AD5E48-DAA3-4698-B174-558B64B6F138}" srcId="{8C65DD98-F359-4789-BD34-C2FA43AD8870}" destId="{49F25080-510E-48F1-A9D4-DDE1F00671C2}" srcOrd="2" destOrd="0" parTransId="{D2EDCD64-D6AB-4325-BDD5-20B66281346A}" sibTransId="{6CB1063A-6AB1-479C-9F75-3D2F1419B733}"/>
    <dgm:cxn modelId="{07A21E6C-67BA-42B0-8851-8D54877FEEAE}" type="presOf" srcId="{8C65DD98-F359-4789-BD34-C2FA43AD8870}" destId="{B94F5C72-D8BC-42E1-9F39-36C3E16EC927}" srcOrd="0" destOrd="0" presId="urn:microsoft.com/office/officeart/2005/8/layout/default"/>
    <dgm:cxn modelId="{019D346C-5F00-46E4-81D0-CD5055764EB7}" srcId="{8C65DD98-F359-4789-BD34-C2FA43AD8870}" destId="{2FCFA69D-9305-46E8-9986-55450F1D7F35}" srcOrd="3" destOrd="0" parTransId="{3736C2A3-5FB5-4FE8-A7F6-034217489D35}" sibTransId="{0CF94B1A-5073-4223-B4E2-4B7E426877B3}"/>
    <dgm:cxn modelId="{FE722974-E74C-47EF-AE95-60053E2125EC}" type="presOf" srcId="{F520FFCC-2780-4409-B8BB-C7CEC125BD71}" destId="{95C0C9A5-CFD4-4794-81F3-5052E30E15F8}" srcOrd="0" destOrd="0" presId="urn:microsoft.com/office/officeart/2005/8/layout/default"/>
    <dgm:cxn modelId="{1582A87E-271B-4B56-8A1E-402B329EC453}" srcId="{49F25080-510E-48F1-A9D4-DDE1F00671C2}" destId="{933E91D0-CEF0-449F-AE06-362C44A7A3E2}" srcOrd="1" destOrd="0" parTransId="{7E2B6D88-9811-46DD-91E6-34E0A53EE0C2}" sibTransId="{F7D76232-CEF7-4A68-9EAA-8C547987ECAF}"/>
    <dgm:cxn modelId="{5299FB88-F9F2-46B4-ADDF-A7668E747585}" type="presOf" srcId="{2FCFA69D-9305-46E8-9986-55450F1D7F35}" destId="{78E1BC93-1E48-4F2C-93B4-03E5B84958B4}" srcOrd="0" destOrd="0" presId="urn:microsoft.com/office/officeart/2005/8/layout/default"/>
    <dgm:cxn modelId="{B08CDC95-60E0-4826-981F-5CAC3C23D9FF}" type="presOf" srcId="{49F25080-510E-48F1-A9D4-DDE1F00671C2}" destId="{AAD0CDBF-6358-4899-9D9F-92895FBC30C6}" srcOrd="0" destOrd="0" presId="urn:microsoft.com/office/officeart/2005/8/layout/default"/>
    <dgm:cxn modelId="{B6C376C0-380C-4394-B545-7DF6539BDC50}" srcId="{8C65DD98-F359-4789-BD34-C2FA43AD8870}" destId="{F520FFCC-2780-4409-B8BB-C7CEC125BD71}" srcOrd="4" destOrd="0" parTransId="{CC34D489-9FA2-4D51-B75A-B37587785CAB}" sibTransId="{892337F0-4A1F-4BFE-9882-117E343E2CAB}"/>
    <dgm:cxn modelId="{6C92F0CA-66A2-4437-9785-96E3606990B3}" srcId="{8C65DD98-F359-4789-BD34-C2FA43AD8870}" destId="{531249C9-6756-45F2-9A4C-2A0856395CE4}" srcOrd="0" destOrd="0" parTransId="{32601FFF-8ABB-403A-ACC2-EA0663F93B74}" sibTransId="{57195B5C-9745-4DB4-BC02-9FA55F924097}"/>
    <dgm:cxn modelId="{6FF0C6F7-047B-4479-95AD-11A5F3BF5EA0}" srcId="{8C65DD98-F359-4789-BD34-C2FA43AD8870}" destId="{4D9B59FB-B452-4270-946C-737424C5A383}" srcOrd="1" destOrd="0" parTransId="{5A01EFFB-11F8-48F4-9287-267DDC31B348}" sibTransId="{E16CD79F-BEF4-4AF9-927C-2A63E8338059}"/>
    <dgm:cxn modelId="{F1F53BFC-3DC6-480D-8AB6-9CC65A738140}" srcId="{49F25080-510E-48F1-A9D4-DDE1F00671C2}" destId="{7D5464B9-5646-49D3-8E01-3BFF45E0F020}" srcOrd="0" destOrd="0" parTransId="{D6FE9461-2333-4603-9466-E3B819DEF236}" sibTransId="{5C760F25-9886-407A-AA5B-2DEA748B46FD}"/>
    <dgm:cxn modelId="{21CDE73B-08F2-4DF2-982E-C169C79FEC73}" type="presParOf" srcId="{B94F5C72-D8BC-42E1-9F39-36C3E16EC927}" destId="{7D4AEB9D-2797-4985-B1DC-B7BC865AEF70}" srcOrd="0" destOrd="0" presId="urn:microsoft.com/office/officeart/2005/8/layout/default"/>
    <dgm:cxn modelId="{61BFB6BA-94BD-4381-B389-3A4A27FC4085}" type="presParOf" srcId="{B94F5C72-D8BC-42E1-9F39-36C3E16EC927}" destId="{B4D81332-5247-4D35-9389-3AE23F57157E}" srcOrd="1" destOrd="0" presId="urn:microsoft.com/office/officeart/2005/8/layout/default"/>
    <dgm:cxn modelId="{DE9ACB0F-D70B-4183-B4C9-2BF76905651A}" type="presParOf" srcId="{B94F5C72-D8BC-42E1-9F39-36C3E16EC927}" destId="{6A70846C-F0B8-42EA-B638-3BE790113915}" srcOrd="2" destOrd="0" presId="urn:microsoft.com/office/officeart/2005/8/layout/default"/>
    <dgm:cxn modelId="{034F4421-EBDB-450F-8EF3-217D66AD7B89}" type="presParOf" srcId="{B94F5C72-D8BC-42E1-9F39-36C3E16EC927}" destId="{227C80A8-193E-444D-8ACD-629BB3884BAD}" srcOrd="3" destOrd="0" presId="urn:microsoft.com/office/officeart/2005/8/layout/default"/>
    <dgm:cxn modelId="{0D0AC36B-733A-4FE2-A55F-6F41744447E9}" type="presParOf" srcId="{B94F5C72-D8BC-42E1-9F39-36C3E16EC927}" destId="{AAD0CDBF-6358-4899-9D9F-92895FBC30C6}" srcOrd="4" destOrd="0" presId="urn:microsoft.com/office/officeart/2005/8/layout/default"/>
    <dgm:cxn modelId="{AF5A9DEC-A459-403C-9A2D-9D416DD82D43}" type="presParOf" srcId="{B94F5C72-D8BC-42E1-9F39-36C3E16EC927}" destId="{ACF55965-5E15-4C2F-AAC4-C036CEB46D86}" srcOrd="5" destOrd="0" presId="urn:microsoft.com/office/officeart/2005/8/layout/default"/>
    <dgm:cxn modelId="{48811279-CB28-40FD-86F9-D60CACA06AA4}" type="presParOf" srcId="{B94F5C72-D8BC-42E1-9F39-36C3E16EC927}" destId="{78E1BC93-1E48-4F2C-93B4-03E5B84958B4}" srcOrd="6" destOrd="0" presId="urn:microsoft.com/office/officeart/2005/8/layout/default"/>
    <dgm:cxn modelId="{DD0BFFDD-49D4-4CBF-AACB-FD1276C0476A}" type="presParOf" srcId="{B94F5C72-D8BC-42E1-9F39-36C3E16EC927}" destId="{D56B25FA-D67D-47B6-ADF4-13C3DBA11AD8}" srcOrd="7" destOrd="0" presId="urn:microsoft.com/office/officeart/2005/8/layout/default"/>
    <dgm:cxn modelId="{0E02489C-029D-4644-9EA9-E744C7B6F51A}" type="presParOf" srcId="{B94F5C72-D8BC-42E1-9F39-36C3E16EC927}" destId="{95C0C9A5-CFD4-4794-81F3-5052E30E15F8}"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FC74A6D-4B76-4842-9D2F-A50CDF0FEAB8}" type="doc">
      <dgm:prSet loTypeId="urn:microsoft.com/office/officeart/2005/8/layout/default" loCatId="list" qsTypeId="urn:microsoft.com/office/officeart/2005/8/quickstyle/simple4" qsCatId="simple" csTypeId="urn:microsoft.com/office/officeart/2005/8/colors/accent2_2" csCatId="accent2"/>
      <dgm:spPr/>
      <dgm:t>
        <a:bodyPr/>
        <a:lstStyle/>
        <a:p>
          <a:endParaRPr lang="en-US"/>
        </a:p>
      </dgm:t>
    </dgm:pt>
    <dgm:pt modelId="{53C73B45-B3AC-4A92-A0CC-F5D43024B610}">
      <dgm:prSet/>
      <dgm:spPr/>
      <dgm:t>
        <a:bodyPr/>
        <a:lstStyle/>
        <a:p>
          <a:r>
            <a:rPr lang="en-GB"/>
            <a:t>Skips large chunks of data to speed up scans</a:t>
          </a:r>
          <a:endParaRPr lang="en-US"/>
        </a:p>
      </dgm:t>
    </dgm:pt>
    <dgm:pt modelId="{11ACE014-EE04-42F2-8757-58355BA794F2}" type="parTrans" cxnId="{A5908BA9-6259-477A-90BF-A91A3AAD2EE9}">
      <dgm:prSet/>
      <dgm:spPr/>
      <dgm:t>
        <a:bodyPr/>
        <a:lstStyle/>
        <a:p>
          <a:endParaRPr lang="en-US"/>
        </a:p>
      </dgm:t>
    </dgm:pt>
    <dgm:pt modelId="{44D15B14-B3F6-4E67-A2E0-6D31554ACD49}" type="sibTrans" cxnId="{A5908BA9-6259-477A-90BF-A91A3AAD2EE9}">
      <dgm:prSet/>
      <dgm:spPr/>
      <dgm:t>
        <a:bodyPr/>
        <a:lstStyle/>
        <a:p>
          <a:endParaRPr lang="en-US"/>
        </a:p>
      </dgm:t>
    </dgm:pt>
    <dgm:pt modelId="{0F14970F-E2B8-4E7A-A918-9F05D141277E}">
      <dgm:prSet/>
      <dgm:spPr/>
      <dgm:t>
        <a:bodyPr/>
        <a:lstStyle/>
        <a:p>
          <a:r>
            <a:rPr lang="en-GB"/>
            <a:t>Each partition in a column store index is broken into segments</a:t>
          </a:r>
          <a:endParaRPr lang="en-US"/>
        </a:p>
      </dgm:t>
    </dgm:pt>
    <dgm:pt modelId="{916734AD-3839-4563-AD50-03DB84E91635}" type="parTrans" cxnId="{CC0BBB83-247D-4E83-8744-F009004E13D0}">
      <dgm:prSet/>
      <dgm:spPr/>
      <dgm:t>
        <a:bodyPr/>
        <a:lstStyle/>
        <a:p>
          <a:endParaRPr lang="en-US"/>
        </a:p>
      </dgm:t>
    </dgm:pt>
    <dgm:pt modelId="{97EC3A39-4C97-4C9F-B422-6DBA709FCC77}" type="sibTrans" cxnId="{CC0BBB83-247D-4E83-8744-F009004E13D0}">
      <dgm:prSet/>
      <dgm:spPr/>
      <dgm:t>
        <a:bodyPr/>
        <a:lstStyle/>
        <a:p>
          <a:endParaRPr lang="en-US"/>
        </a:p>
      </dgm:t>
    </dgm:pt>
    <dgm:pt modelId="{740882AD-B1B9-414D-B270-6FE20AD82533}">
      <dgm:prSet/>
      <dgm:spPr/>
      <dgm:t>
        <a:bodyPr/>
        <a:lstStyle/>
        <a:p>
          <a:r>
            <a:rPr lang="en-GB"/>
            <a:t>Each segment has metadata that stores the minimum and maximum value of each column for the segment</a:t>
          </a:r>
          <a:endParaRPr lang="en-US"/>
        </a:p>
      </dgm:t>
    </dgm:pt>
    <dgm:pt modelId="{575EADE0-4545-40D4-AB29-6FC4AABCBAEE}" type="parTrans" cxnId="{D7F6BE1C-27E2-416C-8D14-86F3AE8A1519}">
      <dgm:prSet/>
      <dgm:spPr/>
      <dgm:t>
        <a:bodyPr/>
        <a:lstStyle/>
        <a:p>
          <a:endParaRPr lang="en-US"/>
        </a:p>
      </dgm:t>
    </dgm:pt>
    <dgm:pt modelId="{69644ACB-B2E1-48BD-B9F9-57C51CAC642D}" type="sibTrans" cxnId="{D7F6BE1C-27E2-416C-8D14-86F3AE8A1519}">
      <dgm:prSet/>
      <dgm:spPr/>
      <dgm:t>
        <a:bodyPr/>
        <a:lstStyle/>
        <a:p>
          <a:endParaRPr lang="en-US"/>
        </a:p>
      </dgm:t>
    </dgm:pt>
    <dgm:pt modelId="{1AF1157A-7293-4250-B32B-F66730BDCFAA}">
      <dgm:prSet/>
      <dgm:spPr/>
      <dgm:t>
        <a:bodyPr/>
        <a:lstStyle/>
        <a:p>
          <a:r>
            <a:rPr lang="en-GB"/>
            <a:t>The storage engine checks filter conditions against the metadata</a:t>
          </a:r>
          <a:endParaRPr lang="en-US"/>
        </a:p>
      </dgm:t>
    </dgm:pt>
    <dgm:pt modelId="{5997B9CC-5B22-4CC8-A9DE-DA5373A2E509}" type="parTrans" cxnId="{62F34D46-3505-411C-8895-1B4F2A572C69}">
      <dgm:prSet/>
      <dgm:spPr/>
      <dgm:t>
        <a:bodyPr/>
        <a:lstStyle/>
        <a:p>
          <a:endParaRPr lang="en-US"/>
        </a:p>
      </dgm:t>
    </dgm:pt>
    <dgm:pt modelId="{26CACE9B-6FD1-4CF8-8D01-2E99C38993BB}" type="sibTrans" cxnId="{62F34D46-3505-411C-8895-1B4F2A572C69}">
      <dgm:prSet/>
      <dgm:spPr/>
      <dgm:t>
        <a:bodyPr/>
        <a:lstStyle/>
        <a:p>
          <a:endParaRPr lang="en-US"/>
        </a:p>
      </dgm:t>
    </dgm:pt>
    <dgm:pt modelId="{4AB401DC-E66A-4F54-9BC7-FA18E3944213}">
      <dgm:prSet/>
      <dgm:spPr/>
      <dgm:t>
        <a:bodyPr/>
        <a:lstStyle/>
        <a:p>
          <a:r>
            <a:rPr lang="en-GB"/>
            <a:t>If it detects no rows that qualify, it skips the entire segment without reading it from disk</a:t>
          </a:r>
          <a:endParaRPr lang="en-US"/>
        </a:p>
      </dgm:t>
    </dgm:pt>
    <dgm:pt modelId="{877E81DE-EF2D-45B0-AE23-E0622CFFEBB8}" type="parTrans" cxnId="{BBF2110F-2E34-47BD-B6F8-08895266FB8B}">
      <dgm:prSet/>
      <dgm:spPr/>
      <dgm:t>
        <a:bodyPr/>
        <a:lstStyle/>
        <a:p>
          <a:endParaRPr lang="en-US"/>
        </a:p>
      </dgm:t>
    </dgm:pt>
    <dgm:pt modelId="{AD7640D5-A116-4757-ADD5-0D7E4B59E781}" type="sibTrans" cxnId="{BBF2110F-2E34-47BD-B6F8-08895266FB8B}">
      <dgm:prSet/>
      <dgm:spPr/>
      <dgm:t>
        <a:bodyPr/>
        <a:lstStyle/>
        <a:p>
          <a:endParaRPr lang="en-US"/>
        </a:p>
      </dgm:t>
    </dgm:pt>
    <dgm:pt modelId="{3B1D4002-1690-40A2-9B7E-903AFA24994E}" type="pres">
      <dgm:prSet presAssocID="{AFC74A6D-4B76-4842-9D2F-A50CDF0FEAB8}" presName="diagram" presStyleCnt="0">
        <dgm:presLayoutVars>
          <dgm:dir/>
          <dgm:resizeHandles val="exact"/>
        </dgm:presLayoutVars>
      </dgm:prSet>
      <dgm:spPr/>
    </dgm:pt>
    <dgm:pt modelId="{2C27F988-DEE5-4A99-9E5C-3B3CA1BBC356}" type="pres">
      <dgm:prSet presAssocID="{53C73B45-B3AC-4A92-A0CC-F5D43024B610}" presName="node" presStyleLbl="node1" presStyleIdx="0" presStyleCnt="5">
        <dgm:presLayoutVars>
          <dgm:bulletEnabled val="1"/>
        </dgm:presLayoutVars>
      </dgm:prSet>
      <dgm:spPr/>
    </dgm:pt>
    <dgm:pt modelId="{7A0AAB0F-78D1-4B2F-9F3C-B9BA203BC41D}" type="pres">
      <dgm:prSet presAssocID="{44D15B14-B3F6-4E67-A2E0-6D31554ACD49}" presName="sibTrans" presStyleCnt="0"/>
      <dgm:spPr/>
    </dgm:pt>
    <dgm:pt modelId="{8AAF0ED5-4F75-4760-9059-772B89857C60}" type="pres">
      <dgm:prSet presAssocID="{0F14970F-E2B8-4E7A-A918-9F05D141277E}" presName="node" presStyleLbl="node1" presStyleIdx="1" presStyleCnt="5">
        <dgm:presLayoutVars>
          <dgm:bulletEnabled val="1"/>
        </dgm:presLayoutVars>
      </dgm:prSet>
      <dgm:spPr/>
    </dgm:pt>
    <dgm:pt modelId="{49C588FA-CCD0-4D5B-A558-8014E1E9DDBF}" type="pres">
      <dgm:prSet presAssocID="{97EC3A39-4C97-4C9F-B422-6DBA709FCC77}" presName="sibTrans" presStyleCnt="0"/>
      <dgm:spPr/>
    </dgm:pt>
    <dgm:pt modelId="{FB72EDAF-9678-4462-B908-0B6504BDE394}" type="pres">
      <dgm:prSet presAssocID="{740882AD-B1B9-414D-B270-6FE20AD82533}" presName="node" presStyleLbl="node1" presStyleIdx="2" presStyleCnt="5">
        <dgm:presLayoutVars>
          <dgm:bulletEnabled val="1"/>
        </dgm:presLayoutVars>
      </dgm:prSet>
      <dgm:spPr/>
    </dgm:pt>
    <dgm:pt modelId="{13DAA3C9-CA10-48D9-9B80-A229D9ED3654}" type="pres">
      <dgm:prSet presAssocID="{69644ACB-B2E1-48BD-B9F9-57C51CAC642D}" presName="sibTrans" presStyleCnt="0"/>
      <dgm:spPr/>
    </dgm:pt>
    <dgm:pt modelId="{6B0A9993-8425-4995-921C-36F8C8875194}" type="pres">
      <dgm:prSet presAssocID="{1AF1157A-7293-4250-B32B-F66730BDCFAA}" presName="node" presStyleLbl="node1" presStyleIdx="3" presStyleCnt="5">
        <dgm:presLayoutVars>
          <dgm:bulletEnabled val="1"/>
        </dgm:presLayoutVars>
      </dgm:prSet>
      <dgm:spPr/>
    </dgm:pt>
    <dgm:pt modelId="{2479147B-6B98-412E-8F9B-9EA19CB7A9C4}" type="pres">
      <dgm:prSet presAssocID="{26CACE9B-6FD1-4CF8-8D01-2E99C38993BB}" presName="sibTrans" presStyleCnt="0"/>
      <dgm:spPr/>
    </dgm:pt>
    <dgm:pt modelId="{05E13E4C-A993-4BA7-84B0-4C04398DEACD}" type="pres">
      <dgm:prSet presAssocID="{4AB401DC-E66A-4F54-9BC7-FA18E3944213}" presName="node" presStyleLbl="node1" presStyleIdx="4" presStyleCnt="5">
        <dgm:presLayoutVars>
          <dgm:bulletEnabled val="1"/>
        </dgm:presLayoutVars>
      </dgm:prSet>
      <dgm:spPr/>
    </dgm:pt>
  </dgm:ptLst>
  <dgm:cxnLst>
    <dgm:cxn modelId="{BBF2110F-2E34-47BD-B6F8-08895266FB8B}" srcId="{AFC74A6D-4B76-4842-9D2F-A50CDF0FEAB8}" destId="{4AB401DC-E66A-4F54-9BC7-FA18E3944213}" srcOrd="4" destOrd="0" parTransId="{877E81DE-EF2D-45B0-AE23-E0622CFFEBB8}" sibTransId="{AD7640D5-A116-4757-ADD5-0D7E4B59E781}"/>
    <dgm:cxn modelId="{D7F6BE1C-27E2-416C-8D14-86F3AE8A1519}" srcId="{AFC74A6D-4B76-4842-9D2F-A50CDF0FEAB8}" destId="{740882AD-B1B9-414D-B270-6FE20AD82533}" srcOrd="2" destOrd="0" parTransId="{575EADE0-4545-40D4-AB29-6FC4AABCBAEE}" sibTransId="{69644ACB-B2E1-48BD-B9F9-57C51CAC642D}"/>
    <dgm:cxn modelId="{83C7F823-9456-4781-A2FD-64D0B3373946}" type="presOf" srcId="{AFC74A6D-4B76-4842-9D2F-A50CDF0FEAB8}" destId="{3B1D4002-1690-40A2-9B7E-903AFA24994E}" srcOrd="0" destOrd="0" presId="urn:microsoft.com/office/officeart/2005/8/layout/default"/>
    <dgm:cxn modelId="{44DB1737-6329-4B27-9F61-8EE6F16062B0}" type="presOf" srcId="{740882AD-B1B9-414D-B270-6FE20AD82533}" destId="{FB72EDAF-9678-4462-B908-0B6504BDE394}" srcOrd="0" destOrd="0" presId="urn:microsoft.com/office/officeart/2005/8/layout/default"/>
    <dgm:cxn modelId="{64C2EE45-E599-4BC8-ADB6-63280047BC13}" type="presOf" srcId="{1AF1157A-7293-4250-B32B-F66730BDCFAA}" destId="{6B0A9993-8425-4995-921C-36F8C8875194}" srcOrd="0" destOrd="0" presId="urn:microsoft.com/office/officeart/2005/8/layout/default"/>
    <dgm:cxn modelId="{62F34D46-3505-411C-8895-1B4F2A572C69}" srcId="{AFC74A6D-4B76-4842-9D2F-A50CDF0FEAB8}" destId="{1AF1157A-7293-4250-B32B-F66730BDCFAA}" srcOrd="3" destOrd="0" parTransId="{5997B9CC-5B22-4CC8-A9DE-DA5373A2E509}" sibTransId="{26CACE9B-6FD1-4CF8-8D01-2E99C38993BB}"/>
    <dgm:cxn modelId="{A2BE0F7E-93B6-40F8-A094-23903292E441}" type="presOf" srcId="{53C73B45-B3AC-4A92-A0CC-F5D43024B610}" destId="{2C27F988-DEE5-4A99-9E5C-3B3CA1BBC356}" srcOrd="0" destOrd="0" presId="urn:microsoft.com/office/officeart/2005/8/layout/default"/>
    <dgm:cxn modelId="{CC0BBB83-247D-4E83-8744-F009004E13D0}" srcId="{AFC74A6D-4B76-4842-9D2F-A50CDF0FEAB8}" destId="{0F14970F-E2B8-4E7A-A918-9F05D141277E}" srcOrd="1" destOrd="0" parTransId="{916734AD-3839-4563-AD50-03DB84E91635}" sibTransId="{97EC3A39-4C97-4C9F-B422-6DBA709FCC77}"/>
    <dgm:cxn modelId="{BC56DB8D-7BE1-4108-B197-6AAEE4AD6108}" type="presOf" srcId="{4AB401DC-E66A-4F54-9BC7-FA18E3944213}" destId="{05E13E4C-A993-4BA7-84B0-4C04398DEACD}" srcOrd="0" destOrd="0" presId="urn:microsoft.com/office/officeart/2005/8/layout/default"/>
    <dgm:cxn modelId="{804F0D9E-FEED-47EE-BF2F-F48D30D4A012}" type="presOf" srcId="{0F14970F-E2B8-4E7A-A918-9F05D141277E}" destId="{8AAF0ED5-4F75-4760-9059-772B89857C60}" srcOrd="0" destOrd="0" presId="urn:microsoft.com/office/officeart/2005/8/layout/default"/>
    <dgm:cxn modelId="{A5908BA9-6259-477A-90BF-A91A3AAD2EE9}" srcId="{AFC74A6D-4B76-4842-9D2F-A50CDF0FEAB8}" destId="{53C73B45-B3AC-4A92-A0CC-F5D43024B610}" srcOrd="0" destOrd="0" parTransId="{11ACE014-EE04-42F2-8757-58355BA794F2}" sibTransId="{44D15B14-B3F6-4E67-A2E0-6D31554ACD49}"/>
    <dgm:cxn modelId="{F8C994D4-432E-4015-BFC3-07B93161AFAC}" type="presParOf" srcId="{3B1D4002-1690-40A2-9B7E-903AFA24994E}" destId="{2C27F988-DEE5-4A99-9E5C-3B3CA1BBC356}" srcOrd="0" destOrd="0" presId="urn:microsoft.com/office/officeart/2005/8/layout/default"/>
    <dgm:cxn modelId="{D145B479-CDCD-4589-B0FF-DC3EEB11E491}" type="presParOf" srcId="{3B1D4002-1690-40A2-9B7E-903AFA24994E}" destId="{7A0AAB0F-78D1-4B2F-9F3C-B9BA203BC41D}" srcOrd="1" destOrd="0" presId="urn:microsoft.com/office/officeart/2005/8/layout/default"/>
    <dgm:cxn modelId="{BBB819B0-BC16-4BFD-96AD-94F6419D4C1E}" type="presParOf" srcId="{3B1D4002-1690-40A2-9B7E-903AFA24994E}" destId="{8AAF0ED5-4F75-4760-9059-772B89857C60}" srcOrd="2" destOrd="0" presId="urn:microsoft.com/office/officeart/2005/8/layout/default"/>
    <dgm:cxn modelId="{02A7A076-4037-42CC-838E-150F55380B3D}" type="presParOf" srcId="{3B1D4002-1690-40A2-9B7E-903AFA24994E}" destId="{49C588FA-CCD0-4D5B-A558-8014E1E9DDBF}" srcOrd="3" destOrd="0" presId="urn:microsoft.com/office/officeart/2005/8/layout/default"/>
    <dgm:cxn modelId="{F3C649A4-AA06-4E6C-A0CC-2A2DEE414611}" type="presParOf" srcId="{3B1D4002-1690-40A2-9B7E-903AFA24994E}" destId="{FB72EDAF-9678-4462-B908-0B6504BDE394}" srcOrd="4" destOrd="0" presId="urn:microsoft.com/office/officeart/2005/8/layout/default"/>
    <dgm:cxn modelId="{2B2EAD21-7825-4E90-BF31-55C6A5460894}" type="presParOf" srcId="{3B1D4002-1690-40A2-9B7E-903AFA24994E}" destId="{13DAA3C9-CA10-48D9-9B80-A229D9ED3654}" srcOrd="5" destOrd="0" presId="urn:microsoft.com/office/officeart/2005/8/layout/default"/>
    <dgm:cxn modelId="{9E094F31-1E6A-4688-9FB3-CEDFA88451E5}" type="presParOf" srcId="{3B1D4002-1690-40A2-9B7E-903AFA24994E}" destId="{6B0A9993-8425-4995-921C-36F8C8875194}" srcOrd="6" destOrd="0" presId="urn:microsoft.com/office/officeart/2005/8/layout/default"/>
    <dgm:cxn modelId="{7246E735-59FF-4902-8F53-0AFD3C66B1B8}" type="presParOf" srcId="{3B1D4002-1690-40A2-9B7E-903AFA24994E}" destId="{2479147B-6B98-412E-8F9B-9EA19CB7A9C4}" srcOrd="7" destOrd="0" presId="urn:microsoft.com/office/officeart/2005/8/layout/default"/>
    <dgm:cxn modelId="{9779784C-897C-4E57-9AFD-1037C5DBE26D}" type="presParOf" srcId="{3B1D4002-1690-40A2-9B7E-903AFA24994E}" destId="{05E13E4C-A993-4BA7-84B0-4C04398DEACD}"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84AEF6-9702-4502-94D5-9B2E91B661D8}"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F6235E83-1E1C-429E-846D-F900FD62B6A3}">
      <dgm:prSet phldrT="[Text]" custT="1"/>
      <dgm:spPr/>
      <dgm:t>
        <a:bodyPr/>
        <a:lstStyle/>
        <a:p>
          <a:r>
            <a:rPr lang="en-US" sz="2000" dirty="0"/>
            <a:t>Total bytes</a:t>
          </a:r>
        </a:p>
      </dgm:t>
    </dgm:pt>
    <dgm:pt modelId="{8EEDAF34-CAFA-4344-B569-B64B0CAD6A5C}" type="parTrans" cxnId="{A377DF22-B825-404D-B355-E99A4B611445}">
      <dgm:prSet/>
      <dgm:spPr/>
      <dgm:t>
        <a:bodyPr/>
        <a:lstStyle/>
        <a:p>
          <a:endParaRPr lang="en-US" sz="1200"/>
        </a:p>
      </dgm:t>
    </dgm:pt>
    <dgm:pt modelId="{7F4E6288-0BAF-4976-AE07-36BD41511536}" type="sibTrans" cxnId="{A377DF22-B825-404D-B355-E99A4B611445}">
      <dgm:prSet/>
      <dgm:spPr/>
      <dgm:t>
        <a:bodyPr/>
        <a:lstStyle/>
        <a:p>
          <a:endParaRPr lang="en-US" sz="1200"/>
        </a:p>
      </dgm:t>
    </dgm:pt>
    <dgm:pt modelId="{C84052F1-5415-4481-A5D7-E74868948748}">
      <dgm:prSet custT="1"/>
      <dgm:spPr/>
      <dgm:t>
        <a:bodyPr/>
        <a:lstStyle/>
        <a:p>
          <a:r>
            <a:rPr lang="en-US" sz="2000" dirty="0"/>
            <a:t>Bandwidth</a:t>
          </a:r>
        </a:p>
      </dgm:t>
    </dgm:pt>
    <dgm:pt modelId="{502578DF-AD7F-4BDB-96E0-4C181591310B}" type="parTrans" cxnId="{43DC39F2-9174-4B55-8AD4-25DEDF283DD8}">
      <dgm:prSet/>
      <dgm:spPr/>
      <dgm:t>
        <a:bodyPr/>
        <a:lstStyle/>
        <a:p>
          <a:endParaRPr lang="en-US" sz="1200"/>
        </a:p>
      </dgm:t>
    </dgm:pt>
    <dgm:pt modelId="{F5F413F8-B9C2-4485-A09D-0C24A593D97C}" type="sibTrans" cxnId="{43DC39F2-9174-4B55-8AD4-25DEDF283DD8}">
      <dgm:prSet/>
      <dgm:spPr/>
      <dgm:t>
        <a:bodyPr/>
        <a:lstStyle/>
        <a:p>
          <a:endParaRPr lang="en-US" sz="1200"/>
        </a:p>
      </dgm:t>
    </dgm:pt>
    <dgm:pt modelId="{BA87FCCF-89A0-40CA-90A3-84A7CF276C3E}">
      <dgm:prSet custT="1"/>
      <dgm:spPr/>
      <dgm:t>
        <a:bodyPr/>
        <a:lstStyle/>
        <a:p>
          <a:r>
            <a:rPr lang="en-US" sz="2000" dirty="0"/>
            <a:t>IOPs</a:t>
          </a:r>
        </a:p>
      </dgm:t>
    </dgm:pt>
    <dgm:pt modelId="{DA926FA9-3450-4A09-BA1D-1E304AF4B5C2}" type="parTrans" cxnId="{145C7218-B9A2-4B33-ABCC-6C5FAC282B37}">
      <dgm:prSet/>
      <dgm:spPr/>
      <dgm:t>
        <a:bodyPr/>
        <a:lstStyle/>
        <a:p>
          <a:endParaRPr lang="en-US" sz="1200"/>
        </a:p>
      </dgm:t>
    </dgm:pt>
    <dgm:pt modelId="{99E3A25D-5370-4ED0-B913-03B24F9143A5}" type="sibTrans" cxnId="{145C7218-B9A2-4B33-ABCC-6C5FAC282B37}">
      <dgm:prSet/>
      <dgm:spPr/>
      <dgm:t>
        <a:bodyPr/>
        <a:lstStyle/>
        <a:p>
          <a:endParaRPr lang="en-US" sz="1200"/>
        </a:p>
      </dgm:t>
    </dgm:pt>
    <dgm:pt modelId="{F75824EC-C76F-4DB4-B3A3-8773C1EF6475}" type="pres">
      <dgm:prSet presAssocID="{7184AEF6-9702-4502-94D5-9B2E91B661D8}" presName="diagram" presStyleCnt="0">
        <dgm:presLayoutVars>
          <dgm:dir/>
          <dgm:resizeHandles val="exact"/>
        </dgm:presLayoutVars>
      </dgm:prSet>
      <dgm:spPr/>
    </dgm:pt>
    <dgm:pt modelId="{DCC72FF9-5C91-4107-8B82-9BF71AE465FC}" type="pres">
      <dgm:prSet presAssocID="{F6235E83-1E1C-429E-846D-F900FD62B6A3}" presName="node" presStyleLbl="node1" presStyleIdx="0" presStyleCnt="3">
        <dgm:presLayoutVars>
          <dgm:bulletEnabled val="1"/>
        </dgm:presLayoutVars>
      </dgm:prSet>
      <dgm:spPr/>
    </dgm:pt>
    <dgm:pt modelId="{BC099785-E2D0-4CFC-A4BD-2B7C52DA1A79}" type="pres">
      <dgm:prSet presAssocID="{7F4E6288-0BAF-4976-AE07-36BD41511536}" presName="sibTrans" presStyleCnt="0"/>
      <dgm:spPr/>
    </dgm:pt>
    <dgm:pt modelId="{14D74132-A772-40EC-8DFC-5919271DBE60}" type="pres">
      <dgm:prSet presAssocID="{C84052F1-5415-4481-A5D7-E74868948748}" presName="node" presStyleLbl="node1" presStyleIdx="1" presStyleCnt="3">
        <dgm:presLayoutVars>
          <dgm:bulletEnabled val="1"/>
        </dgm:presLayoutVars>
      </dgm:prSet>
      <dgm:spPr/>
    </dgm:pt>
    <dgm:pt modelId="{D154D359-9D05-4491-89A6-77B121FDD196}" type="pres">
      <dgm:prSet presAssocID="{F5F413F8-B9C2-4485-A09D-0C24A593D97C}" presName="sibTrans" presStyleCnt="0"/>
      <dgm:spPr/>
    </dgm:pt>
    <dgm:pt modelId="{133DBE3D-2A68-4B5F-BD52-231A1F20747E}" type="pres">
      <dgm:prSet presAssocID="{BA87FCCF-89A0-40CA-90A3-84A7CF276C3E}" presName="node" presStyleLbl="node1" presStyleIdx="2" presStyleCnt="3">
        <dgm:presLayoutVars>
          <dgm:bulletEnabled val="1"/>
        </dgm:presLayoutVars>
      </dgm:prSet>
      <dgm:spPr/>
    </dgm:pt>
  </dgm:ptLst>
  <dgm:cxnLst>
    <dgm:cxn modelId="{145C7218-B9A2-4B33-ABCC-6C5FAC282B37}" srcId="{7184AEF6-9702-4502-94D5-9B2E91B661D8}" destId="{BA87FCCF-89A0-40CA-90A3-84A7CF276C3E}" srcOrd="2" destOrd="0" parTransId="{DA926FA9-3450-4A09-BA1D-1E304AF4B5C2}" sibTransId="{99E3A25D-5370-4ED0-B913-03B24F9143A5}"/>
    <dgm:cxn modelId="{A377DF22-B825-404D-B355-E99A4B611445}" srcId="{7184AEF6-9702-4502-94D5-9B2E91B661D8}" destId="{F6235E83-1E1C-429E-846D-F900FD62B6A3}" srcOrd="0" destOrd="0" parTransId="{8EEDAF34-CAFA-4344-B569-B64B0CAD6A5C}" sibTransId="{7F4E6288-0BAF-4976-AE07-36BD41511536}"/>
    <dgm:cxn modelId="{E821192E-600E-4BF7-98E8-8D8DCCB31485}" type="presOf" srcId="{F6235E83-1E1C-429E-846D-F900FD62B6A3}" destId="{DCC72FF9-5C91-4107-8B82-9BF71AE465FC}" srcOrd="0" destOrd="0" presId="urn:microsoft.com/office/officeart/2005/8/layout/default"/>
    <dgm:cxn modelId="{7634FB87-9742-4F42-A124-C623B5AD8C07}" type="presOf" srcId="{C84052F1-5415-4481-A5D7-E74868948748}" destId="{14D74132-A772-40EC-8DFC-5919271DBE60}" srcOrd="0" destOrd="0" presId="urn:microsoft.com/office/officeart/2005/8/layout/default"/>
    <dgm:cxn modelId="{78E8289D-B8E0-484B-8A81-8EB02A8CA3AC}" type="presOf" srcId="{BA87FCCF-89A0-40CA-90A3-84A7CF276C3E}" destId="{133DBE3D-2A68-4B5F-BD52-231A1F20747E}" srcOrd="0" destOrd="0" presId="urn:microsoft.com/office/officeart/2005/8/layout/default"/>
    <dgm:cxn modelId="{43DC39F2-9174-4B55-8AD4-25DEDF283DD8}" srcId="{7184AEF6-9702-4502-94D5-9B2E91B661D8}" destId="{C84052F1-5415-4481-A5D7-E74868948748}" srcOrd="1" destOrd="0" parTransId="{502578DF-AD7F-4BDB-96E0-4C181591310B}" sibTransId="{F5F413F8-B9C2-4485-A09D-0C24A593D97C}"/>
    <dgm:cxn modelId="{908A99F9-A7C7-4209-B2A5-21180036ECF2}" type="presOf" srcId="{7184AEF6-9702-4502-94D5-9B2E91B661D8}" destId="{F75824EC-C76F-4DB4-B3A3-8773C1EF6475}" srcOrd="0" destOrd="0" presId="urn:microsoft.com/office/officeart/2005/8/layout/default"/>
    <dgm:cxn modelId="{9A6321E6-0FA3-4846-8F25-EA4A9DA9FAEC}" type="presParOf" srcId="{F75824EC-C76F-4DB4-B3A3-8773C1EF6475}" destId="{DCC72FF9-5C91-4107-8B82-9BF71AE465FC}" srcOrd="0" destOrd="0" presId="urn:microsoft.com/office/officeart/2005/8/layout/default"/>
    <dgm:cxn modelId="{65BAE1F1-1D0E-4212-B404-2EC9EDD785EE}" type="presParOf" srcId="{F75824EC-C76F-4DB4-B3A3-8773C1EF6475}" destId="{BC099785-E2D0-4CFC-A4BD-2B7C52DA1A79}" srcOrd="1" destOrd="0" presId="urn:microsoft.com/office/officeart/2005/8/layout/default"/>
    <dgm:cxn modelId="{0068E559-0E80-4928-8FDB-EA058E26D82E}" type="presParOf" srcId="{F75824EC-C76F-4DB4-B3A3-8773C1EF6475}" destId="{14D74132-A772-40EC-8DFC-5919271DBE60}" srcOrd="2" destOrd="0" presId="urn:microsoft.com/office/officeart/2005/8/layout/default"/>
    <dgm:cxn modelId="{D85964D5-514F-4755-8FCA-6A868F695783}" type="presParOf" srcId="{F75824EC-C76F-4DB4-B3A3-8773C1EF6475}" destId="{D154D359-9D05-4491-89A6-77B121FDD196}" srcOrd="3" destOrd="0" presId="urn:microsoft.com/office/officeart/2005/8/layout/default"/>
    <dgm:cxn modelId="{B35FAC46-8EE1-48FE-ACF7-982636F7BF8D}" type="presParOf" srcId="{F75824EC-C76F-4DB4-B3A3-8773C1EF6475}" destId="{133DBE3D-2A68-4B5F-BD52-231A1F20747E}"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41B2AF6-8D74-44FE-984A-C2F3F44C0D69}"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91928DBC-FE23-4C1C-AF55-C4D51ACDB9E6}">
      <dgm:prSet custT="1"/>
      <dgm:spPr/>
      <dgm:t>
        <a:bodyPr/>
        <a:lstStyle/>
        <a:p>
          <a:r>
            <a:rPr lang="en-US" sz="2400" baseline="0" dirty="0" err="1"/>
            <a:t>sys.column_store_row_groups</a:t>
          </a:r>
          <a:endParaRPr lang="en-US" sz="2400" dirty="0"/>
        </a:p>
      </dgm:t>
    </dgm:pt>
    <dgm:pt modelId="{0DD214A5-3700-4BFA-ABF8-7353A6CF9376}" type="parTrans" cxnId="{5051C8A8-093B-4350-B4AA-E3025677FDBC}">
      <dgm:prSet/>
      <dgm:spPr/>
      <dgm:t>
        <a:bodyPr/>
        <a:lstStyle/>
        <a:p>
          <a:endParaRPr lang="en-US"/>
        </a:p>
      </dgm:t>
    </dgm:pt>
    <dgm:pt modelId="{CC38CE33-2227-491D-85E7-2E74F8BC0A13}" type="sibTrans" cxnId="{5051C8A8-093B-4350-B4AA-E3025677FDBC}">
      <dgm:prSet/>
      <dgm:spPr/>
      <dgm:t>
        <a:bodyPr/>
        <a:lstStyle/>
        <a:p>
          <a:endParaRPr lang="en-US"/>
        </a:p>
      </dgm:t>
    </dgm:pt>
    <dgm:pt modelId="{216EF956-8D95-450A-9CCC-6E3E5012F762}">
      <dgm:prSet custT="1"/>
      <dgm:spPr/>
      <dgm:t>
        <a:bodyPr/>
        <a:lstStyle/>
        <a:p>
          <a:r>
            <a:rPr lang="en-US" sz="2400" baseline="0" dirty="0" err="1"/>
            <a:t>sys.column_store_dictionaries</a:t>
          </a:r>
          <a:endParaRPr lang="en-US" sz="2400" dirty="0"/>
        </a:p>
      </dgm:t>
    </dgm:pt>
    <dgm:pt modelId="{6BDA0C56-4D6B-40EA-BE2E-10884BDDBCC9}" type="parTrans" cxnId="{45ACA723-7DC0-4EF3-9F45-EA47703CB4BC}">
      <dgm:prSet/>
      <dgm:spPr/>
      <dgm:t>
        <a:bodyPr/>
        <a:lstStyle/>
        <a:p>
          <a:endParaRPr lang="en-US"/>
        </a:p>
      </dgm:t>
    </dgm:pt>
    <dgm:pt modelId="{1919E730-E8C1-482E-A5A0-6503BE5772E2}" type="sibTrans" cxnId="{45ACA723-7DC0-4EF3-9F45-EA47703CB4BC}">
      <dgm:prSet/>
      <dgm:spPr/>
      <dgm:t>
        <a:bodyPr/>
        <a:lstStyle/>
        <a:p>
          <a:endParaRPr lang="en-US"/>
        </a:p>
      </dgm:t>
    </dgm:pt>
    <dgm:pt modelId="{48242728-BEF4-42BA-BB01-FE6BF1863F64}">
      <dgm:prSet custT="1"/>
      <dgm:spPr/>
      <dgm:t>
        <a:bodyPr/>
        <a:lstStyle/>
        <a:p>
          <a:r>
            <a:rPr lang="en-US" sz="2400" baseline="0" dirty="0" err="1"/>
            <a:t>sys.column_store_segments</a:t>
          </a:r>
          <a:endParaRPr lang="en-US" sz="2400" dirty="0"/>
        </a:p>
      </dgm:t>
    </dgm:pt>
    <dgm:pt modelId="{D61693B0-0554-4B78-B712-6425997C0532}" type="parTrans" cxnId="{1DCEA63D-674C-4EF6-9C2C-2AAE17CDE424}">
      <dgm:prSet/>
      <dgm:spPr/>
      <dgm:t>
        <a:bodyPr/>
        <a:lstStyle/>
        <a:p>
          <a:endParaRPr lang="en-US"/>
        </a:p>
      </dgm:t>
    </dgm:pt>
    <dgm:pt modelId="{C03F0F86-2486-4941-A84F-9E8365FBEE98}" type="sibTrans" cxnId="{1DCEA63D-674C-4EF6-9C2C-2AAE17CDE424}">
      <dgm:prSet/>
      <dgm:spPr/>
      <dgm:t>
        <a:bodyPr/>
        <a:lstStyle/>
        <a:p>
          <a:endParaRPr lang="en-US"/>
        </a:p>
      </dgm:t>
    </dgm:pt>
    <dgm:pt modelId="{957B08CB-5618-46EB-9AE9-E32751C467B5}" type="pres">
      <dgm:prSet presAssocID="{441B2AF6-8D74-44FE-984A-C2F3F44C0D69}" presName="linear" presStyleCnt="0">
        <dgm:presLayoutVars>
          <dgm:animLvl val="lvl"/>
          <dgm:resizeHandles val="exact"/>
        </dgm:presLayoutVars>
      </dgm:prSet>
      <dgm:spPr/>
    </dgm:pt>
    <dgm:pt modelId="{8C8B1328-9B9A-444D-85A1-7C7974E96FAA}" type="pres">
      <dgm:prSet presAssocID="{91928DBC-FE23-4C1C-AF55-C4D51ACDB9E6}" presName="parentText" presStyleLbl="node1" presStyleIdx="0" presStyleCnt="3">
        <dgm:presLayoutVars>
          <dgm:chMax val="0"/>
          <dgm:bulletEnabled val="1"/>
        </dgm:presLayoutVars>
      </dgm:prSet>
      <dgm:spPr/>
    </dgm:pt>
    <dgm:pt modelId="{6D572CFA-726F-4B57-BFE1-C9954F3BDD61}" type="pres">
      <dgm:prSet presAssocID="{CC38CE33-2227-491D-85E7-2E74F8BC0A13}" presName="spacer" presStyleCnt="0"/>
      <dgm:spPr/>
    </dgm:pt>
    <dgm:pt modelId="{376BC850-EACA-4C6C-9932-212218C314B5}" type="pres">
      <dgm:prSet presAssocID="{48242728-BEF4-42BA-BB01-FE6BF1863F64}" presName="parentText" presStyleLbl="node1" presStyleIdx="1" presStyleCnt="3">
        <dgm:presLayoutVars>
          <dgm:chMax val="0"/>
          <dgm:bulletEnabled val="1"/>
        </dgm:presLayoutVars>
      </dgm:prSet>
      <dgm:spPr/>
    </dgm:pt>
    <dgm:pt modelId="{393DAD70-EE47-4401-B093-E5E8C909EB75}" type="pres">
      <dgm:prSet presAssocID="{C03F0F86-2486-4941-A84F-9E8365FBEE98}" presName="spacer" presStyleCnt="0"/>
      <dgm:spPr/>
    </dgm:pt>
    <dgm:pt modelId="{984E3177-2C1C-48CF-B4FE-6DB31D227D7A}" type="pres">
      <dgm:prSet presAssocID="{216EF956-8D95-450A-9CCC-6E3E5012F762}" presName="parentText" presStyleLbl="node1" presStyleIdx="2" presStyleCnt="3">
        <dgm:presLayoutVars>
          <dgm:chMax val="0"/>
          <dgm:bulletEnabled val="1"/>
        </dgm:presLayoutVars>
      </dgm:prSet>
      <dgm:spPr/>
    </dgm:pt>
  </dgm:ptLst>
  <dgm:cxnLst>
    <dgm:cxn modelId="{29491423-0037-4824-B54B-9A118C6AC031}" type="presOf" srcId="{91928DBC-FE23-4C1C-AF55-C4D51ACDB9E6}" destId="{8C8B1328-9B9A-444D-85A1-7C7974E96FAA}" srcOrd="0" destOrd="0" presId="urn:microsoft.com/office/officeart/2005/8/layout/vList2"/>
    <dgm:cxn modelId="{45ACA723-7DC0-4EF3-9F45-EA47703CB4BC}" srcId="{441B2AF6-8D74-44FE-984A-C2F3F44C0D69}" destId="{216EF956-8D95-450A-9CCC-6E3E5012F762}" srcOrd="2" destOrd="0" parTransId="{6BDA0C56-4D6B-40EA-BE2E-10884BDDBCC9}" sibTransId="{1919E730-E8C1-482E-A5A0-6503BE5772E2}"/>
    <dgm:cxn modelId="{1DCEA63D-674C-4EF6-9C2C-2AAE17CDE424}" srcId="{441B2AF6-8D74-44FE-984A-C2F3F44C0D69}" destId="{48242728-BEF4-42BA-BB01-FE6BF1863F64}" srcOrd="1" destOrd="0" parTransId="{D61693B0-0554-4B78-B712-6425997C0532}" sibTransId="{C03F0F86-2486-4941-A84F-9E8365FBEE98}"/>
    <dgm:cxn modelId="{F825E353-D959-468D-B68C-2927B5CA89A7}" type="presOf" srcId="{48242728-BEF4-42BA-BB01-FE6BF1863F64}" destId="{376BC850-EACA-4C6C-9932-212218C314B5}" srcOrd="0" destOrd="0" presId="urn:microsoft.com/office/officeart/2005/8/layout/vList2"/>
    <dgm:cxn modelId="{5A90D17A-E1ED-4F19-9104-D25755A58C20}" type="presOf" srcId="{441B2AF6-8D74-44FE-984A-C2F3F44C0D69}" destId="{957B08CB-5618-46EB-9AE9-E32751C467B5}" srcOrd="0" destOrd="0" presId="urn:microsoft.com/office/officeart/2005/8/layout/vList2"/>
    <dgm:cxn modelId="{5051C8A8-093B-4350-B4AA-E3025677FDBC}" srcId="{441B2AF6-8D74-44FE-984A-C2F3F44C0D69}" destId="{91928DBC-FE23-4C1C-AF55-C4D51ACDB9E6}" srcOrd="0" destOrd="0" parTransId="{0DD214A5-3700-4BFA-ABF8-7353A6CF9376}" sibTransId="{CC38CE33-2227-491D-85E7-2E74F8BC0A13}"/>
    <dgm:cxn modelId="{BE2C87AF-0FFA-406D-9B8A-4E255C22BB26}" type="presOf" srcId="{216EF956-8D95-450A-9CCC-6E3E5012F762}" destId="{984E3177-2C1C-48CF-B4FE-6DB31D227D7A}" srcOrd="0" destOrd="0" presId="urn:microsoft.com/office/officeart/2005/8/layout/vList2"/>
    <dgm:cxn modelId="{75B95245-6B84-4D00-BE1D-87C615870BCB}" type="presParOf" srcId="{957B08CB-5618-46EB-9AE9-E32751C467B5}" destId="{8C8B1328-9B9A-444D-85A1-7C7974E96FAA}" srcOrd="0" destOrd="0" presId="urn:microsoft.com/office/officeart/2005/8/layout/vList2"/>
    <dgm:cxn modelId="{AAA70191-E7DF-4FF1-A7AF-9082312041D1}" type="presParOf" srcId="{957B08CB-5618-46EB-9AE9-E32751C467B5}" destId="{6D572CFA-726F-4B57-BFE1-C9954F3BDD61}" srcOrd="1" destOrd="0" presId="urn:microsoft.com/office/officeart/2005/8/layout/vList2"/>
    <dgm:cxn modelId="{790CB168-A6E5-447B-9A12-A582A0C43749}" type="presParOf" srcId="{957B08CB-5618-46EB-9AE9-E32751C467B5}" destId="{376BC850-EACA-4C6C-9932-212218C314B5}" srcOrd="2" destOrd="0" presId="urn:microsoft.com/office/officeart/2005/8/layout/vList2"/>
    <dgm:cxn modelId="{68E68F08-39EC-44E1-8784-79F4F1471B8A}" type="presParOf" srcId="{957B08CB-5618-46EB-9AE9-E32751C467B5}" destId="{393DAD70-EE47-4401-B093-E5E8C909EB75}" srcOrd="3" destOrd="0" presId="urn:microsoft.com/office/officeart/2005/8/layout/vList2"/>
    <dgm:cxn modelId="{EF6882B5-5769-42FA-B5E8-1266821579C1}" type="presParOf" srcId="{957B08CB-5618-46EB-9AE9-E32751C467B5}" destId="{984E3177-2C1C-48CF-B4FE-6DB31D227D7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AU"/>
        </a:p>
      </dgm:t>
    </dgm:pt>
    <dgm:pt modelId="{CDCA19B1-3B45-4B24-8F19-085A650701BC}">
      <dgm:prSet custT="1"/>
      <dgm:spPr/>
      <dgm:t>
        <a:bodyPr/>
        <a:lstStyle/>
        <a:p>
          <a:r>
            <a:rPr lang="en-US" sz="2400" dirty="0"/>
            <a:t>Name a primary reason for implementing a column store index?</a:t>
          </a:r>
        </a:p>
      </dgm:t>
    </dgm:pt>
    <dgm:pt modelId="{74BFB16A-6DC3-47DD-AE97-F15F596B23DF}" type="parTrans" cxnId="{4BB646B5-2A6D-439D-A88F-AC928930541F}">
      <dgm:prSet/>
      <dgm:spPr/>
      <dgm:t>
        <a:bodyPr/>
        <a:lstStyle/>
        <a:p>
          <a:endParaRPr lang="en-US"/>
        </a:p>
      </dgm:t>
    </dgm:pt>
    <dgm:pt modelId="{CAE4D9F8-FDBB-4525-9125-6BAF56328FCE}" type="sibTrans" cxnId="{4BB646B5-2A6D-439D-A88F-AC928930541F}">
      <dgm:prSet/>
      <dgm:spPr/>
      <dgm:t>
        <a:bodyPr/>
        <a:lstStyle/>
        <a:p>
          <a:endParaRPr lang="en-US"/>
        </a:p>
      </dgm:t>
    </dgm:pt>
    <dgm:pt modelId="{418CC07E-60A8-4964-8F8D-DE5072ACF3AE}">
      <dgm:prSet custT="1"/>
      <dgm:spPr/>
      <dgm:t>
        <a:bodyPr/>
        <a:lstStyle/>
        <a:p>
          <a:r>
            <a:rPr lang="en-US" sz="2400" dirty="0"/>
            <a:t>What is the purpose of segments?</a:t>
          </a:r>
        </a:p>
      </dgm:t>
    </dgm:pt>
    <dgm:pt modelId="{71830CAB-A849-43AF-B52F-0AA1356AE93A}" type="parTrans" cxnId="{F2229882-6A6F-462F-BD41-A3383DD8D81A}">
      <dgm:prSet/>
      <dgm:spPr/>
      <dgm:t>
        <a:bodyPr/>
        <a:lstStyle/>
        <a:p>
          <a:endParaRPr lang="en-US"/>
        </a:p>
      </dgm:t>
    </dgm:pt>
    <dgm:pt modelId="{83A99661-D9FA-4C77-A79E-390DBD588621}" type="sibTrans" cxnId="{F2229882-6A6F-462F-BD41-A3383DD8D81A}">
      <dgm:prSet/>
      <dgm:spPr/>
      <dgm:t>
        <a:bodyPr/>
        <a:lstStyle/>
        <a:p>
          <a:endParaRPr lang="en-US"/>
        </a:p>
      </dgm:t>
    </dgm:pt>
    <dgm:pt modelId="{969344F5-F410-4C65-B866-8B5CFEF8952C}">
      <dgm:prSet custT="1"/>
      <dgm:spPr/>
      <dgm:t>
        <a:bodyPr/>
        <a:lstStyle/>
        <a:p>
          <a:r>
            <a:rPr lang="en-US" sz="2400" dirty="0"/>
            <a:t>What is the purpose of row groups?</a:t>
          </a:r>
        </a:p>
      </dgm:t>
    </dgm:pt>
    <dgm:pt modelId="{6552ED4C-8EEE-48D3-938A-3E57ACB10186}" type="parTrans" cxnId="{5520C54B-61A7-49C1-9692-F710B713EB41}">
      <dgm:prSet/>
      <dgm:spPr/>
      <dgm:t>
        <a:bodyPr/>
        <a:lstStyle/>
        <a:p>
          <a:endParaRPr lang="en-US"/>
        </a:p>
      </dgm:t>
    </dgm:pt>
    <dgm:pt modelId="{A1F4F9C5-DA92-4DF6-914E-99120A40DCE0}" type="sibTrans" cxnId="{5520C54B-61A7-49C1-9692-F710B713EB41}">
      <dgm:prSet/>
      <dgm:spPr/>
      <dgm:t>
        <a:bodyPr/>
        <a:lstStyle/>
        <a:p>
          <a:endParaRPr lang="en-US"/>
        </a:p>
      </dgm:t>
    </dgm:pt>
    <dgm:pt modelId="{97400BD5-14CE-4761-8A6A-64BC46D23158}" type="pres">
      <dgm:prSet presAssocID="{15A7774C-B622-4F48-8F7B-AF1AAB74E997}" presName="linear" presStyleCnt="0">
        <dgm:presLayoutVars>
          <dgm:animLvl val="lvl"/>
          <dgm:resizeHandles val="exact"/>
        </dgm:presLayoutVars>
      </dgm:prSet>
      <dgm:spPr/>
    </dgm:pt>
    <dgm:pt modelId="{86989247-99F6-4AF2-B76D-35A7CDAFD370}" type="pres">
      <dgm:prSet presAssocID="{CDCA19B1-3B45-4B24-8F19-085A650701BC}" presName="parentText" presStyleLbl="node1" presStyleIdx="0" presStyleCnt="3">
        <dgm:presLayoutVars>
          <dgm:chMax val="0"/>
          <dgm:bulletEnabled val="1"/>
        </dgm:presLayoutVars>
      </dgm:prSet>
      <dgm:spPr/>
    </dgm:pt>
    <dgm:pt modelId="{C612FDE1-CA0B-4448-B2A9-6EB44CD0983E}" type="pres">
      <dgm:prSet presAssocID="{CAE4D9F8-FDBB-4525-9125-6BAF56328FCE}" presName="spacer" presStyleCnt="0"/>
      <dgm:spPr/>
    </dgm:pt>
    <dgm:pt modelId="{4A71D5C7-A7D6-46CE-B888-CF65241F6B98}" type="pres">
      <dgm:prSet presAssocID="{418CC07E-60A8-4964-8F8D-DE5072ACF3AE}" presName="parentText" presStyleLbl="node1" presStyleIdx="1" presStyleCnt="3">
        <dgm:presLayoutVars>
          <dgm:chMax val="0"/>
          <dgm:bulletEnabled val="1"/>
        </dgm:presLayoutVars>
      </dgm:prSet>
      <dgm:spPr/>
    </dgm:pt>
    <dgm:pt modelId="{F3577BEC-0D65-4513-956E-F1A98577AD47}" type="pres">
      <dgm:prSet presAssocID="{83A99661-D9FA-4C77-A79E-390DBD588621}" presName="spacer" presStyleCnt="0"/>
      <dgm:spPr/>
    </dgm:pt>
    <dgm:pt modelId="{4CE6D622-6C4B-4912-A756-057BDFDF7259}" type="pres">
      <dgm:prSet presAssocID="{969344F5-F410-4C65-B866-8B5CFEF8952C}" presName="parentText" presStyleLbl="node1" presStyleIdx="2" presStyleCnt="3">
        <dgm:presLayoutVars>
          <dgm:chMax val="0"/>
          <dgm:bulletEnabled val="1"/>
        </dgm:presLayoutVars>
      </dgm:prSet>
      <dgm:spPr/>
    </dgm:pt>
  </dgm:ptLst>
  <dgm:cxnLst>
    <dgm:cxn modelId="{0C23B609-AB88-4FBD-B478-33E0DFAA0630}" type="presOf" srcId="{15A7774C-B622-4F48-8F7B-AF1AAB74E997}" destId="{97400BD5-14CE-4761-8A6A-64BC46D23158}" srcOrd="0" destOrd="0" presId="urn:microsoft.com/office/officeart/2005/8/layout/vList2"/>
    <dgm:cxn modelId="{DB4DCB27-91BA-426C-890A-8F10ABBFDD83}" type="presOf" srcId="{CDCA19B1-3B45-4B24-8F19-085A650701BC}" destId="{86989247-99F6-4AF2-B76D-35A7CDAFD370}" srcOrd="0" destOrd="0" presId="urn:microsoft.com/office/officeart/2005/8/layout/vList2"/>
    <dgm:cxn modelId="{5520C54B-61A7-49C1-9692-F710B713EB41}" srcId="{15A7774C-B622-4F48-8F7B-AF1AAB74E997}" destId="{969344F5-F410-4C65-B866-8B5CFEF8952C}" srcOrd="2" destOrd="0" parTransId="{6552ED4C-8EEE-48D3-938A-3E57ACB10186}" sibTransId="{A1F4F9C5-DA92-4DF6-914E-99120A40DCE0}"/>
    <dgm:cxn modelId="{F2229882-6A6F-462F-BD41-A3383DD8D81A}" srcId="{15A7774C-B622-4F48-8F7B-AF1AAB74E997}" destId="{418CC07E-60A8-4964-8F8D-DE5072ACF3AE}" srcOrd="1" destOrd="0" parTransId="{71830CAB-A849-43AF-B52F-0AA1356AE93A}" sibTransId="{83A99661-D9FA-4C77-A79E-390DBD588621}"/>
    <dgm:cxn modelId="{4BB646B5-2A6D-439D-A88F-AC928930541F}" srcId="{15A7774C-B622-4F48-8F7B-AF1AAB74E997}" destId="{CDCA19B1-3B45-4B24-8F19-085A650701BC}" srcOrd="0" destOrd="0" parTransId="{74BFB16A-6DC3-47DD-AE97-F15F596B23DF}" sibTransId="{CAE4D9F8-FDBB-4525-9125-6BAF56328FCE}"/>
    <dgm:cxn modelId="{349E5DCD-7256-4797-A0B0-63516DD82582}" type="presOf" srcId="{969344F5-F410-4C65-B866-8B5CFEF8952C}" destId="{4CE6D622-6C4B-4912-A756-057BDFDF7259}" srcOrd="0" destOrd="0" presId="urn:microsoft.com/office/officeart/2005/8/layout/vList2"/>
    <dgm:cxn modelId="{69BDD1E1-E938-43ED-89D2-DEF70479AF6C}" type="presOf" srcId="{418CC07E-60A8-4964-8F8D-DE5072ACF3AE}" destId="{4A71D5C7-A7D6-46CE-B888-CF65241F6B98}" srcOrd="0" destOrd="0" presId="urn:microsoft.com/office/officeart/2005/8/layout/vList2"/>
    <dgm:cxn modelId="{8DEFA225-8389-4C32-8391-464D66A4B297}" type="presParOf" srcId="{97400BD5-14CE-4761-8A6A-64BC46D23158}" destId="{86989247-99F6-4AF2-B76D-35A7CDAFD370}" srcOrd="0" destOrd="0" presId="urn:microsoft.com/office/officeart/2005/8/layout/vList2"/>
    <dgm:cxn modelId="{A8E09699-CC9B-49CE-8CCD-A602F8C4105C}" type="presParOf" srcId="{97400BD5-14CE-4761-8A6A-64BC46D23158}" destId="{C612FDE1-CA0B-4448-B2A9-6EB44CD0983E}" srcOrd="1" destOrd="0" presId="urn:microsoft.com/office/officeart/2005/8/layout/vList2"/>
    <dgm:cxn modelId="{8F632537-AC5E-44B1-B321-A6D395B88045}" type="presParOf" srcId="{97400BD5-14CE-4761-8A6A-64BC46D23158}" destId="{4A71D5C7-A7D6-46CE-B888-CF65241F6B98}" srcOrd="2" destOrd="0" presId="urn:microsoft.com/office/officeart/2005/8/layout/vList2"/>
    <dgm:cxn modelId="{20280D10-BD7C-46A1-9750-8E934E1592B2}" type="presParOf" srcId="{97400BD5-14CE-4761-8A6A-64BC46D23158}" destId="{F3577BEC-0D65-4513-956E-F1A98577AD47}" srcOrd="3" destOrd="0" presId="urn:microsoft.com/office/officeart/2005/8/layout/vList2"/>
    <dgm:cxn modelId="{B6BE7B65-9EB9-4E4E-A13A-E8224B03AC68}" type="presParOf" srcId="{97400BD5-14CE-4761-8A6A-64BC46D23158}" destId="{4CE6D622-6C4B-4912-A756-057BDFDF725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88D93D5-DD96-4288-9BB9-B3F9FD64C8D8}"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92BA71E9-CEBD-4A8D-B292-84349A49B731}">
      <dgm:prSet/>
      <dgm:spPr/>
      <dgm:t>
        <a:bodyPr/>
        <a:lstStyle/>
        <a:p>
          <a:r>
            <a:rPr lang="en-US" baseline="0"/>
            <a:t>Performance</a:t>
          </a:r>
          <a:endParaRPr lang="en-US"/>
        </a:p>
      </dgm:t>
    </dgm:pt>
    <dgm:pt modelId="{E50210DC-4A39-4E5C-B819-7A7F9229C109}" type="parTrans" cxnId="{53B9271A-00AD-4BF1-AFFB-E36711B764E7}">
      <dgm:prSet/>
      <dgm:spPr/>
      <dgm:t>
        <a:bodyPr/>
        <a:lstStyle/>
        <a:p>
          <a:endParaRPr lang="en-US"/>
        </a:p>
      </dgm:t>
    </dgm:pt>
    <dgm:pt modelId="{EC31BF97-2204-49AF-B8FC-1476154C5729}" type="sibTrans" cxnId="{53B9271A-00AD-4BF1-AFFB-E36711B764E7}">
      <dgm:prSet/>
      <dgm:spPr/>
      <dgm:t>
        <a:bodyPr/>
        <a:lstStyle/>
        <a:p>
          <a:endParaRPr lang="en-US"/>
        </a:p>
      </dgm:t>
    </dgm:pt>
    <dgm:pt modelId="{FEC83F00-0A25-46CC-A63E-BC9A2D39DD0F}">
      <dgm:prSet/>
      <dgm:spPr/>
      <dgm:t>
        <a:bodyPr/>
        <a:lstStyle/>
        <a:p>
          <a:r>
            <a:rPr lang="en-US" baseline="0"/>
            <a:t>Latch Contention</a:t>
          </a:r>
          <a:endParaRPr lang="en-US"/>
        </a:p>
      </dgm:t>
    </dgm:pt>
    <dgm:pt modelId="{D50F127C-35D0-4837-AF5C-D965846F2139}" type="parTrans" cxnId="{4771116F-6645-4F59-8509-9F88D8412C14}">
      <dgm:prSet/>
      <dgm:spPr/>
      <dgm:t>
        <a:bodyPr/>
        <a:lstStyle/>
        <a:p>
          <a:endParaRPr lang="en-US"/>
        </a:p>
      </dgm:t>
    </dgm:pt>
    <dgm:pt modelId="{369A7F47-F7A5-4CF8-93BA-B963C5612777}" type="sibTrans" cxnId="{4771116F-6645-4F59-8509-9F88D8412C14}">
      <dgm:prSet/>
      <dgm:spPr/>
      <dgm:t>
        <a:bodyPr/>
        <a:lstStyle/>
        <a:p>
          <a:endParaRPr lang="en-US"/>
        </a:p>
      </dgm:t>
    </dgm:pt>
    <dgm:pt modelId="{6BBAA3DA-55F4-4909-BEF3-50C45205FADC}">
      <dgm:prSet/>
      <dgm:spPr/>
      <dgm:t>
        <a:bodyPr/>
        <a:lstStyle/>
        <a:p>
          <a:r>
            <a:rPr lang="en-US" baseline="0"/>
            <a:t>Spinlock Contention</a:t>
          </a:r>
          <a:endParaRPr lang="en-US"/>
        </a:p>
      </dgm:t>
    </dgm:pt>
    <dgm:pt modelId="{98A20969-FCEE-41E0-85B3-F1402B9017F6}" type="parTrans" cxnId="{FF438035-E292-4855-ACA9-67E9EE2CDCF7}">
      <dgm:prSet/>
      <dgm:spPr/>
      <dgm:t>
        <a:bodyPr/>
        <a:lstStyle/>
        <a:p>
          <a:endParaRPr lang="en-US"/>
        </a:p>
      </dgm:t>
    </dgm:pt>
    <dgm:pt modelId="{E95A633D-C548-405E-8C76-A87CA7B960C8}" type="sibTrans" cxnId="{FF438035-E292-4855-ACA9-67E9EE2CDCF7}">
      <dgm:prSet/>
      <dgm:spPr/>
      <dgm:t>
        <a:bodyPr/>
        <a:lstStyle/>
        <a:p>
          <a:endParaRPr lang="en-US"/>
        </a:p>
      </dgm:t>
    </dgm:pt>
    <dgm:pt modelId="{4BFC16DC-8A18-450F-AD95-B24262438BC4}">
      <dgm:prSet/>
      <dgm:spPr/>
      <dgm:t>
        <a:bodyPr/>
        <a:lstStyle/>
        <a:p>
          <a:r>
            <a:rPr lang="en-US" baseline="0"/>
            <a:t>Concurrency </a:t>
          </a:r>
          <a:endParaRPr lang="en-US"/>
        </a:p>
      </dgm:t>
    </dgm:pt>
    <dgm:pt modelId="{09C818EC-B909-417B-A052-5DC14A7970B7}" type="parTrans" cxnId="{4B41C3D6-5C08-4F54-9F2D-6CD4A0378CFA}">
      <dgm:prSet/>
      <dgm:spPr/>
      <dgm:t>
        <a:bodyPr/>
        <a:lstStyle/>
        <a:p>
          <a:endParaRPr lang="en-US"/>
        </a:p>
      </dgm:t>
    </dgm:pt>
    <dgm:pt modelId="{51408FD5-01CE-4D05-97F7-B3D68DC4BFD7}" type="sibTrans" cxnId="{4B41C3D6-5C08-4F54-9F2D-6CD4A0378CFA}">
      <dgm:prSet/>
      <dgm:spPr/>
      <dgm:t>
        <a:bodyPr/>
        <a:lstStyle/>
        <a:p>
          <a:endParaRPr lang="en-US"/>
        </a:p>
      </dgm:t>
    </dgm:pt>
    <dgm:pt modelId="{C368C20F-60DB-4E83-A192-44260A2BF94F}">
      <dgm:prSet/>
      <dgm:spPr/>
      <dgm:t>
        <a:bodyPr/>
        <a:lstStyle/>
        <a:p>
          <a:r>
            <a:rPr lang="en-US" baseline="0"/>
            <a:t>CPU </a:t>
          </a:r>
          <a:endParaRPr lang="en-US"/>
        </a:p>
      </dgm:t>
    </dgm:pt>
    <dgm:pt modelId="{8A9EBFE5-F2C2-4570-A625-91F572942748}" type="parTrans" cxnId="{81D2DF64-ACCF-4970-A5E1-5CE5562CF1C7}">
      <dgm:prSet/>
      <dgm:spPr/>
      <dgm:t>
        <a:bodyPr/>
        <a:lstStyle/>
        <a:p>
          <a:endParaRPr lang="en-US"/>
        </a:p>
      </dgm:t>
    </dgm:pt>
    <dgm:pt modelId="{A4744D58-A9B2-46D2-8065-BC88893DD25B}" type="sibTrans" cxnId="{81D2DF64-ACCF-4970-A5E1-5CE5562CF1C7}">
      <dgm:prSet/>
      <dgm:spPr/>
      <dgm:t>
        <a:bodyPr/>
        <a:lstStyle/>
        <a:p>
          <a:endParaRPr lang="en-US"/>
        </a:p>
      </dgm:t>
    </dgm:pt>
    <dgm:pt modelId="{884F620C-CBA1-4DD6-9C7E-FAFDADE6F4E7}">
      <dgm:prSet/>
      <dgm:spPr/>
      <dgm:t>
        <a:bodyPr/>
        <a:lstStyle/>
        <a:p>
          <a:r>
            <a:rPr lang="en-US" baseline="0"/>
            <a:t>I/O contention</a:t>
          </a:r>
          <a:endParaRPr lang="en-US"/>
        </a:p>
      </dgm:t>
    </dgm:pt>
    <dgm:pt modelId="{AAD1EC18-C8CF-4B29-BF65-45193D0B9EF3}" type="parTrans" cxnId="{FDAF421C-E519-40E9-90A3-40659A4BBEC7}">
      <dgm:prSet/>
      <dgm:spPr/>
      <dgm:t>
        <a:bodyPr/>
        <a:lstStyle/>
        <a:p>
          <a:endParaRPr lang="en-US"/>
        </a:p>
      </dgm:t>
    </dgm:pt>
    <dgm:pt modelId="{E07DF9A4-88E4-43EA-8441-F5695B7CDEB3}" type="sibTrans" cxnId="{FDAF421C-E519-40E9-90A3-40659A4BBEC7}">
      <dgm:prSet/>
      <dgm:spPr/>
      <dgm:t>
        <a:bodyPr/>
        <a:lstStyle/>
        <a:p>
          <a:endParaRPr lang="en-US"/>
        </a:p>
      </dgm:t>
    </dgm:pt>
    <dgm:pt modelId="{D7129843-F4B8-4C44-AA6A-6F6BFE6A1599}">
      <dgm:prSet/>
      <dgm:spPr/>
      <dgm:t>
        <a:bodyPr/>
        <a:lstStyle/>
        <a:p>
          <a:r>
            <a:rPr lang="en-US" baseline="0"/>
            <a:t>Scalability</a:t>
          </a:r>
          <a:endParaRPr lang="en-US"/>
        </a:p>
      </dgm:t>
    </dgm:pt>
    <dgm:pt modelId="{8EE99C94-FB2F-452F-9426-DB00CA1458E6}" type="parTrans" cxnId="{15712941-5564-4C67-9D38-B01EE6AEB723}">
      <dgm:prSet/>
      <dgm:spPr/>
      <dgm:t>
        <a:bodyPr/>
        <a:lstStyle/>
        <a:p>
          <a:endParaRPr lang="en-US"/>
        </a:p>
      </dgm:t>
    </dgm:pt>
    <dgm:pt modelId="{B118D1B7-D075-484A-9189-92D6C43CFEA4}" type="sibTrans" cxnId="{15712941-5564-4C67-9D38-B01EE6AEB723}">
      <dgm:prSet/>
      <dgm:spPr/>
      <dgm:t>
        <a:bodyPr/>
        <a:lstStyle/>
        <a:p>
          <a:endParaRPr lang="en-US"/>
        </a:p>
      </dgm:t>
    </dgm:pt>
    <dgm:pt modelId="{06D4E862-5B32-404B-AB17-E1F91DA57EE6}" type="pres">
      <dgm:prSet presAssocID="{F88D93D5-DD96-4288-9BB9-B3F9FD64C8D8}" presName="diagram" presStyleCnt="0">
        <dgm:presLayoutVars>
          <dgm:chPref val="1"/>
          <dgm:dir/>
          <dgm:animOne val="branch"/>
          <dgm:animLvl val="lvl"/>
          <dgm:resizeHandles/>
        </dgm:presLayoutVars>
      </dgm:prSet>
      <dgm:spPr/>
    </dgm:pt>
    <dgm:pt modelId="{6CE3BECF-548E-4146-9404-49EDBFA3332E}" type="pres">
      <dgm:prSet presAssocID="{92BA71E9-CEBD-4A8D-B292-84349A49B731}" presName="root" presStyleCnt="0"/>
      <dgm:spPr/>
    </dgm:pt>
    <dgm:pt modelId="{ECA249EC-A0A6-49B2-AC75-CD6D47E8FD9E}" type="pres">
      <dgm:prSet presAssocID="{92BA71E9-CEBD-4A8D-B292-84349A49B731}" presName="rootComposite" presStyleCnt="0"/>
      <dgm:spPr/>
    </dgm:pt>
    <dgm:pt modelId="{81344A89-257E-4AC4-9798-FD3406CA833F}" type="pres">
      <dgm:prSet presAssocID="{92BA71E9-CEBD-4A8D-B292-84349A49B731}" presName="rootText" presStyleLbl="node1" presStyleIdx="0" presStyleCnt="2"/>
      <dgm:spPr/>
    </dgm:pt>
    <dgm:pt modelId="{86F8CBF4-D184-4355-A88B-55AA5B3166EC}" type="pres">
      <dgm:prSet presAssocID="{92BA71E9-CEBD-4A8D-B292-84349A49B731}" presName="rootConnector" presStyleLbl="node1" presStyleIdx="0" presStyleCnt="2"/>
      <dgm:spPr/>
    </dgm:pt>
    <dgm:pt modelId="{AED698D6-E7E1-4BDF-922C-5C7B9565CAEB}" type="pres">
      <dgm:prSet presAssocID="{92BA71E9-CEBD-4A8D-B292-84349A49B731}" presName="childShape" presStyleCnt="0"/>
      <dgm:spPr/>
    </dgm:pt>
    <dgm:pt modelId="{5D064565-6521-4A43-8BEC-035FAA87FF07}" type="pres">
      <dgm:prSet presAssocID="{8A9EBFE5-F2C2-4570-A625-91F572942748}" presName="Name13" presStyleLbl="parChTrans1D2" presStyleIdx="0" presStyleCnt="5"/>
      <dgm:spPr/>
    </dgm:pt>
    <dgm:pt modelId="{3B96B365-DE5F-4988-A6DF-4058495CD584}" type="pres">
      <dgm:prSet presAssocID="{C368C20F-60DB-4E83-A192-44260A2BF94F}" presName="childText" presStyleLbl="bgAcc1" presStyleIdx="0" presStyleCnt="5">
        <dgm:presLayoutVars>
          <dgm:bulletEnabled val="1"/>
        </dgm:presLayoutVars>
      </dgm:prSet>
      <dgm:spPr/>
    </dgm:pt>
    <dgm:pt modelId="{7F37E19D-9E20-471B-9577-77188BC5A9CC}" type="pres">
      <dgm:prSet presAssocID="{AAD1EC18-C8CF-4B29-BF65-45193D0B9EF3}" presName="Name13" presStyleLbl="parChTrans1D2" presStyleIdx="1" presStyleCnt="5"/>
      <dgm:spPr/>
    </dgm:pt>
    <dgm:pt modelId="{77B4EB3E-A407-4DDB-8872-356467A41CCD}" type="pres">
      <dgm:prSet presAssocID="{884F620C-CBA1-4DD6-9C7E-FAFDADE6F4E7}" presName="childText" presStyleLbl="bgAcc1" presStyleIdx="1" presStyleCnt="5">
        <dgm:presLayoutVars>
          <dgm:bulletEnabled val="1"/>
        </dgm:presLayoutVars>
      </dgm:prSet>
      <dgm:spPr/>
    </dgm:pt>
    <dgm:pt modelId="{16957A7C-A527-4F19-B78C-91D980EA6127}" type="pres">
      <dgm:prSet presAssocID="{D7129843-F4B8-4C44-AA6A-6F6BFE6A1599}" presName="root" presStyleCnt="0"/>
      <dgm:spPr/>
    </dgm:pt>
    <dgm:pt modelId="{0F2F1287-5122-4BA7-9CDE-A4406B82CC83}" type="pres">
      <dgm:prSet presAssocID="{D7129843-F4B8-4C44-AA6A-6F6BFE6A1599}" presName="rootComposite" presStyleCnt="0"/>
      <dgm:spPr/>
    </dgm:pt>
    <dgm:pt modelId="{2AD994D8-BE62-4F1C-9642-8ED40E975C14}" type="pres">
      <dgm:prSet presAssocID="{D7129843-F4B8-4C44-AA6A-6F6BFE6A1599}" presName="rootText" presStyleLbl="node1" presStyleIdx="1" presStyleCnt="2"/>
      <dgm:spPr/>
    </dgm:pt>
    <dgm:pt modelId="{5F601A3D-5A26-435C-AFEC-88F965CCB9A5}" type="pres">
      <dgm:prSet presAssocID="{D7129843-F4B8-4C44-AA6A-6F6BFE6A1599}" presName="rootConnector" presStyleLbl="node1" presStyleIdx="1" presStyleCnt="2"/>
      <dgm:spPr/>
    </dgm:pt>
    <dgm:pt modelId="{538651BD-31B7-4BFD-9B10-1C083E03BB8C}" type="pres">
      <dgm:prSet presAssocID="{D7129843-F4B8-4C44-AA6A-6F6BFE6A1599}" presName="childShape" presStyleCnt="0"/>
      <dgm:spPr/>
    </dgm:pt>
    <dgm:pt modelId="{F4102B3F-5D82-4329-9F4E-F82444F43BBF}" type="pres">
      <dgm:prSet presAssocID="{D50F127C-35D0-4837-AF5C-D965846F2139}" presName="Name13" presStyleLbl="parChTrans1D2" presStyleIdx="2" presStyleCnt="5"/>
      <dgm:spPr/>
    </dgm:pt>
    <dgm:pt modelId="{0E7279F6-9E60-484D-A7AB-1A86810240FC}" type="pres">
      <dgm:prSet presAssocID="{FEC83F00-0A25-46CC-A63E-BC9A2D39DD0F}" presName="childText" presStyleLbl="bgAcc1" presStyleIdx="2" presStyleCnt="5">
        <dgm:presLayoutVars>
          <dgm:bulletEnabled val="1"/>
        </dgm:presLayoutVars>
      </dgm:prSet>
      <dgm:spPr/>
    </dgm:pt>
    <dgm:pt modelId="{9D6DB30F-B097-482A-9829-E021CEC82140}" type="pres">
      <dgm:prSet presAssocID="{98A20969-FCEE-41E0-85B3-F1402B9017F6}" presName="Name13" presStyleLbl="parChTrans1D2" presStyleIdx="3" presStyleCnt="5"/>
      <dgm:spPr/>
    </dgm:pt>
    <dgm:pt modelId="{64ED402A-717D-4D26-A259-32AD56B7BFF0}" type="pres">
      <dgm:prSet presAssocID="{6BBAA3DA-55F4-4909-BEF3-50C45205FADC}" presName="childText" presStyleLbl="bgAcc1" presStyleIdx="3" presStyleCnt="5">
        <dgm:presLayoutVars>
          <dgm:bulletEnabled val="1"/>
        </dgm:presLayoutVars>
      </dgm:prSet>
      <dgm:spPr/>
    </dgm:pt>
    <dgm:pt modelId="{3D675F7C-F6FE-46E8-8D65-DBE0B3F61079}" type="pres">
      <dgm:prSet presAssocID="{09C818EC-B909-417B-A052-5DC14A7970B7}" presName="Name13" presStyleLbl="parChTrans1D2" presStyleIdx="4" presStyleCnt="5"/>
      <dgm:spPr/>
    </dgm:pt>
    <dgm:pt modelId="{7EB83368-6C3D-47FF-9CE0-2A81097E62FB}" type="pres">
      <dgm:prSet presAssocID="{4BFC16DC-8A18-450F-AD95-B24262438BC4}" presName="childText" presStyleLbl="bgAcc1" presStyleIdx="4" presStyleCnt="5">
        <dgm:presLayoutVars>
          <dgm:bulletEnabled val="1"/>
        </dgm:presLayoutVars>
      </dgm:prSet>
      <dgm:spPr/>
    </dgm:pt>
  </dgm:ptLst>
  <dgm:cxnLst>
    <dgm:cxn modelId="{D3A08618-5B65-4F04-8B7F-56D6504FC392}" type="presOf" srcId="{09C818EC-B909-417B-A052-5DC14A7970B7}" destId="{3D675F7C-F6FE-46E8-8D65-DBE0B3F61079}" srcOrd="0" destOrd="0" presId="urn:microsoft.com/office/officeart/2005/8/layout/hierarchy3"/>
    <dgm:cxn modelId="{53B9271A-00AD-4BF1-AFFB-E36711B764E7}" srcId="{F88D93D5-DD96-4288-9BB9-B3F9FD64C8D8}" destId="{92BA71E9-CEBD-4A8D-B292-84349A49B731}" srcOrd="0" destOrd="0" parTransId="{E50210DC-4A39-4E5C-B819-7A7F9229C109}" sibTransId="{EC31BF97-2204-49AF-B8FC-1476154C5729}"/>
    <dgm:cxn modelId="{FDAF421C-E519-40E9-90A3-40659A4BBEC7}" srcId="{92BA71E9-CEBD-4A8D-B292-84349A49B731}" destId="{884F620C-CBA1-4DD6-9C7E-FAFDADE6F4E7}" srcOrd="1" destOrd="0" parTransId="{AAD1EC18-C8CF-4B29-BF65-45193D0B9EF3}" sibTransId="{E07DF9A4-88E4-43EA-8441-F5695B7CDEB3}"/>
    <dgm:cxn modelId="{5589082E-C01D-4BBD-817C-03223B6C3484}" type="presOf" srcId="{92BA71E9-CEBD-4A8D-B292-84349A49B731}" destId="{86F8CBF4-D184-4355-A88B-55AA5B3166EC}" srcOrd="1" destOrd="0" presId="urn:microsoft.com/office/officeart/2005/8/layout/hierarchy3"/>
    <dgm:cxn modelId="{10188B2E-25B7-4CAF-AF1B-4B082574CCC0}" type="presOf" srcId="{D50F127C-35D0-4837-AF5C-D965846F2139}" destId="{F4102B3F-5D82-4329-9F4E-F82444F43BBF}" srcOrd="0" destOrd="0" presId="urn:microsoft.com/office/officeart/2005/8/layout/hierarchy3"/>
    <dgm:cxn modelId="{BC820034-5FCB-44F3-89C6-E4E53D9B0BAF}" type="presOf" srcId="{6BBAA3DA-55F4-4909-BEF3-50C45205FADC}" destId="{64ED402A-717D-4D26-A259-32AD56B7BFF0}" srcOrd="0" destOrd="0" presId="urn:microsoft.com/office/officeart/2005/8/layout/hierarchy3"/>
    <dgm:cxn modelId="{FF438035-E292-4855-ACA9-67E9EE2CDCF7}" srcId="{D7129843-F4B8-4C44-AA6A-6F6BFE6A1599}" destId="{6BBAA3DA-55F4-4909-BEF3-50C45205FADC}" srcOrd="1" destOrd="0" parTransId="{98A20969-FCEE-41E0-85B3-F1402B9017F6}" sibTransId="{E95A633D-C548-405E-8C76-A87CA7B960C8}"/>
    <dgm:cxn modelId="{62FAC15B-2D14-46E1-BB45-47A355A16AEC}" type="presOf" srcId="{C368C20F-60DB-4E83-A192-44260A2BF94F}" destId="{3B96B365-DE5F-4988-A6DF-4058495CD584}" srcOrd="0" destOrd="0" presId="urn:microsoft.com/office/officeart/2005/8/layout/hierarchy3"/>
    <dgm:cxn modelId="{15712941-5564-4C67-9D38-B01EE6AEB723}" srcId="{F88D93D5-DD96-4288-9BB9-B3F9FD64C8D8}" destId="{D7129843-F4B8-4C44-AA6A-6F6BFE6A1599}" srcOrd="1" destOrd="0" parTransId="{8EE99C94-FB2F-452F-9426-DB00CA1458E6}" sibTransId="{B118D1B7-D075-484A-9189-92D6C43CFEA4}"/>
    <dgm:cxn modelId="{81D2DF64-ACCF-4970-A5E1-5CE5562CF1C7}" srcId="{92BA71E9-CEBD-4A8D-B292-84349A49B731}" destId="{C368C20F-60DB-4E83-A192-44260A2BF94F}" srcOrd="0" destOrd="0" parTransId="{8A9EBFE5-F2C2-4570-A625-91F572942748}" sibTransId="{A4744D58-A9B2-46D2-8065-BC88893DD25B}"/>
    <dgm:cxn modelId="{4771116F-6645-4F59-8509-9F88D8412C14}" srcId="{D7129843-F4B8-4C44-AA6A-6F6BFE6A1599}" destId="{FEC83F00-0A25-46CC-A63E-BC9A2D39DD0F}" srcOrd="0" destOrd="0" parTransId="{D50F127C-35D0-4837-AF5C-D965846F2139}" sibTransId="{369A7F47-F7A5-4CF8-93BA-B963C5612777}"/>
    <dgm:cxn modelId="{FED36172-E652-4CF6-90EF-800E2B113DD2}" type="presOf" srcId="{4BFC16DC-8A18-450F-AD95-B24262438BC4}" destId="{7EB83368-6C3D-47FF-9CE0-2A81097E62FB}" srcOrd="0" destOrd="0" presId="urn:microsoft.com/office/officeart/2005/8/layout/hierarchy3"/>
    <dgm:cxn modelId="{563BD273-11A2-47E8-A80B-60CB204A5869}" type="presOf" srcId="{D7129843-F4B8-4C44-AA6A-6F6BFE6A1599}" destId="{2AD994D8-BE62-4F1C-9642-8ED40E975C14}" srcOrd="0" destOrd="0" presId="urn:microsoft.com/office/officeart/2005/8/layout/hierarchy3"/>
    <dgm:cxn modelId="{A3D84F84-B81A-4985-8503-29438BBC0938}" type="presOf" srcId="{F88D93D5-DD96-4288-9BB9-B3F9FD64C8D8}" destId="{06D4E862-5B32-404B-AB17-E1F91DA57EE6}" srcOrd="0" destOrd="0" presId="urn:microsoft.com/office/officeart/2005/8/layout/hierarchy3"/>
    <dgm:cxn modelId="{07F2938E-E98C-4317-B0C2-3CAFC51111DC}" type="presOf" srcId="{D7129843-F4B8-4C44-AA6A-6F6BFE6A1599}" destId="{5F601A3D-5A26-435C-AFEC-88F965CCB9A5}" srcOrd="1" destOrd="0" presId="urn:microsoft.com/office/officeart/2005/8/layout/hierarchy3"/>
    <dgm:cxn modelId="{713AE698-091C-4254-84A8-2EC50B5549C9}" type="presOf" srcId="{AAD1EC18-C8CF-4B29-BF65-45193D0B9EF3}" destId="{7F37E19D-9E20-471B-9577-77188BC5A9CC}" srcOrd="0" destOrd="0" presId="urn:microsoft.com/office/officeart/2005/8/layout/hierarchy3"/>
    <dgm:cxn modelId="{0D74BEBD-32A9-4D00-805B-0E484DFFF056}" type="presOf" srcId="{98A20969-FCEE-41E0-85B3-F1402B9017F6}" destId="{9D6DB30F-B097-482A-9829-E021CEC82140}" srcOrd="0" destOrd="0" presId="urn:microsoft.com/office/officeart/2005/8/layout/hierarchy3"/>
    <dgm:cxn modelId="{B46CD3CF-233E-4381-AD8C-9CEC5C61CCFF}" type="presOf" srcId="{92BA71E9-CEBD-4A8D-B292-84349A49B731}" destId="{81344A89-257E-4AC4-9798-FD3406CA833F}" srcOrd="0" destOrd="0" presId="urn:microsoft.com/office/officeart/2005/8/layout/hierarchy3"/>
    <dgm:cxn modelId="{5A3C6BD1-863C-4A65-A404-7E0E0DBF781D}" type="presOf" srcId="{884F620C-CBA1-4DD6-9C7E-FAFDADE6F4E7}" destId="{77B4EB3E-A407-4DDB-8872-356467A41CCD}" srcOrd="0" destOrd="0" presId="urn:microsoft.com/office/officeart/2005/8/layout/hierarchy3"/>
    <dgm:cxn modelId="{4B41C3D6-5C08-4F54-9F2D-6CD4A0378CFA}" srcId="{D7129843-F4B8-4C44-AA6A-6F6BFE6A1599}" destId="{4BFC16DC-8A18-450F-AD95-B24262438BC4}" srcOrd="2" destOrd="0" parTransId="{09C818EC-B909-417B-A052-5DC14A7970B7}" sibTransId="{51408FD5-01CE-4D05-97F7-B3D68DC4BFD7}"/>
    <dgm:cxn modelId="{852695D7-4D15-46BB-9D78-2EFE07D2764A}" type="presOf" srcId="{8A9EBFE5-F2C2-4570-A625-91F572942748}" destId="{5D064565-6521-4A43-8BEC-035FAA87FF07}" srcOrd="0" destOrd="0" presId="urn:microsoft.com/office/officeart/2005/8/layout/hierarchy3"/>
    <dgm:cxn modelId="{205323FD-43D9-4AAE-8C44-C0C3CAED4616}" type="presOf" srcId="{FEC83F00-0A25-46CC-A63E-BC9A2D39DD0F}" destId="{0E7279F6-9E60-484D-A7AB-1A86810240FC}" srcOrd="0" destOrd="0" presId="urn:microsoft.com/office/officeart/2005/8/layout/hierarchy3"/>
    <dgm:cxn modelId="{9CAF4999-A7BA-4D3A-9B9D-9F38D8A38D8B}" type="presParOf" srcId="{06D4E862-5B32-404B-AB17-E1F91DA57EE6}" destId="{6CE3BECF-548E-4146-9404-49EDBFA3332E}" srcOrd="0" destOrd="0" presId="urn:microsoft.com/office/officeart/2005/8/layout/hierarchy3"/>
    <dgm:cxn modelId="{5121E945-0F96-4C09-BA34-463113E8F660}" type="presParOf" srcId="{6CE3BECF-548E-4146-9404-49EDBFA3332E}" destId="{ECA249EC-A0A6-49B2-AC75-CD6D47E8FD9E}" srcOrd="0" destOrd="0" presId="urn:microsoft.com/office/officeart/2005/8/layout/hierarchy3"/>
    <dgm:cxn modelId="{80230DFA-2B30-4EE8-AE66-104571EA517A}" type="presParOf" srcId="{ECA249EC-A0A6-49B2-AC75-CD6D47E8FD9E}" destId="{81344A89-257E-4AC4-9798-FD3406CA833F}" srcOrd="0" destOrd="0" presId="urn:microsoft.com/office/officeart/2005/8/layout/hierarchy3"/>
    <dgm:cxn modelId="{24330ECB-0505-4E80-B7AC-48C52874F2FA}" type="presParOf" srcId="{ECA249EC-A0A6-49B2-AC75-CD6D47E8FD9E}" destId="{86F8CBF4-D184-4355-A88B-55AA5B3166EC}" srcOrd="1" destOrd="0" presId="urn:microsoft.com/office/officeart/2005/8/layout/hierarchy3"/>
    <dgm:cxn modelId="{208D0D69-21C6-482A-845C-6295F7C56BD8}" type="presParOf" srcId="{6CE3BECF-548E-4146-9404-49EDBFA3332E}" destId="{AED698D6-E7E1-4BDF-922C-5C7B9565CAEB}" srcOrd="1" destOrd="0" presId="urn:microsoft.com/office/officeart/2005/8/layout/hierarchy3"/>
    <dgm:cxn modelId="{70FC658B-F5EE-452A-B638-9D487140A19C}" type="presParOf" srcId="{AED698D6-E7E1-4BDF-922C-5C7B9565CAEB}" destId="{5D064565-6521-4A43-8BEC-035FAA87FF07}" srcOrd="0" destOrd="0" presId="urn:microsoft.com/office/officeart/2005/8/layout/hierarchy3"/>
    <dgm:cxn modelId="{4AFE354A-9A1B-4CD4-B3B9-0BB8A49BC50B}" type="presParOf" srcId="{AED698D6-E7E1-4BDF-922C-5C7B9565CAEB}" destId="{3B96B365-DE5F-4988-A6DF-4058495CD584}" srcOrd="1" destOrd="0" presId="urn:microsoft.com/office/officeart/2005/8/layout/hierarchy3"/>
    <dgm:cxn modelId="{D554D777-125E-4307-BE2D-AD2272BE22E3}" type="presParOf" srcId="{AED698D6-E7E1-4BDF-922C-5C7B9565CAEB}" destId="{7F37E19D-9E20-471B-9577-77188BC5A9CC}" srcOrd="2" destOrd="0" presId="urn:microsoft.com/office/officeart/2005/8/layout/hierarchy3"/>
    <dgm:cxn modelId="{756C1E78-F395-4812-8EE2-357E29212835}" type="presParOf" srcId="{AED698D6-E7E1-4BDF-922C-5C7B9565CAEB}" destId="{77B4EB3E-A407-4DDB-8872-356467A41CCD}" srcOrd="3" destOrd="0" presId="urn:microsoft.com/office/officeart/2005/8/layout/hierarchy3"/>
    <dgm:cxn modelId="{853168D4-2433-4C2B-9E17-E4FB16D726E0}" type="presParOf" srcId="{06D4E862-5B32-404B-AB17-E1F91DA57EE6}" destId="{16957A7C-A527-4F19-B78C-91D980EA6127}" srcOrd="1" destOrd="0" presId="urn:microsoft.com/office/officeart/2005/8/layout/hierarchy3"/>
    <dgm:cxn modelId="{CAAF66DF-400B-471E-9ECB-4AE2C04E05C1}" type="presParOf" srcId="{16957A7C-A527-4F19-B78C-91D980EA6127}" destId="{0F2F1287-5122-4BA7-9CDE-A4406B82CC83}" srcOrd="0" destOrd="0" presId="urn:microsoft.com/office/officeart/2005/8/layout/hierarchy3"/>
    <dgm:cxn modelId="{DFB093EF-A79E-4C21-B0BD-354C6DF93F1C}" type="presParOf" srcId="{0F2F1287-5122-4BA7-9CDE-A4406B82CC83}" destId="{2AD994D8-BE62-4F1C-9642-8ED40E975C14}" srcOrd="0" destOrd="0" presId="urn:microsoft.com/office/officeart/2005/8/layout/hierarchy3"/>
    <dgm:cxn modelId="{A3B3FA24-FE7A-4F6E-A948-1EE41DEA3A48}" type="presParOf" srcId="{0F2F1287-5122-4BA7-9CDE-A4406B82CC83}" destId="{5F601A3D-5A26-435C-AFEC-88F965CCB9A5}" srcOrd="1" destOrd="0" presId="urn:microsoft.com/office/officeart/2005/8/layout/hierarchy3"/>
    <dgm:cxn modelId="{181B0325-1F5B-440C-A97D-96E0A9E734BA}" type="presParOf" srcId="{16957A7C-A527-4F19-B78C-91D980EA6127}" destId="{538651BD-31B7-4BFD-9B10-1C083E03BB8C}" srcOrd="1" destOrd="0" presId="urn:microsoft.com/office/officeart/2005/8/layout/hierarchy3"/>
    <dgm:cxn modelId="{F9CA8C20-2962-42CD-81C2-9AED00E333F1}" type="presParOf" srcId="{538651BD-31B7-4BFD-9B10-1C083E03BB8C}" destId="{F4102B3F-5D82-4329-9F4E-F82444F43BBF}" srcOrd="0" destOrd="0" presId="urn:microsoft.com/office/officeart/2005/8/layout/hierarchy3"/>
    <dgm:cxn modelId="{DF8BB01A-84F5-4302-8E63-1CE71378FABB}" type="presParOf" srcId="{538651BD-31B7-4BFD-9B10-1C083E03BB8C}" destId="{0E7279F6-9E60-484D-A7AB-1A86810240FC}" srcOrd="1" destOrd="0" presId="urn:microsoft.com/office/officeart/2005/8/layout/hierarchy3"/>
    <dgm:cxn modelId="{14E48824-9576-4EA7-A9F0-F2FC2320EED9}" type="presParOf" srcId="{538651BD-31B7-4BFD-9B10-1C083E03BB8C}" destId="{9D6DB30F-B097-482A-9829-E021CEC82140}" srcOrd="2" destOrd="0" presId="urn:microsoft.com/office/officeart/2005/8/layout/hierarchy3"/>
    <dgm:cxn modelId="{49A52D25-5FC1-455E-BE9A-5C23FB68E503}" type="presParOf" srcId="{538651BD-31B7-4BFD-9B10-1C083E03BB8C}" destId="{64ED402A-717D-4D26-A259-32AD56B7BFF0}" srcOrd="3" destOrd="0" presId="urn:microsoft.com/office/officeart/2005/8/layout/hierarchy3"/>
    <dgm:cxn modelId="{28B6318D-B1A2-42A3-A3D7-842F13C03815}" type="presParOf" srcId="{538651BD-31B7-4BFD-9B10-1C083E03BB8C}" destId="{3D675F7C-F6FE-46E8-8D65-DBE0B3F61079}" srcOrd="4" destOrd="0" presId="urn:microsoft.com/office/officeart/2005/8/layout/hierarchy3"/>
    <dgm:cxn modelId="{7F7B6101-8316-4DC8-BD12-384681C7993B}" type="presParOf" srcId="{538651BD-31B7-4BFD-9B10-1C083E03BB8C}" destId="{7EB83368-6C3D-47FF-9CE0-2A81097E62FB}"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964FA4C-B86D-44B1-8FB7-D78A7662601A}"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F9B8DC92-6E8F-458B-B66D-011DC84CF9E6}">
      <dgm:prSet custT="1"/>
      <dgm:spPr/>
      <dgm:t>
        <a:bodyPr/>
        <a:lstStyle/>
        <a:p>
          <a:r>
            <a:rPr lang="en-US" sz="2400" dirty="0"/>
            <a:t>Use to get:</a:t>
          </a:r>
        </a:p>
      </dgm:t>
    </dgm:pt>
    <dgm:pt modelId="{4E5D9399-542D-4236-BCE8-F80A628C91D4}" type="parTrans" cxnId="{AB0AD917-5EE6-45DA-A6C0-783624BD3EC3}">
      <dgm:prSet/>
      <dgm:spPr/>
      <dgm:t>
        <a:bodyPr/>
        <a:lstStyle/>
        <a:p>
          <a:endParaRPr lang="en-US"/>
        </a:p>
      </dgm:t>
    </dgm:pt>
    <dgm:pt modelId="{99EF62C1-D18D-43D5-B054-BB5C3419A058}" type="sibTrans" cxnId="{AB0AD917-5EE6-45DA-A6C0-783624BD3EC3}">
      <dgm:prSet/>
      <dgm:spPr/>
      <dgm:t>
        <a:bodyPr/>
        <a:lstStyle/>
        <a:p>
          <a:endParaRPr lang="en-US"/>
        </a:p>
      </dgm:t>
    </dgm:pt>
    <dgm:pt modelId="{43B59601-A3DA-47D3-B717-D51D383B71FF}">
      <dgm:prSet custT="1"/>
      <dgm:spPr/>
      <dgm:t>
        <a:bodyPr/>
        <a:lstStyle/>
        <a:p>
          <a:pPr>
            <a:buFont typeface="Arial" panose="020B0604020202020204" pitchFamily="34" charset="0"/>
            <a:buChar char="•"/>
          </a:pPr>
          <a:r>
            <a:rPr lang="en-US" sz="2400" dirty="0"/>
            <a:t>Increased transaction throughput</a:t>
          </a:r>
        </a:p>
      </dgm:t>
    </dgm:pt>
    <dgm:pt modelId="{3C620983-6255-4EDB-9999-EEBFB39070E0}" type="parTrans" cxnId="{B52B795E-8AF3-4674-93C7-EBFDB0C6C553}">
      <dgm:prSet/>
      <dgm:spPr/>
      <dgm:t>
        <a:bodyPr/>
        <a:lstStyle/>
        <a:p>
          <a:endParaRPr lang="en-US"/>
        </a:p>
      </dgm:t>
    </dgm:pt>
    <dgm:pt modelId="{1F7F14E2-5966-4805-AC75-80E3C06CEC06}" type="sibTrans" cxnId="{B52B795E-8AF3-4674-93C7-EBFDB0C6C553}">
      <dgm:prSet/>
      <dgm:spPr/>
      <dgm:t>
        <a:bodyPr/>
        <a:lstStyle/>
        <a:p>
          <a:endParaRPr lang="en-US"/>
        </a:p>
      </dgm:t>
    </dgm:pt>
    <dgm:pt modelId="{E9D9790E-7265-4553-8214-0C5A6460AB9F}">
      <dgm:prSet custT="1"/>
      <dgm:spPr/>
      <dgm:t>
        <a:bodyPr/>
        <a:lstStyle/>
        <a:p>
          <a:r>
            <a:rPr lang="en-US" sz="2400" dirty="0"/>
            <a:t>Improved data ingestion rate</a:t>
          </a:r>
        </a:p>
      </dgm:t>
    </dgm:pt>
    <dgm:pt modelId="{98EB5D95-F6EE-4169-B9F1-C4A75B16201D}" type="parTrans" cxnId="{FA348F2B-F0B2-49E0-BC1F-3464C552F660}">
      <dgm:prSet/>
      <dgm:spPr/>
      <dgm:t>
        <a:bodyPr/>
        <a:lstStyle/>
        <a:p>
          <a:endParaRPr lang="en-US"/>
        </a:p>
      </dgm:t>
    </dgm:pt>
    <dgm:pt modelId="{09C72A62-1213-425F-B387-70826881BA35}" type="sibTrans" cxnId="{FA348F2B-F0B2-49E0-BC1F-3464C552F660}">
      <dgm:prSet/>
      <dgm:spPr/>
      <dgm:t>
        <a:bodyPr/>
        <a:lstStyle/>
        <a:p>
          <a:endParaRPr lang="en-US"/>
        </a:p>
      </dgm:t>
    </dgm:pt>
    <dgm:pt modelId="{1922A1C9-0183-42B2-9B0F-310D1895CB5B}">
      <dgm:prSet custT="1"/>
      <dgm:spPr/>
      <dgm:t>
        <a:bodyPr/>
        <a:lstStyle/>
        <a:p>
          <a:r>
            <a:rPr lang="en-US" sz="2400" dirty="0"/>
            <a:t>Reduced latency</a:t>
          </a:r>
        </a:p>
      </dgm:t>
    </dgm:pt>
    <dgm:pt modelId="{980F8B0F-6C69-4E2B-9322-46F3068EAC38}" type="parTrans" cxnId="{E788D4B0-90D8-4060-BBF1-1193068239ED}">
      <dgm:prSet/>
      <dgm:spPr/>
      <dgm:t>
        <a:bodyPr/>
        <a:lstStyle/>
        <a:p>
          <a:endParaRPr lang="en-US"/>
        </a:p>
      </dgm:t>
    </dgm:pt>
    <dgm:pt modelId="{FA53AA50-2120-4ECA-9E70-90C617B81437}" type="sibTrans" cxnId="{E788D4B0-90D8-4060-BBF1-1193068239ED}">
      <dgm:prSet/>
      <dgm:spPr/>
      <dgm:t>
        <a:bodyPr/>
        <a:lstStyle/>
        <a:p>
          <a:endParaRPr lang="en-US"/>
        </a:p>
      </dgm:t>
    </dgm:pt>
    <dgm:pt modelId="{9881E5D9-4925-446F-9122-4E4D854E9B21}">
      <dgm:prSet custT="1"/>
      <dgm:spPr/>
      <dgm:t>
        <a:bodyPr/>
        <a:lstStyle/>
        <a:p>
          <a:r>
            <a:rPr lang="en-US" sz="2400" dirty="0"/>
            <a:t>Transient data scenarios</a:t>
          </a:r>
        </a:p>
      </dgm:t>
    </dgm:pt>
    <dgm:pt modelId="{93D18AF5-8788-4FF6-A15A-6B369377939E}" type="parTrans" cxnId="{91CFF4F2-6464-4DDC-9883-2A753F8B36A9}">
      <dgm:prSet/>
      <dgm:spPr/>
      <dgm:t>
        <a:bodyPr/>
        <a:lstStyle/>
        <a:p>
          <a:endParaRPr lang="en-US"/>
        </a:p>
      </dgm:t>
    </dgm:pt>
    <dgm:pt modelId="{85C153FE-E977-4D47-AB1E-2B02468F9DB6}" type="sibTrans" cxnId="{91CFF4F2-6464-4DDC-9883-2A753F8B36A9}">
      <dgm:prSet/>
      <dgm:spPr/>
      <dgm:t>
        <a:bodyPr/>
        <a:lstStyle/>
        <a:p>
          <a:endParaRPr lang="en-US"/>
        </a:p>
      </dgm:t>
    </dgm:pt>
    <dgm:pt modelId="{FAB93E8D-632E-4516-B349-7DA96DAF5E47}">
      <dgm:prSet custT="1"/>
      <dgm:spPr/>
      <dgm:t>
        <a:bodyPr/>
        <a:lstStyle/>
        <a:p>
          <a:r>
            <a:rPr lang="en-US" sz="2400" dirty="0"/>
            <a:t>Do not use when:</a:t>
          </a:r>
        </a:p>
      </dgm:t>
    </dgm:pt>
    <dgm:pt modelId="{351CD9AF-B6A0-46BB-8606-ED788803642A}" type="parTrans" cxnId="{E321A2E4-4370-47C7-82D1-F8934E8E5D0F}">
      <dgm:prSet/>
      <dgm:spPr/>
      <dgm:t>
        <a:bodyPr/>
        <a:lstStyle/>
        <a:p>
          <a:endParaRPr lang="en-US"/>
        </a:p>
      </dgm:t>
    </dgm:pt>
    <dgm:pt modelId="{39C4839D-220E-4410-B68F-E0E77AD4B9E6}" type="sibTrans" cxnId="{E321A2E4-4370-47C7-82D1-F8934E8E5D0F}">
      <dgm:prSet/>
      <dgm:spPr/>
      <dgm:t>
        <a:bodyPr/>
        <a:lstStyle/>
        <a:p>
          <a:endParaRPr lang="en-US"/>
        </a:p>
      </dgm:t>
    </dgm:pt>
    <dgm:pt modelId="{5F25B00C-D8EE-4862-B08D-3029FBD1C44A}">
      <dgm:prSet custT="1"/>
      <dgm:spPr/>
      <dgm:t>
        <a:bodyPr/>
        <a:lstStyle/>
        <a:p>
          <a:pPr>
            <a:buFont typeface="Arial" panose="020B0604020202020204" pitchFamily="34" charset="0"/>
            <a:buChar char="•"/>
          </a:pPr>
          <a:r>
            <a:rPr lang="en-US" sz="2400"/>
            <a:t>Analytics/BI </a:t>
          </a:r>
          <a:br>
            <a:rPr lang="en-US" sz="2400"/>
          </a:br>
          <a:r>
            <a:rPr lang="en-US" sz="2400"/>
            <a:t>(consider  Columnstore instead)</a:t>
          </a:r>
        </a:p>
      </dgm:t>
    </dgm:pt>
    <dgm:pt modelId="{63D376CB-0F97-4593-97AF-CEE8EA731379}" type="parTrans" cxnId="{1AEAD5D0-DF20-40D8-A45A-A617ED316AEC}">
      <dgm:prSet/>
      <dgm:spPr/>
      <dgm:t>
        <a:bodyPr/>
        <a:lstStyle/>
        <a:p>
          <a:endParaRPr lang="en-US"/>
        </a:p>
      </dgm:t>
    </dgm:pt>
    <dgm:pt modelId="{83B76078-22BB-40AC-920A-9E2AC29CA693}" type="sibTrans" cxnId="{1AEAD5D0-DF20-40D8-A45A-A617ED316AEC}">
      <dgm:prSet/>
      <dgm:spPr/>
      <dgm:t>
        <a:bodyPr/>
        <a:lstStyle/>
        <a:p>
          <a:endParaRPr lang="en-US"/>
        </a:p>
      </dgm:t>
    </dgm:pt>
    <dgm:pt modelId="{0798FD99-937D-4383-B079-8941966D8250}">
      <dgm:prSet custT="1"/>
      <dgm:spPr/>
      <dgm:t>
        <a:bodyPr/>
        <a:lstStyle/>
        <a:p>
          <a:r>
            <a:rPr lang="en-US" sz="2400"/>
            <a:t>Bottleneck is outside SQL:</a:t>
          </a:r>
        </a:p>
      </dgm:t>
    </dgm:pt>
    <dgm:pt modelId="{5D16C903-0246-4EC1-BC03-6D1EE2BBE5FF}" type="parTrans" cxnId="{45F1C36F-173F-4E14-865D-3A6EF22253DE}">
      <dgm:prSet/>
      <dgm:spPr/>
      <dgm:t>
        <a:bodyPr/>
        <a:lstStyle/>
        <a:p>
          <a:endParaRPr lang="en-US"/>
        </a:p>
      </dgm:t>
    </dgm:pt>
    <dgm:pt modelId="{115C5AAA-FE6F-40DA-8F5B-2DB2013C7D4B}" type="sibTrans" cxnId="{45F1C36F-173F-4E14-865D-3A6EF22253DE}">
      <dgm:prSet/>
      <dgm:spPr/>
      <dgm:t>
        <a:bodyPr/>
        <a:lstStyle/>
        <a:p>
          <a:endParaRPr lang="en-US"/>
        </a:p>
      </dgm:t>
    </dgm:pt>
    <dgm:pt modelId="{800432AD-B4C2-4842-9920-8E2D979B866B}">
      <dgm:prSet custT="1"/>
      <dgm:spPr/>
      <dgm:t>
        <a:bodyPr/>
        <a:lstStyle/>
        <a:p>
          <a:r>
            <a:rPr lang="en-US" sz="2400"/>
            <a:t>Chatty App</a:t>
          </a:r>
        </a:p>
      </dgm:t>
    </dgm:pt>
    <dgm:pt modelId="{26B23195-E85D-454A-8B01-F7A632BDE30E}" type="parTrans" cxnId="{E468ADDC-42CD-4177-BD0F-14F2F4486514}">
      <dgm:prSet/>
      <dgm:spPr/>
      <dgm:t>
        <a:bodyPr/>
        <a:lstStyle/>
        <a:p>
          <a:endParaRPr lang="en-US"/>
        </a:p>
      </dgm:t>
    </dgm:pt>
    <dgm:pt modelId="{1A20D911-3578-4CE4-A589-013A52D9E24B}" type="sibTrans" cxnId="{E468ADDC-42CD-4177-BD0F-14F2F4486514}">
      <dgm:prSet/>
      <dgm:spPr/>
      <dgm:t>
        <a:bodyPr/>
        <a:lstStyle/>
        <a:p>
          <a:endParaRPr lang="en-US"/>
        </a:p>
      </dgm:t>
    </dgm:pt>
    <dgm:pt modelId="{E14D05CC-C487-4D84-9718-96FE6D03B71E}">
      <dgm:prSet custT="1"/>
      <dgm:spPr/>
      <dgm:t>
        <a:bodyPr/>
        <a:lstStyle/>
        <a:p>
          <a:r>
            <a:rPr lang="en-US" sz="2400"/>
            <a:t>Bottleneck is in the app</a:t>
          </a:r>
        </a:p>
      </dgm:t>
    </dgm:pt>
    <dgm:pt modelId="{9FBF2D4A-CCD9-40B0-9CD8-B9DD72B07938}" type="parTrans" cxnId="{7739C634-3B14-4453-A0FF-2229E724320E}">
      <dgm:prSet/>
      <dgm:spPr/>
      <dgm:t>
        <a:bodyPr/>
        <a:lstStyle/>
        <a:p>
          <a:endParaRPr lang="en-US"/>
        </a:p>
      </dgm:t>
    </dgm:pt>
    <dgm:pt modelId="{84BDDB85-5D95-4517-822D-B3504C2F2881}" type="sibTrans" cxnId="{7739C634-3B14-4453-A0FF-2229E724320E}">
      <dgm:prSet/>
      <dgm:spPr/>
      <dgm:t>
        <a:bodyPr/>
        <a:lstStyle/>
        <a:p>
          <a:endParaRPr lang="en-US"/>
        </a:p>
      </dgm:t>
    </dgm:pt>
    <dgm:pt modelId="{D80C15EA-CC9A-44F2-8984-D7D7AD6556FB}">
      <dgm:prSet custT="1"/>
      <dgm:spPr/>
      <dgm:t>
        <a:bodyPr/>
        <a:lstStyle/>
        <a:p>
          <a:r>
            <a:rPr lang="en-US" sz="2400"/>
            <a:t>Low transaction volume</a:t>
          </a:r>
        </a:p>
      </dgm:t>
    </dgm:pt>
    <dgm:pt modelId="{BF8CB933-5CD5-4A94-85BC-73EBF09845CE}" type="parTrans" cxnId="{4D803DFD-679E-44AE-902E-B221F2C3E6E9}">
      <dgm:prSet/>
      <dgm:spPr/>
      <dgm:t>
        <a:bodyPr/>
        <a:lstStyle/>
        <a:p>
          <a:endParaRPr lang="en-US"/>
        </a:p>
      </dgm:t>
    </dgm:pt>
    <dgm:pt modelId="{D45DD57A-B5D3-4ACC-8A66-1FF972B95617}" type="sibTrans" cxnId="{4D803DFD-679E-44AE-902E-B221F2C3E6E9}">
      <dgm:prSet/>
      <dgm:spPr/>
      <dgm:t>
        <a:bodyPr/>
        <a:lstStyle/>
        <a:p>
          <a:endParaRPr lang="en-US"/>
        </a:p>
      </dgm:t>
    </dgm:pt>
    <dgm:pt modelId="{381A0234-288D-4C92-BAA1-A5FCEC736689}">
      <dgm:prSet custT="1"/>
      <dgm:spPr/>
      <dgm:t>
        <a:bodyPr/>
        <a:lstStyle/>
        <a:p>
          <a:r>
            <a:rPr lang="en-US" sz="2400"/>
            <a:t>Resource limitations – not enough memory</a:t>
          </a:r>
        </a:p>
      </dgm:t>
    </dgm:pt>
    <dgm:pt modelId="{C44F3966-61C0-4054-A013-46789F39A46A}" type="parTrans" cxnId="{A397DFC0-D29C-46A4-A770-26D84155E296}">
      <dgm:prSet/>
      <dgm:spPr/>
      <dgm:t>
        <a:bodyPr/>
        <a:lstStyle/>
        <a:p>
          <a:endParaRPr lang="en-US"/>
        </a:p>
      </dgm:t>
    </dgm:pt>
    <dgm:pt modelId="{61202F7D-B13F-4209-942F-8FAE5662D888}" type="sibTrans" cxnId="{A397DFC0-D29C-46A4-A770-26D84155E296}">
      <dgm:prSet/>
      <dgm:spPr/>
      <dgm:t>
        <a:bodyPr/>
        <a:lstStyle/>
        <a:p>
          <a:endParaRPr lang="en-US"/>
        </a:p>
      </dgm:t>
    </dgm:pt>
    <dgm:pt modelId="{42801754-E0B5-4B8B-9FE6-2C7AE047571C}">
      <dgm:prSet custT="1"/>
      <dgm:spPr/>
      <dgm:t>
        <a:bodyPr/>
        <a:lstStyle/>
        <a:p>
          <a:r>
            <a:rPr lang="en-US" sz="2400"/>
            <a:t>No locking</a:t>
          </a:r>
        </a:p>
      </dgm:t>
    </dgm:pt>
    <dgm:pt modelId="{8406718C-63F2-42C0-963E-65175CC4D00E}" type="parTrans" cxnId="{475BA58E-A9BE-4A44-838C-5FB75DCF0B9A}">
      <dgm:prSet/>
      <dgm:spPr/>
      <dgm:t>
        <a:bodyPr/>
        <a:lstStyle/>
        <a:p>
          <a:endParaRPr lang="en-US"/>
        </a:p>
      </dgm:t>
    </dgm:pt>
    <dgm:pt modelId="{8FEFEDB7-261A-49B8-8477-7E9B1F6073A5}" type="sibTrans" cxnId="{475BA58E-A9BE-4A44-838C-5FB75DCF0B9A}">
      <dgm:prSet/>
      <dgm:spPr/>
      <dgm:t>
        <a:bodyPr/>
        <a:lstStyle/>
        <a:p>
          <a:endParaRPr lang="en-US"/>
        </a:p>
      </dgm:t>
    </dgm:pt>
    <dgm:pt modelId="{B1956756-F4F4-4087-BB7E-C7F3FDCA1604}">
      <dgm:prSet custT="1"/>
      <dgm:spPr/>
      <dgm:t>
        <a:bodyPr/>
        <a:lstStyle/>
        <a:p>
          <a:r>
            <a:rPr lang="en-US" sz="2400" dirty="0"/>
            <a:t>No latching</a:t>
          </a:r>
        </a:p>
      </dgm:t>
    </dgm:pt>
    <dgm:pt modelId="{CE2FD729-08D3-4341-A4FA-610E66472992}" type="parTrans" cxnId="{8F147693-BC90-4FAD-9EA2-217B45EB2423}">
      <dgm:prSet/>
      <dgm:spPr/>
      <dgm:t>
        <a:bodyPr/>
        <a:lstStyle/>
        <a:p>
          <a:endParaRPr lang="en-US"/>
        </a:p>
      </dgm:t>
    </dgm:pt>
    <dgm:pt modelId="{68B1BCE8-8509-4E8A-848A-987A027091F2}" type="sibTrans" cxnId="{8F147693-BC90-4FAD-9EA2-217B45EB2423}">
      <dgm:prSet/>
      <dgm:spPr/>
      <dgm:t>
        <a:bodyPr/>
        <a:lstStyle/>
        <a:p>
          <a:endParaRPr lang="en-US"/>
        </a:p>
      </dgm:t>
    </dgm:pt>
    <dgm:pt modelId="{ACA70C78-E232-4B6E-AE7B-A8392A6724D4}" type="pres">
      <dgm:prSet presAssocID="{5964FA4C-B86D-44B1-8FB7-D78A7662601A}" presName="Name0" presStyleCnt="0">
        <dgm:presLayoutVars>
          <dgm:dir/>
          <dgm:animLvl val="lvl"/>
          <dgm:resizeHandles val="exact"/>
        </dgm:presLayoutVars>
      </dgm:prSet>
      <dgm:spPr/>
    </dgm:pt>
    <dgm:pt modelId="{B8F8571C-5402-48A4-AAF9-69362852BD80}" type="pres">
      <dgm:prSet presAssocID="{F9B8DC92-6E8F-458B-B66D-011DC84CF9E6}" presName="composite" presStyleCnt="0"/>
      <dgm:spPr/>
    </dgm:pt>
    <dgm:pt modelId="{2211CF97-0D6B-49A8-ACE7-A483C92D3315}" type="pres">
      <dgm:prSet presAssocID="{F9B8DC92-6E8F-458B-B66D-011DC84CF9E6}" presName="parTx" presStyleLbl="alignNode1" presStyleIdx="0" presStyleCnt="2">
        <dgm:presLayoutVars>
          <dgm:chMax val="0"/>
          <dgm:chPref val="0"/>
          <dgm:bulletEnabled val="1"/>
        </dgm:presLayoutVars>
      </dgm:prSet>
      <dgm:spPr/>
    </dgm:pt>
    <dgm:pt modelId="{A1E082FA-CA5F-4F83-8E82-18251E40F795}" type="pres">
      <dgm:prSet presAssocID="{F9B8DC92-6E8F-458B-B66D-011DC84CF9E6}" presName="desTx" presStyleLbl="alignAccFollowNode1" presStyleIdx="0" presStyleCnt="2">
        <dgm:presLayoutVars>
          <dgm:bulletEnabled val="1"/>
        </dgm:presLayoutVars>
      </dgm:prSet>
      <dgm:spPr/>
    </dgm:pt>
    <dgm:pt modelId="{80F4F75C-A332-4B74-A210-D88BAC380629}" type="pres">
      <dgm:prSet presAssocID="{99EF62C1-D18D-43D5-B054-BB5C3419A058}" presName="space" presStyleCnt="0"/>
      <dgm:spPr/>
    </dgm:pt>
    <dgm:pt modelId="{B6F6134B-59DF-44C6-9A8E-D24865570677}" type="pres">
      <dgm:prSet presAssocID="{FAB93E8D-632E-4516-B349-7DA96DAF5E47}" presName="composite" presStyleCnt="0"/>
      <dgm:spPr/>
    </dgm:pt>
    <dgm:pt modelId="{619355DA-2EA7-4C9D-BBDA-67C2382291EA}" type="pres">
      <dgm:prSet presAssocID="{FAB93E8D-632E-4516-B349-7DA96DAF5E47}" presName="parTx" presStyleLbl="alignNode1" presStyleIdx="1" presStyleCnt="2">
        <dgm:presLayoutVars>
          <dgm:chMax val="0"/>
          <dgm:chPref val="0"/>
          <dgm:bulletEnabled val="1"/>
        </dgm:presLayoutVars>
      </dgm:prSet>
      <dgm:spPr/>
    </dgm:pt>
    <dgm:pt modelId="{0310D44A-28D2-4386-BCEE-617A93EE677B}" type="pres">
      <dgm:prSet presAssocID="{FAB93E8D-632E-4516-B349-7DA96DAF5E47}" presName="desTx" presStyleLbl="alignAccFollowNode1" presStyleIdx="1" presStyleCnt="2">
        <dgm:presLayoutVars>
          <dgm:bulletEnabled val="1"/>
        </dgm:presLayoutVars>
      </dgm:prSet>
      <dgm:spPr/>
    </dgm:pt>
  </dgm:ptLst>
  <dgm:cxnLst>
    <dgm:cxn modelId="{01EF2200-44D9-41DE-819B-FC5F53C9A918}" type="presOf" srcId="{9881E5D9-4925-446F-9122-4E4D854E9B21}" destId="{A1E082FA-CA5F-4F83-8E82-18251E40F795}" srcOrd="0" destOrd="3" presId="urn:microsoft.com/office/officeart/2005/8/layout/hList1"/>
    <dgm:cxn modelId="{57F63106-C759-4C2A-87F7-63F6A47EF602}" type="presOf" srcId="{B1956756-F4F4-4087-BB7E-C7F3FDCA1604}" destId="{A1E082FA-CA5F-4F83-8E82-18251E40F795}" srcOrd="0" destOrd="5" presId="urn:microsoft.com/office/officeart/2005/8/layout/hList1"/>
    <dgm:cxn modelId="{AB0AD917-5EE6-45DA-A6C0-783624BD3EC3}" srcId="{5964FA4C-B86D-44B1-8FB7-D78A7662601A}" destId="{F9B8DC92-6E8F-458B-B66D-011DC84CF9E6}" srcOrd="0" destOrd="0" parTransId="{4E5D9399-542D-4236-BCE8-F80A628C91D4}" sibTransId="{99EF62C1-D18D-43D5-B054-BB5C3419A058}"/>
    <dgm:cxn modelId="{F13C6224-12BD-4105-96EB-987EE8B6E41E}" type="presOf" srcId="{E14D05CC-C487-4D84-9718-96FE6D03B71E}" destId="{0310D44A-28D2-4386-BCEE-617A93EE677B}" srcOrd="0" destOrd="3" presId="urn:microsoft.com/office/officeart/2005/8/layout/hList1"/>
    <dgm:cxn modelId="{FA348F2B-F0B2-49E0-BC1F-3464C552F660}" srcId="{F9B8DC92-6E8F-458B-B66D-011DC84CF9E6}" destId="{E9D9790E-7265-4553-8214-0C5A6460AB9F}" srcOrd="1" destOrd="0" parTransId="{98EB5D95-F6EE-4169-B9F1-C4A75B16201D}" sibTransId="{09C72A62-1213-425F-B387-70826881BA35}"/>
    <dgm:cxn modelId="{5A86672F-A2A5-46E6-9B1B-66F796D5DBC4}" type="presOf" srcId="{0798FD99-937D-4383-B079-8941966D8250}" destId="{0310D44A-28D2-4386-BCEE-617A93EE677B}" srcOrd="0" destOrd="1" presId="urn:microsoft.com/office/officeart/2005/8/layout/hList1"/>
    <dgm:cxn modelId="{7739C634-3B14-4453-A0FF-2229E724320E}" srcId="{0798FD99-937D-4383-B079-8941966D8250}" destId="{E14D05CC-C487-4D84-9718-96FE6D03B71E}" srcOrd="1" destOrd="0" parTransId="{9FBF2D4A-CCD9-40B0-9CD8-B9DD72B07938}" sibTransId="{84BDDB85-5D95-4517-822D-B3504C2F2881}"/>
    <dgm:cxn modelId="{DD9B513E-FC88-419A-B406-DDE67BD2519C}" type="presOf" srcId="{FAB93E8D-632E-4516-B349-7DA96DAF5E47}" destId="{619355DA-2EA7-4C9D-BBDA-67C2382291EA}" srcOrd="0" destOrd="0" presId="urn:microsoft.com/office/officeart/2005/8/layout/hList1"/>
    <dgm:cxn modelId="{B52B795E-8AF3-4674-93C7-EBFDB0C6C553}" srcId="{F9B8DC92-6E8F-458B-B66D-011DC84CF9E6}" destId="{43B59601-A3DA-47D3-B717-D51D383B71FF}" srcOrd="0" destOrd="0" parTransId="{3C620983-6255-4EDB-9999-EEBFB39070E0}" sibTransId="{1F7F14E2-5966-4805-AC75-80E3C06CEC06}"/>
    <dgm:cxn modelId="{FAA5FD6A-206A-4775-8B3B-2BB15F032DBE}" type="presOf" srcId="{800432AD-B4C2-4842-9920-8E2D979B866B}" destId="{0310D44A-28D2-4386-BCEE-617A93EE677B}" srcOrd="0" destOrd="2" presId="urn:microsoft.com/office/officeart/2005/8/layout/hList1"/>
    <dgm:cxn modelId="{45F1C36F-173F-4E14-865D-3A6EF22253DE}" srcId="{FAB93E8D-632E-4516-B349-7DA96DAF5E47}" destId="{0798FD99-937D-4383-B079-8941966D8250}" srcOrd="1" destOrd="0" parTransId="{5D16C903-0246-4EC1-BC03-6D1EE2BBE5FF}" sibTransId="{115C5AAA-FE6F-40DA-8F5B-2DB2013C7D4B}"/>
    <dgm:cxn modelId="{8931D679-42BB-4572-B89D-36FBCA2D7E6D}" type="presOf" srcId="{381A0234-288D-4C92-BAA1-A5FCEC736689}" destId="{0310D44A-28D2-4386-BCEE-617A93EE677B}" srcOrd="0" destOrd="5" presId="urn:microsoft.com/office/officeart/2005/8/layout/hList1"/>
    <dgm:cxn modelId="{778D7683-6FB3-4A0E-9894-5A96BB4D8272}" type="presOf" srcId="{D80C15EA-CC9A-44F2-8984-D7D7AD6556FB}" destId="{0310D44A-28D2-4386-BCEE-617A93EE677B}" srcOrd="0" destOrd="4" presId="urn:microsoft.com/office/officeart/2005/8/layout/hList1"/>
    <dgm:cxn modelId="{475BA58E-A9BE-4A44-838C-5FB75DCF0B9A}" srcId="{F9B8DC92-6E8F-458B-B66D-011DC84CF9E6}" destId="{42801754-E0B5-4B8B-9FE6-2C7AE047571C}" srcOrd="4" destOrd="0" parTransId="{8406718C-63F2-42C0-963E-65175CC4D00E}" sibTransId="{8FEFEDB7-261A-49B8-8477-7E9B1F6073A5}"/>
    <dgm:cxn modelId="{8F147693-BC90-4FAD-9EA2-217B45EB2423}" srcId="{F9B8DC92-6E8F-458B-B66D-011DC84CF9E6}" destId="{B1956756-F4F4-4087-BB7E-C7F3FDCA1604}" srcOrd="5" destOrd="0" parTransId="{CE2FD729-08D3-4341-A4FA-610E66472992}" sibTransId="{68B1BCE8-8509-4E8A-848A-987A027091F2}"/>
    <dgm:cxn modelId="{DC6BD294-8311-45DA-933E-E49D35C15513}" type="presOf" srcId="{1922A1C9-0183-42B2-9B0F-310D1895CB5B}" destId="{A1E082FA-CA5F-4F83-8E82-18251E40F795}" srcOrd="0" destOrd="2" presId="urn:microsoft.com/office/officeart/2005/8/layout/hList1"/>
    <dgm:cxn modelId="{2C208EA7-92EF-44F8-87C7-89B45B0DF762}" type="presOf" srcId="{5964FA4C-B86D-44B1-8FB7-D78A7662601A}" destId="{ACA70C78-E232-4B6E-AE7B-A8392A6724D4}" srcOrd="0" destOrd="0" presId="urn:microsoft.com/office/officeart/2005/8/layout/hList1"/>
    <dgm:cxn modelId="{E788D4B0-90D8-4060-BBF1-1193068239ED}" srcId="{F9B8DC92-6E8F-458B-B66D-011DC84CF9E6}" destId="{1922A1C9-0183-42B2-9B0F-310D1895CB5B}" srcOrd="2" destOrd="0" parTransId="{980F8B0F-6C69-4E2B-9322-46F3068EAC38}" sibTransId="{FA53AA50-2120-4ECA-9E70-90C617B81437}"/>
    <dgm:cxn modelId="{47628EBE-1EE6-43CA-9734-560C0422565A}" type="presOf" srcId="{E9D9790E-7265-4553-8214-0C5A6460AB9F}" destId="{A1E082FA-CA5F-4F83-8E82-18251E40F795}" srcOrd="0" destOrd="1" presId="urn:microsoft.com/office/officeart/2005/8/layout/hList1"/>
    <dgm:cxn modelId="{A397DFC0-D29C-46A4-A770-26D84155E296}" srcId="{FAB93E8D-632E-4516-B349-7DA96DAF5E47}" destId="{381A0234-288D-4C92-BAA1-A5FCEC736689}" srcOrd="3" destOrd="0" parTransId="{C44F3966-61C0-4054-A013-46789F39A46A}" sibTransId="{61202F7D-B13F-4209-942F-8FAE5662D888}"/>
    <dgm:cxn modelId="{763EA7C9-0E60-463A-96A1-AFB68E141A83}" type="presOf" srcId="{43B59601-A3DA-47D3-B717-D51D383B71FF}" destId="{A1E082FA-CA5F-4F83-8E82-18251E40F795}" srcOrd="0" destOrd="0" presId="urn:microsoft.com/office/officeart/2005/8/layout/hList1"/>
    <dgm:cxn modelId="{279C5FCF-906F-4771-AFC2-427C330BD1EE}" type="presOf" srcId="{F9B8DC92-6E8F-458B-B66D-011DC84CF9E6}" destId="{2211CF97-0D6B-49A8-ACE7-A483C92D3315}" srcOrd="0" destOrd="0" presId="urn:microsoft.com/office/officeart/2005/8/layout/hList1"/>
    <dgm:cxn modelId="{1AEAD5D0-DF20-40D8-A45A-A617ED316AEC}" srcId="{FAB93E8D-632E-4516-B349-7DA96DAF5E47}" destId="{5F25B00C-D8EE-4862-B08D-3029FBD1C44A}" srcOrd="0" destOrd="0" parTransId="{63D376CB-0F97-4593-97AF-CEE8EA731379}" sibTransId="{83B76078-22BB-40AC-920A-9E2AC29CA693}"/>
    <dgm:cxn modelId="{E468ADDC-42CD-4177-BD0F-14F2F4486514}" srcId="{0798FD99-937D-4383-B079-8941966D8250}" destId="{800432AD-B4C2-4842-9920-8E2D979B866B}" srcOrd="0" destOrd="0" parTransId="{26B23195-E85D-454A-8B01-F7A632BDE30E}" sibTransId="{1A20D911-3578-4CE4-A589-013A52D9E24B}"/>
    <dgm:cxn modelId="{E321A2E4-4370-47C7-82D1-F8934E8E5D0F}" srcId="{5964FA4C-B86D-44B1-8FB7-D78A7662601A}" destId="{FAB93E8D-632E-4516-B349-7DA96DAF5E47}" srcOrd="1" destOrd="0" parTransId="{351CD9AF-B6A0-46BB-8606-ED788803642A}" sibTransId="{39C4839D-220E-4410-B68F-E0E77AD4B9E6}"/>
    <dgm:cxn modelId="{8F8C4EEA-1951-4C41-92C6-0D299F8F2571}" type="presOf" srcId="{42801754-E0B5-4B8B-9FE6-2C7AE047571C}" destId="{A1E082FA-CA5F-4F83-8E82-18251E40F795}" srcOrd="0" destOrd="4" presId="urn:microsoft.com/office/officeart/2005/8/layout/hList1"/>
    <dgm:cxn modelId="{5BD70CF2-E0EB-40DA-B9E9-D52F0F8D5E63}" type="presOf" srcId="{5F25B00C-D8EE-4862-B08D-3029FBD1C44A}" destId="{0310D44A-28D2-4386-BCEE-617A93EE677B}" srcOrd="0" destOrd="0" presId="urn:microsoft.com/office/officeart/2005/8/layout/hList1"/>
    <dgm:cxn modelId="{91CFF4F2-6464-4DDC-9883-2A753F8B36A9}" srcId="{F9B8DC92-6E8F-458B-B66D-011DC84CF9E6}" destId="{9881E5D9-4925-446F-9122-4E4D854E9B21}" srcOrd="3" destOrd="0" parTransId="{93D18AF5-8788-4FF6-A15A-6B369377939E}" sibTransId="{85C153FE-E977-4D47-AB1E-2B02468F9DB6}"/>
    <dgm:cxn modelId="{4D803DFD-679E-44AE-902E-B221F2C3E6E9}" srcId="{FAB93E8D-632E-4516-B349-7DA96DAF5E47}" destId="{D80C15EA-CC9A-44F2-8984-D7D7AD6556FB}" srcOrd="2" destOrd="0" parTransId="{BF8CB933-5CD5-4A94-85BC-73EBF09845CE}" sibTransId="{D45DD57A-B5D3-4ACC-8A66-1FF972B95617}"/>
    <dgm:cxn modelId="{E50B4832-7BC2-4175-92E2-ECFF58965F2D}" type="presParOf" srcId="{ACA70C78-E232-4B6E-AE7B-A8392A6724D4}" destId="{B8F8571C-5402-48A4-AAF9-69362852BD80}" srcOrd="0" destOrd="0" presId="urn:microsoft.com/office/officeart/2005/8/layout/hList1"/>
    <dgm:cxn modelId="{7D7DDA20-8B21-4899-89B2-3F35420F37E6}" type="presParOf" srcId="{B8F8571C-5402-48A4-AAF9-69362852BD80}" destId="{2211CF97-0D6B-49A8-ACE7-A483C92D3315}" srcOrd="0" destOrd="0" presId="urn:microsoft.com/office/officeart/2005/8/layout/hList1"/>
    <dgm:cxn modelId="{585EED4A-5403-40F0-8EF0-87D4596D305D}" type="presParOf" srcId="{B8F8571C-5402-48A4-AAF9-69362852BD80}" destId="{A1E082FA-CA5F-4F83-8E82-18251E40F795}" srcOrd="1" destOrd="0" presId="urn:microsoft.com/office/officeart/2005/8/layout/hList1"/>
    <dgm:cxn modelId="{D7D855A0-DBA8-4F18-AAC3-7CDA6E49AA51}" type="presParOf" srcId="{ACA70C78-E232-4B6E-AE7B-A8392A6724D4}" destId="{80F4F75C-A332-4B74-A210-D88BAC380629}" srcOrd="1" destOrd="0" presId="urn:microsoft.com/office/officeart/2005/8/layout/hList1"/>
    <dgm:cxn modelId="{81E32325-2BF9-431B-8CD0-C647BD3BA390}" type="presParOf" srcId="{ACA70C78-E232-4B6E-AE7B-A8392A6724D4}" destId="{B6F6134B-59DF-44C6-9A8E-D24865570677}" srcOrd="2" destOrd="0" presId="urn:microsoft.com/office/officeart/2005/8/layout/hList1"/>
    <dgm:cxn modelId="{F592DF0C-AA66-40DD-9A4F-B08D2BCAEDDC}" type="presParOf" srcId="{B6F6134B-59DF-44C6-9A8E-D24865570677}" destId="{619355DA-2EA7-4C9D-BBDA-67C2382291EA}" srcOrd="0" destOrd="0" presId="urn:microsoft.com/office/officeart/2005/8/layout/hList1"/>
    <dgm:cxn modelId="{29A280D5-9937-4B9C-83E9-66BB32546711}" type="presParOf" srcId="{B6F6134B-59DF-44C6-9A8E-D24865570677}" destId="{0310D44A-28D2-4386-BCEE-617A93EE677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872443E-1A2F-4559-BE19-F189E7034505}"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5E758862-DE6E-4DE8-B5E8-2E14393BE253}">
      <dgm:prSet/>
      <dgm:spPr/>
      <dgm:t>
        <a:bodyPr/>
        <a:lstStyle/>
        <a:p>
          <a:r>
            <a:rPr lang="en-US" baseline="0"/>
            <a:t>Objects</a:t>
          </a:r>
          <a:endParaRPr lang="en-US"/>
        </a:p>
      </dgm:t>
    </dgm:pt>
    <dgm:pt modelId="{F4A769A4-2EFD-4F2F-A58C-F2C8114EE34A}" type="parTrans" cxnId="{6E32556F-9574-4164-8690-E2D8C1FFEC7C}">
      <dgm:prSet/>
      <dgm:spPr/>
      <dgm:t>
        <a:bodyPr/>
        <a:lstStyle/>
        <a:p>
          <a:endParaRPr lang="en-US"/>
        </a:p>
      </dgm:t>
    </dgm:pt>
    <dgm:pt modelId="{89F6AF61-1997-45D0-AB50-2F79D7E6C23E}" type="sibTrans" cxnId="{6E32556F-9574-4164-8690-E2D8C1FFEC7C}">
      <dgm:prSet/>
      <dgm:spPr/>
      <dgm:t>
        <a:bodyPr/>
        <a:lstStyle/>
        <a:p>
          <a:endParaRPr lang="en-US"/>
        </a:p>
      </dgm:t>
    </dgm:pt>
    <dgm:pt modelId="{A6632892-86C6-4A92-B91F-775250563E31}">
      <dgm:prSet/>
      <dgm:spPr/>
      <dgm:t>
        <a:bodyPr/>
        <a:lstStyle/>
        <a:p>
          <a:r>
            <a:rPr lang="en-US" baseline="0"/>
            <a:t>Code</a:t>
          </a:r>
          <a:endParaRPr lang="en-US"/>
        </a:p>
      </dgm:t>
    </dgm:pt>
    <dgm:pt modelId="{53550DF3-E222-4A35-AED0-9021E0CC3F94}" type="parTrans" cxnId="{127C0F1D-F4D2-4D83-9DD2-2FF883FBDAA2}">
      <dgm:prSet/>
      <dgm:spPr/>
      <dgm:t>
        <a:bodyPr/>
        <a:lstStyle/>
        <a:p>
          <a:endParaRPr lang="en-US"/>
        </a:p>
      </dgm:t>
    </dgm:pt>
    <dgm:pt modelId="{C78FD6C6-5A5F-4944-BB9A-C759192E3CAD}" type="sibTrans" cxnId="{127C0F1D-F4D2-4D83-9DD2-2FF883FBDAA2}">
      <dgm:prSet/>
      <dgm:spPr/>
      <dgm:t>
        <a:bodyPr/>
        <a:lstStyle/>
        <a:p>
          <a:endParaRPr lang="en-US"/>
        </a:p>
      </dgm:t>
    </dgm:pt>
    <dgm:pt modelId="{C211B9BA-C18D-4749-98FD-8910C27BEA25}">
      <dgm:prSet/>
      <dgm:spPr/>
      <dgm:t>
        <a:bodyPr/>
        <a:lstStyle/>
        <a:p>
          <a:r>
            <a:rPr lang="en-US" baseline="0"/>
            <a:t>Natively compiled Stored Procedures</a:t>
          </a:r>
          <a:endParaRPr lang="en-US"/>
        </a:p>
      </dgm:t>
    </dgm:pt>
    <dgm:pt modelId="{8F67BC1C-698D-4DFE-8AE3-F8B482C582E2}" type="parTrans" cxnId="{15CD3695-8D30-47F3-BC5B-484181EFD960}">
      <dgm:prSet/>
      <dgm:spPr/>
      <dgm:t>
        <a:bodyPr/>
        <a:lstStyle/>
        <a:p>
          <a:endParaRPr lang="en-US"/>
        </a:p>
      </dgm:t>
    </dgm:pt>
    <dgm:pt modelId="{6F733020-4810-4845-B4C2-250E46B79030}" type="sibTrans" cxnId="{15CD3695-8D30-47F3-BC5B-484181EFD960}">
      <dgm:prSet/>
      <dgm:spPr/>
      <dgm:t>
        <a:bodyPr/>
        <a:lstStyle/>
        <a:p>
          <a:endParaRPr lang="en-US"/>
        </a:p>
      </dgm:t>
    </dgm:pt>
    <dgm:pt modelId="{7595B0AF-4EBF-4A8F-A2F1-82B17B56BE0C}">
      <dgm:prSet/>
      <dgm:spPr/>
      <dgm:t>
        <a:bodyPr/>
        <a:lstStyle/>
        <a:p>
          <a:r>
            <a:rPr lang="en-US" baseline="0"/>
            <a:t>Triggers</a:t>
          </a:r>
          <a:endParaRPr lang="en-US"/>
        </a:p>
      </dgm:t>
    </dgm:pt>
    <dgm:pt modelId="{60E0B4C5-B7DF-4D3F-957D-E5DF9B643449}" type="parTrans" cxnId="{C18E0FDB-229E-4F00-8373-56F676A9475A}">
      <dgm:prSet/>
      <dgm:spPr/>
      <dgm:t>
        <a:bodyPr/>
        <a:lstStyle/>
        <a:p>
          <a:endParaRPr lang="en-US"/>
        </a:p>
      </dgm:t>
    </dgm:pt>
    <dgm:pt modelId="{59902E02-9BF6-4255-BC18-17CC917829A6}" type="sibTrans" cxnId="{C18E0FDB-229E-4F00-8373-56F676A9475A}">
      <dgm:prSet/>
      <dgm:spPr/>
      <dgm:t>
        <a:bodyPr/>
        <a:lstStyle/>
        <a:p>
          <a:endParaRPr lang="en-US"/>
        </a:p>
      </dgm:t>
    </dgm:pt>
    <dgm:pt modelId="{822F33B3-145E-4836-AFAA-7220EBF528C4}">
      <dgm:prSet/>
      <dgm:spPr/>
      <dgm:t>
        <a:bodyPr/>
        <a:lstStyle/>
        <a:p>
          <a:r>
            <a:rPr lang="en-US" baseline="0"/>
            <a:t>Tables</a:t>
          </a:r>
          <a:endParaRPr lang="en-US"/>
        </a:p>
      </dgm:t>
    </dgm:pt>
    <dgm:pt modelId="{77D095ED-5E1A-432F-8BA1-BD47639605B2}" type="parTrans" cxnId="{7D4B9417-E228-4AA5-B332-253D39A0595E}">
      <dgm:prSet/>
      <dgm:spPr/>
      <dgm:t>
        <a:bodyPr/>
        <a:lstStyle/>
        <a:p>
          <a:endParaRPr lang="en-US"/>
        </a:p>
      </dgm:t>
    </dgm:pt>
    <dgm:pt modelId="{63B0F463-E4C2-4E10-BD88-5E827971D68C}" type="sibTrans" cxnId="{7D4B9417-E228-4AA5-B332-253D39A0595E}">
      <dgm:prSet/>
      <dgm:spPr/>
      <dgm:t>
        <a:bodyPr/>
        <a:lstStyle/>
        <a:p>
          <a:endParaRPr lang="en-US"/>
        </a:p>
      </dgm:t>
    </dgm:pt>
    <dgm:pt modelId="{764DA257-12F1-4085-ACD0-1670B7D3D1E2}">
      <dgm:prSet/>
      <dgm:spPr/>
      <dgm:t>
        <a:bodyPr/>
        <a:lstStyle/>
        <a:p>
          <a:r>
            <a:rPr lang="en-US"/>
            <a:t>Types</a:t>
          </a:r>
        </a:p>
      </dgm:t>
    </dgm:pt>
    <dgm:pt modelId="{51558D7D-DCC3-4DFD-9FFB-1B4547A623B3}" type="parTrans" cxnId="{24973AB4-49F9-423E-8EC2-639932F4976F}">
      <dgm:prSet/>
      <dgm:spPr/>
      <dgm:t>
        <a:bodyPr/>
        <a:lstStyle/>
        <a:p>
          <a:endParaRPr lang="en-US"/>
        </a:p>
      </dgm:t>
    </dgm:pt>
    <dgm:pt modelId="{A632120D-DFFB-4271-AE81-BA03C75D5200}" type="sibTrans" cxnId="{24973AB4-49F9-423E-8EC2-639932F4976F}">
      <dgm:prSet/>
      <dgm:spPr/>
      <dgm:t>
        <a:bodyPr/>
        <a:lstStyle/>
        <a:p>
          <a:endParaRPr lang="en-US"/>
        </a:p>
      </dgm:t>
    </dgm:pt>
    <dgm:pt modelId="{C8B06D28-D20F-45F4-BD38-42B3D8488627}">
      <dgm:prSet/>
      <dgm:spPr/>
      <dgm:t>
        <a:bodyPr/>
        <a:lstStyle/>
        <a:p>
          <a:r>
            <a:rPr lang="en-US"/>
            <a:t>Functions</a:t>
          </a:r>
        </a:p>
      </dgm:t>
    </dgm:pt>
    <dgm:pt modelId="{C345B56A-AD20-4DE7-A49E-CAA4321D28D3}" type="parTrans" cxnId="{E2F683FD-3FCF-459E-B2ED-3A4C0537A40E}">
      <dgm:prSet/>
      <dgm:spPr/>
      <dgm:t>
        <a:bodyPr/>
        <a:lstStyle/>
        <a:p>
          <a:endParaRPr lang="en-US"/>
        </a:p>
      </dgm:t>
    </dgm:pt>
    <dgm:pt modelId="{56C69433-1D31-4071-9B45-46442BB6A011}" type="sibTrans" cxnId="{E2F683FD-3FCF-459E-B2ED-3A4C0537A40E}">
      <dgm:prSet/>
      <dgm:spPr/>
      <dgm:t>
        <a:bodyPr/>
        <a:lstStyle/>
        <a:p>
          <a:endParaRPr lang="en-US"/>
        </a:p>
      </dgm:t>
    </dgm:pt>
    <dgm:pt modelId="{3E8B06B3-EAB5-40F4-8D87-4DCAC81BAC5E}" type="pres">
      <dgm:prSet presAssocID="{A872443E-1A2F-4559-BE19-F189E7034505}" presName="diagram" presStyleCnt="0">
        <dgm:presLayoutVars>
          <dgm:dir/>
          <dgm:resizeHandles val="exact"/>
        </dgm:presLayoutVars>
      </dgm:prSet>
      <dgm:spPr/>
    </dgm:pt>
    <dgm:pt modelId="{CD844B39-7C76-4199-B96E-82C595B89D18}" type="pres">
      <dgm:prSet presAssocID="{5E758862-DE6E-4DE8-B5E8-2E14393BE253}" presName="node" presStyleLbl="node1" presStyleIdx="0" presStyleCnt="2">
        <dgm:presLayoutVars>
          <dgm:bulletEnabled val="1"/>
        </dgm:presLayoutVars>
      </dgm:prSet>
      <dgm:spPr/>
    </dgm:pt>
    <dgm:pt modelId="{359EAA2F-36B9-48F2-B28B-C14CA91B8E89}" type="pres">
      <dgm:prSet presAssocID="{89F6AF61-1997-45D0-AB50-2F79D7E6C23E}" presName="sibTrans" presStyleCnt="0"/>
      <dgm:spPr/>
    </dgm:pt>
    <dgm:pt modelId="{00DA5BE9-B5E1-4983-9BAA-402FAAD0C784}" type="pres">
      <dgm:prSet presAssocID="{A6632892-86C6-4A92-B91F-775250563E31}" presName="node" presStyleLbl="node1" presStyleIdx="1" presStyleCnt="2">
        <dgm:presLayoutVars>
          <dgm:bulletEnabled val="1"/>
        </dgm:presLayoutVars>
      </dgm:prSet>
      <dgm:spPr/>
    </dgm:pt>
  </dgm:ptLst>
  <dgm:cxnLst>
    <dgm:cxn modelId="{1AC13D09-295B-4998-805B-81386F70BCE5}" type="presOf" srcId="{5E758862-DE6E-4DE8-B5E8-2E14393BE253}" destId="{CD844B39-7C76-4199-B96E-82C595B89D18}" srcOrd="0" destOrd="0" presId="urn:microsoft.com/office/officeart/2005/8/layout/default"/>
    <dgm:cxn modelId="{7D4B9417-E228-4AA5-B332-253D39A0595E}" srcId="{5E758862-DE6E-4DE8-B5E8-2E14393BE253}" destId="{822F33B3-145E-4836-AFAA-7220EBF528C4}" srcOrd="0" destOrd="0" parTransId="{77D095ED-5E1A-432F-8BA1-BD47639605B2}" sibTransId="{63B0F463-E4C2-4E10-BD88-5E827971D68C}"/>
    <dgm:cxn modelId="{127C0F1D-F4D2-4D83-9DD2-2FF883FBDAA2}" srcId="{A872443E-1A2F-4559-BE19-F189E7034505}" destId="{A6632892-86C6-4A92-B91F-775250563E31}" srcOrd="1" destOrd="0" parTransId="{53550DF3-E222-4A35-AED0-9021E0CC3F94}" sibTransId="{C78FD6C6-5A5F-4944-BB9A-C759192E3CAD}"/>
    <dgm:cxn modelId="{E910CC20-2370-4AB7-B1E6-9EFBF7F3593A}" type="presOf" srcId="{A872443E-1A2F-4559-BE19-F189E7034505}" destId="{3E8B06B3-EAB5-40F4-8D87-4DCAC81BAC5E}" srcOrd="0" destOrd="0" presId="urn:microsoft.com/office/officeart/2005/8/layout/default"/>
    <dgm:cxn modelId="{A6475241-67C4-4C33-A33B-1549042EE000}" type="presOf" srcId="{C8B06D28-D20F-45F4-BD38-42B3D8488627}" destId="{00DA5BE9-B5E1-4983-9BAA-402FAAD0C784}" srcOrd="0" destOrd="3" presId="urn:microsoft.com/office/officeart/2005/8/layout/default"/>
    <dgm:cxn modelId="{40913C4B-A4D3-482F-80E8-C75F76A7D622}" type="presOf" srcId="{7595B0AF-4EBF-4A8F-A2F1-82B17B56BE0C}" destId="{00DA5BE9-B5E1-4983-9BAA-402FAAD0C784}" srcOrd="0" destOrd="2" presId="urn:microsoft.com/office/officeart/2005/8/layout/default"/>
    <dgm:cxn modelId="{6E32556F-9574-4164-8690-E2D8C1FFEC7C}" srcId="{A872443E-1A2F-4559-BE19-F189E7034505}" destId="{5E758862-DE6E-4DE8-B5E8-2E14393BE253}" srcOrd="0" destOrd="0" parTransId="{F4A769A4-2EFD-4F2F-A58C-F2C8114EE34A}" sibTransId="{89F6AF61-1997-45D0-AB50-2F79D7E6C23E}"/>
    <dgm:cxn modelId="{856AE97E-8218-4522-BC87-0027923381E2}" type="presOf" srcId="{764DA257-12F1-4085-ACD0-1670B7D3D1E2}" destId="{CD844B39-7C76-4199-B96E-82C595B89D18}" srcOrd="0" destOrd="2" presId="urn:microsoft.com/office/officeart/2005/8/layout/default"/>
    <dgm:cxn modelId="{15CD3695-8D30-47F3-BC5B-484181EFD960}" srcId="{A6632892-86C6-4A92-B91F-775250563E31}" destId="{C211B9BA-C18D-4749-98FD-8910C27BEA25}" srcOrd="0" destOrd="0" parTransId="{8F67BC1C-698D-4DFE-8AE3-F8B482C582E2}" sibTransId="{6F733020-4810-4845-B4C2-250E46B79030}"/>
    <dgm:cxn modelId="{16FFB8A9-9FFA-4C74-A8D5-1D700129C559}" type="presOf" srcId="{C211B9BA-C18D-4749-98FD-8910C27BEA25}" destId="{00DA5BE9-B5E1-4983-9BAA-402FAAD0C784}" srcOrd="0" destOrd="1" presId="urn:microsoft.com/office/officeart/2005/8/layout/default"/>
    <dgm:cxn modelId="{B32ED6B2-A548-4477-8AFA-DF4756B398CF}" type="presOf" srcId="{822F33B3-145E-4836-AFAA-7220EBF528C4}" destId="{CD844B39-7C76-4199-B96E-82C595B89D18}" srcOrd="0" destOrd="1" presId="urn:microsoft.com/office/officeart/2005/8/layout/default"/>
    <dgm:cxn modelId="{24973AB4-49F9-423E-8EC2-639932F4976F}" srcId="{5E758862-DE6E-4DE8-B5E8-2E14393BE253}" destId="{764DA257-12F1-4085-ACD0-1670B7D3D1E2}" srcOrd="1" destOrd="0" parTransId="{51558D7D-DCC3-4DFD-9FFB-1B4547A623B3}" sibTransId="{A632120D-DFFB-4271-AE81-BA03C75D5200}"/>
    <dgm:cxn modelId="{C18E0FDB-229E-4F00-8373-56F676A9475A}" srcId="{A6632892-86C6-4A92-B91F-775250563E31}" destId="{7595B0AF-4EBF-4A8F-A2F1-82B17B56BE0C}" srcOrd="1" destOrd="0" parTransId="{60E0B4C5-B7DF-4D3F-957D-E5DF9B643449}" sibTransId="{59902E02-9BF6-4255-BC18-17CC917829A6}"/>
    <dgm:cxn modelId="{9F85DBE7-52E4-4539-8E69-47FDB27506EE}" type="presOf" srcId="{A6632892-86C6-4A92-B91F-775250563E31}" destId="{00DA5BE9-B5E1-4983-9BAA-402FAAD0C784}" srcOrd="0" destOrd="0" presId="urn:microsoft.com/office/officeart/2005/8/layout/default"/>
    <dgm:cxn modelId="{E2F683FD-3FCF-459E-B2ED-3A4C0537A40E}" srcId="{A6632892-86C6-4A92-B91F-775250563E31}" destId="{C8B06D28-D20F-45F4-BD38-42B3D8488627}" srcOrd="2" destOrd="0" parTransId="{C345B56A-AD20-4DE7-A49E-CAA4321D28D3}" sibTransId="{56C69433-1D31-4071-9B45-46442BB6A011}"/>
    <dgm:cxn modelId="{5D124ECB-49E9-493B-AC26-0CFDF0E6E28D}" type="presParOf" srcId="{3E8B06B3-EAB5-40F4-8D87-4DCAC81BAC5E}" destId="{CD844B39-7C76-4199-B96E-82C595B89D18}" srcOrd="0" destOrd="0" presId="urn:microsoft.com/office/officeart/2005/8/layout/default"/>
    <dgm:cxn modelId="{95A7DA34-618D-40CC-9601-A64ACC675A08}" type="presParOf" srcId="{3E8B06B3-EAB5-40F4-8D87-4DCAC81BAC5E}" destId="{359EAA2F-36B9-48F2-B28B-C14CA91B8E89}" srcOrd="1" destOrd="0" presId="urn:microsoft.com/office/officeart/2005/8/layout/default"/>
    <dgm:cxn modelId="{21CCAB60-6C1A-4B41-8F18-2E4459656954}" type="presParOf" srcId="{3E8B06B3-EAB5-40F4-8D87-4DCAC81BAC5E}" destId="{00DA5BE9-B5E1-4983-9BAA-402FAAD0C784}"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872443E-1A2F-4559-BE19-F189E7034505}"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5E758862-DE6E-4DE8-B5E8-2E14393BE253}">
      <dgm:prSet custT="1"/>
      <dgm:spPr/>
      <dgm:t>
        <a:bodyPr/>
        <a:lstStyle/>
        <a:p>
          <a:r>
            <a:rPr lang="en-US" sz="2400" baseline="0" dirty="0"/>
            <a:t>Durable</a:t>
          </a:r>
          <a:endParaRPr lang="en-US" sz="2400" dirty="0"/>
        </a:p>
      </dgm:t>
    </dgm:pt>
    <dgm:pt modelId="{F4A769A4-2EFD-4F2F-A58C-F2C8114EE34A}" type="parTrans" cxnId="{6E32556F-9574-4164-8690-E2D8C1FFEC7C}">
      <dgm:prSet/>
      <dgm:spPr/>
      <dgm:t>
        <a:bodyPr/>
        <a:lstStyle/>
        <a:p>
          <a:endParaRPr lang="en-US"/>
        </a:p>
      </dgm:t>
    </dgm:pt>
    <dgm:pt modelId="{89F6AF61-1997-45D0-AB50-2F79D7E6C23E}" type="sibTrans" cxnId="{6E32556F-9574-4164-8690-E2D8C1FFEC7C}">
      <dgm:prSet/>
      <dgm:spPr/>
      <dgm:t>
        <a:bodyPr/>
        <a:lstStyle/>
        <a:p>
          <a:endParaRPr lang="en-US"/>
        </a:p>
      </dgm:t>
    </dgm:pt>
    <dgm:pt modelId="{A6632892-86C6-4A92-B91F-775250563E31}">
      <dgm:prSet custT="1"/>
      <dgm:spPr/>
      <dgm:t>
        <a:bodyPr/>
        <a:lstStyle/>
        <a:p>
          <a:r>
            <a:rPr lang="en-US" sz="2400" baseline="0" dirty="0"/>
            <a:t>Non-Durable</a:t>
          </a:r>
          <a:endParaRPr lang="en-US" sz="2400" dirty="0"/>
        </a:p>
      </dgm:t>
    </dgm:pt>
    <dgm:pt modelId="{53550DF3-E222-4A35-AED0-9021E0CC3F94}" type="parTrans" cxnId="{127C0F1D-F4D2-4D83-9DD2-2FF883FBDAA2}">
      <dgm:prSet/>
      <dgm:spPr/>
      <dgm:t>
        <a:bodyPr/>
        <a:lstStyle/>
        <a:p>
          <a:endParaRPr lang="en-US"/>
        </a:p>
      </dgm:t>
    </dgm:pt>
    <dgm:pt modelId="{C78FD6C6-5A5F-4944-BB9A-C759192E3CAD}" type="sibTrans" cxnId="{127C0F1D-F4D2-4D83-9DD2-2FF883FBDAA2}">
      <dgm:prSet/>
      <dgm:spPr/>
      <dgm:t>
        <a:bodyPr/>
        <a:lstStyle/>
        <a:p>
          <a:endParaRPr lang="en-US"/>
        </a:p>
      </dgm:t>
    </dgm:pt>
    <dgm:pt modelId="{C211B9BA-C18D-4749-98FD-8910C27BEA25}">
      <dgm:prSet custT="1"/>
      <dgm:spPr/>
      <dgm:t>
        <a:bodyPr/>
        <a:lstStyle/>
        <a:p>
          <a:r>
            <a:rPr lang="en-US" sz="2000" baseline="0" dirty="0"/>
            <a:t>Not logged </a:t>
          </a:r>
          <a:endParaRPr lang="en-US" sz="2000" dirty="0"/>
        </a:p>
      </dgm:t>
    </dgm:pt>
    <dgm:pt modelId="{8F67BC1C-698D-4DFE-8AE3-F8B482C582E2}" type="parTrans" cxnId="{15CD3695-8D30-47F3-BC5B-484181EFD960}">
      <dgm:prSet/>
      <dgm:spPr/>
      <dgm:t>
        <a:bodyPr/>
        <a:lstStyle/>
        <a:p>
          <a:endParaRPr lang="en-US"/>
        </a:p>
      </dgm:t>
    </dgm:pt>
    <dgm:pt modelId="{6F733020-4810-4845-B4C2-250E46B79030}" type="sibTrans" cxnId="{15CD3695-8D30-47F3-BC5B-484181EFD960}">
      <dgm:prSet/>
      <dgm:spPr/>
      <dgm:t>
        <a:bodyPr/>
        <a:lstStyle/>
        <a:p>
          <a:endParaRPr lang="en-US"/>
        </a:p>
      </dgm:t>
    </dgm:pt>
    <dgm:pt modelId="{7595B0AF-4EBF-4A8F-A2F1-82B17B56BE0C}">
      <dgm:prSet custT="1"/>
      <dgm:spPr/>
      <dgm:t>
        <a:bodyPr/>
        <a:lstStyle/>
        <a:p>
          <a:r>
            <a:rPr lang="en-US" sz="2000" baseline="0" dirty="0"/>
            <a:t>Data is not persisted on disk. </a:t>
          </a:r>
          <a:endParaRPr lang="en-US" sz="2000" dirty="0"/>
        </a:p>
      </dgm:t>
    </dgm:pt>
    <dgm:pt modelId="{60E0B4C5-B7DF-4D3F-957D-E5DF9B643449}" type="parTrans" cxnId="{C18E0FDB-229E-4F00-8373-56F676A9475A}">
      <dgm:prSet/>
      <dgm:spPr/>
      <dgm:t>
        <a:bodyPr/>
        <a:lstStyle/>
        <a:p>
          <a:endParaRPr lang="en-US"/>
        </a:p>
      </dgm:t>
    </dgm:pt>
    <dgm:pt modelId="{59902E02-9BF6-4255-BC18-17CC917829A6}" type="sibTrans" cxnId="{C18E0FDB-229E-4F00-8373-56F676A9475A}">
      <dgm:prSet/>
      <dgm:spPr/>
      <dgm:t>
        <a:bodyPr/>
        <a:lstStyle/>
        <a:p>
          <a:endParaRPr lang="en-US"/>
        </a:p>
      </dgm:t>
    </dgm:pt>
    <dgm:pt modelId="{822F33B3-145E-4836-AFAA-7220EBF528C4}">
      <dgm:prSet custT="1"/>
      <dgm:spPr/>
      <dgm:t>
        <a:bodyPr/>
        <a:lstStyle/>
        <a:p>
          <a:r>
            <a:rPr lang="en-US" sz="2000" baseline="0" dirty="0"/>
            <a:t>Second copy of the table is maintained on disk</a:t>
          </a:r>
          <a:endParaRPr lang="en-US" sz="2000" dirty="0"/>
        </a:p>
      </dgm:t>
    </dgm:pt>
    <dgm:pt modelId="{77D095ED-5E1A-432F-8BA1-BD47639605B2}" type="parTrans" cxnId="{7D4B9417-E228-4AA5-B332-253D39A0595E}">
      <dgm:prSet/>
      <dgm:spPr/>
      <dgm:t>
        <a:bodyPr/>
        <a:lstStyle/>
        <a:p>
          <a:endParaRPr lang="en-US"/>
        </a:p>
      </dgm:t>
    </dgm:pt>
    <dgm:pt modelId="{63B0F463-E4C2-4E10-BD88-5E827971D68C}" type="sibTrans" cxnId="{7D4B9417-E228-4AA5-B332-253D39A0595E}">
      <dgm:prSet/>
      <dgm:spPr/>
      <dgm:t>
        <a:bodyPr/>
        <a:lstStyle/>
        <a:p>
          <a:endParaRPr lang="en-US"/>
        </a:p>
      </dgm:t>
    </dgm:pt>
    <dgm:pt modelId="{3E8B06B3-EAB5-40F4-8D87-4DCAC81BAC5E}" type="pres">
      <dgm:prSet presAssocID="{A872443E-1A2F-4559-BE19-F189E7034505}" presName="diagram" presStyleCnt="0">
        <dgm:presLayoutVars>
          <dgm:dir/>
          <dgm:resizeHandles val="exact"/>
        </dgm:presLayoutVars>
      </dgm:prSet>
      <dgm:spPr/>
    </dgm:pt>
    <dgm:pt modelId="{CD844B39-7C76-4199-B96E-82C595B89D18}" type="pres">
      <dgm:prSet presAssocID="{5E758862-DE6E-4DE8-B5E8-2E14393BE253}" presName="node" presStyleLbl="node1" presStyleIdx="0" presStyleCnt="2">
        <dgm:presLayoutVars>
          <dgm:bulletEnabled val="1"/>
        </dgm:presLayoutVars>
      </dgm:prSet>
      <dgm:spPr/>
    </dgm:pt>
    <dgm:pt modelId="{359EAA2F-36B9-48F2-B28B-C14CA91B8E89}" type="pres">
      <dgm:prSet presAssocID="{89F6AF61-1997-45D0-AB50-2F79D7E6C23E}" presName="sibTrans" presStyleCnt="0"/>
      <dgm:spPr/>
    </dgm:pt>
    <dgm:pt modelId="{00DA5BE9-B5E1-4983-9BAA-402FAAD0C784}" type="pres">
      <dgm:prSet presAssocID="{A6632892-86C6-4A92-B91F-775250563E31}" presName="node" presStyleLbl="node1" presStyleIdx="1" presStyleCnt="2">
        <dgm:presLayoutVars>
          <dgm:bulletEnabled val="1"/>
        </dgm:presLayoutVars>
      </dgm:prSet>
      <dgm:spPr/>
    </dgm:pt>
  </dgm:ptLst>
  <dgm:cxnLst>
    <dgm:cxn modelId="{1AC13D09-295B-4998-805B-81386F70BCE5}" type="presOf" srcId="{5E758862-DE6E-4DE8-B5E8-2E14393BE253}" destId="{CD844B39-7C76-4199-B96E-82C595B89D18}" srcOrd="0" destOrd="0" presId="urn:microsoft.com/office/officeart/2005/8/layout/default"/>
    <dgm:cxn modelId="{7D4B9417-E228-4AA5-B332-253D39A0595E}" srcId="{5E758862-DE6E-4DE8-B5E8-2E14393BE253}" destId="{822F33B3-145E-4836-AFAA-7220EBF528C4}" srcOrd="0" destOrd="0" parTransId="{77D095ED-5E1A-432F-8BA1-BD47639605B2}" sibTransId="{63B0F463-E4C2-4E10-BD88-5E827971D68C}"/>
    <dgm:cxn modelId="{127C0F1D-F4D2-4D83-9DD2-2FF883FBDAA2}" srcId="{A872443E-1A2F-4559-BE19-F189E7034505}" destId="{A6632892-86C6-4A92-B91F-775250563E31}" srcOrd="1" destOrd="0" parTransId="{53550DF3-E222-4A35-AED0-9021E0CC3F94}" sibTransId="{C78FD6C6-5A5F-4944-BB9A-C759192E3CAD}"/>
    <dgm:cxn modelId="{E910CC20-2370-4AB7-B1E6-9EFBF7F3593A}" type="presOf" srcId="{A872443E-1A2F-4559-BE19-F189E7034505}" destId="{3E8B06B3-EAB5-40F4-8D87-4DCAC81BAC5E}" srcOrd="0" destOrd="0" presId="urn:microsoft.com/office/officeart/2005/8/layout/default"/>
    <dgm:cxn modelId="{40913C4B-A4D3-482F-80E8-C75F76A7D622}" type="presOf" srcId="{7595B0AF-4EBF-4A8F-A2F1-82B17B56BE0C}" destId="{00DA5BE9-B5E1-4983-9BAA-402FAAD0C784}" srcOrd="0" destOrd="2" presId="urn:microsoft.com/office/officeart/2005/8/layout/default"/>
    <dgm:cxn modelId="{6E32556F-9574-4164-8690-E2D8C1FFEC7C}" srcId="{A872443E-1A2F-4559-BE19-F189E7034505}" destId="{5E758862-DE6E-4DE8-B5E8-2E14393BE253}" srcOrd="0" destOrd="0" parTransId="{F4A769A4-2EFD-4F2F-A58C-F2C8114EE34A}" sibTransId="{89F6AF61-1997-45D0-AB50-2F79D7E6C23E}"/>
    <dgm:cxn modelId="{15CD3695-8D30-47F3-BC5B-484181EFD960}" srcId="{A6632892-86C6-4A92-B91F-775250563E31}" destId="{C211B9BA-C18D-4749-98FD-8910C27BEA25}" srcOrd="0" destOrd="0" parTransId="{8F67BC1C-698D-4DFE-8AE3-F8B482C582E2}" sibTransId="{6F733020-4810-4845-B4C2-250E46B79030}"/>
    <dgm:cxn modelId="{16FFB8A9-9FFA-4C74-A8D5-1D700129C559}" type="presOf" srcId="{C211B9BA-C18D-4749-98FD-8910C27BEA25}" destId="{00DA5BE9-B5E1-4983-9BAA-402FAAD0C784}" srcOrd="0" destOrd="1" presId="urn:microsoft.com/office/officeart/2005/8/layout/default"/>
    <dgm:cxn modelId="{B32ED6B2-A548-4477-8AFA-DF4756B398CF}" type="presOf" srcId="{822F33B3-145E-4836-AFAA-7220EBF528C4}" destId="{CD844B39-7C76-4199-B96E-82C595B89D18}" srcOrd="0" destOrd="1" presId="urn:microsoft.com/office/officeart/2005/8/layout/default"/>
    <dgm:cxn modelId="{C18E0FDB-229E-4F00-8373-56F676A9475A}" srcId="{A6632892-86C6-4A92-B91F-775250563E31}" destId="{7595B0AF-4EBF-4A8F-A2F1-82B17B56BE0C}" srcOrd="1" destOrd="0" parTransId="{60E0B4C5-B7DF-4D3F-957D-E5DF9B643449}" sibTransId="{59902E02-9BF6-4255-BC18-17CC917829A6}"/>
    <dgm:cxn modelId="{9F85DBE7-52E4-4539-8E69-47FDB27506EE}" type="presOf" srcId="{A6632892-86C6-4A92-B91F-775250563E31}" destId="{00DA5BE9-B5E1-4983-9BAA-402FAAD0C784}" srcOrd="0" destOrd="0" presId="urn:microsoft.com/office/officeart/2005/8/layout/default"/>
    <dgm:cxn modelId="{5D124ECB-49E9-493B-AC26-0CFDF0E6E28D}" type="presParOf" srcId="{3E8B06B3-EAB5-40F4-8D87-4DCAC81BAC5E}" destId="{CD844B39-7C76-4199-B96E-82C595B89D18}" srcOrd="0" destOrd="0" presId="urn:microsoft.com/office/officeart/2005/8/layout/default"/>
    <dgm:cxn modelId="{95A7DA34-618D-40CC-9601-A64ACC675A08}" type="presParOf" srcId="{3E8B06B3-EAB5-40F4-8D87-4DCAC81BAC5E}" destId="{359EAA2F-36B9-48F2-B28B-C14CA91B8E89}" srcOrd="1" destOrd="0" presId="urn:microsoft.com/office/officeart/2005/8/layout/default"/>
    <dgm:cxn modelId="{21CCAB60-6C1A-4B41-8F18-2E4459656954}" type="presParOf" srcId="{3E8B06B3-EAB5-40F4-8D87-4DCAC81BAC5E}" destId="{00DA5BE9-B5E1-4983-9BAA-402FAAD0C784}"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0984AF6-CA4E-4F74-A25C-9418F8711EB9}"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7A6393DF-DDDC-4412-BD27-7CF7051A4E6D}">
      <dgm:prSet custT="1"/>
      <dgm:spPr/>
      <dgm:t>
        <a:bodyPr/>
        <a:lstStyle/>
        <a:p>
          <a:r>
            <a:rPr lang="en-US" sz="2400" baseline="0"/>
            <a:t>Rows</a:t>
          </a:r>
          <a:endParaRPr lang="en-US" sz="2400"/>
        </a:p>
      </dgm:t>
    </dgm:pt>
    <dgm:pt modelId="{7171F0BB-FF74-412B-8C12-4F6A21079D80}" type="parTrans" cxnId="{28B70952-07A0-4B44-AA7D-B392D98FC767}">
      <dgm:prSet/>
      <dgm:spPr/>
      <dgm:t>
        <a:bodyPr/>
        <a:lstStyle/>
        <a:p>
          <a:endParaRPr lang="en-US"/>
        </a:p>
      </dgm:t>
    </dgm:pt>
    <dgm:pt modelId="{35254775-C492-4BA1-8CE8-AA8179881DE3}" type="sibTrans" cxnId="{28B70952-07A0-4B44-AA7D-B392D98FC767}">
      <dgm:prSet/>
      <dgm:spPr/>
      <dgm:t>
        <a:bodyPr/>
        <a:lstStyle/>
        <a:p>
          <a:endParaRPr lang="en-US"/>
        </a:p>
      </dgm:t>
    </dgm:pt>
    <dgm:pt modelId="{F7A3A660-8337-4937-AF59-33CAD5684BB9}">
      <dgm:prSet/>
      <dgm:spPr/>
      <dgm:t>
        <a:bodyPr/>
        <a:lstStyle/>
        <a:p>
          <a:r>
            <a:rPr lang="en-US" baseline="0"/>
            <a:t>Row structure is optimized for memory access</a:t>
          </a:r>
          <a:endParaRPr lang="en-US"/>
        </a:p>
      </dgm:t>
    </dgm:pt>
    <dgm:pt modelId="{7C76E1D9-576E-40F6-8D5D-F41D275EC762}" type="parTrans" cxnId="{68D9D955-68DD-405F-BD1A-DC5485849C84}">
      <dgm:prSet/>
      <dgm:spPr/>
      <dgm:t>
        <a:bodyPr/>
        <a:lstStyle/>
        <a:p>
          <a:endParaRPr lang="en-US"/>
        </a:p>
      </dgm:t>
    </dgm:pt>
    <dgm:pt modelId="{90A47123-2361-4A01-9A06-FFB73A95BD1E}" type="sibTrans" cxnId="{68D9D955-68DD-405F-BD1A-DC5485849C84}">
      <dgm:prSet/>
      <dgm:spPr/>
      <dgm:t>
        <a:bodyPr/>
        <a:lstStyle/>
        <a:p>
          <a:endParaRPr lang="en-US"/>
        </a:p>
      </dgm:t>
    </dgm:pt>
    <dgm:pt modelId="{94F9C166-346D-4931-9729-174CC03BDEED}">
      <dgm:prSet/>
      <dgm:spPr/>
      <dgm:t>
        <a:bodyPr/>
        <a:lstStyle/>
        <a:p>
          <a:r>
            <a:rPr lang="en-US" baseline="0"/>
            <a:t>There is no concept of Pages</a:t>
          </a:r>
          <a:endParaRPr lang="en-US"/>
        </a:p>
      </dgm:t>
    </dgm:pt>
    <dgm:pt modelId="{15953E01-87ED-4985-A7A0-AFA4E238DD07}" type="parTrans" cxnId="{F6E4C60C-B6E0-4264-96C9-A37B226E84D3}">
      <dgm:prSet/>
      <dgm:spPr/>
      <dgm:t>
        <a:bodyPr/>
        <a:lstStyle/>
        <a:p>
          <a:endParaRPr lang="en-US"/>
        </a:p>
      </dgm:t>
    </dgm:pt>
    <dgm:pt modelId="{5C05E8C0-2406-431A-8908-A5EBC7107698}" type="sibTrans" cxnId="{F6E4C60C-B6E0-4264-96C9-A37B226E84D3}">
      <dgm:prSet/>
      <dgm:spPr/>
      <dgm:t>
        <a:bodyPr/>
        <a:lstStyle/>
        <a:p>
          <a:endParaRPr lang="en-US"/>
        </a:p>
      </dgm:t>
    </dgm:pt>
    <dgm:pt modelId="{D33142BC-E3BE-477C-8FC7-B8A34DA849B8}">
      <dgm:prSet/>
      <dgm:spPr/>
      <dgm:t>
        <a:bodyPr/>
        <a:lstStyle/>
        <a:p>
          <a:r>
            <a:rPr lang="en-US" baseline="0"/>
            <a:t>Rows are Versioned and there are no in-place updates</a:t>
          </a:r>
          <a:endParaRPr lang="en-US"/>
        </a:p>
      </dgm:t>
    </dgm:pt>
    <dgm:pt modelId="{59700C14-F907-4D74-B414-3A0DBC324B95}" type="parTrans" cxnId="{CA2F64AB-5EC2-4239-B89A-6631BD5399C3}">
      <dgm:prSet/>
      <dgm:spPr/>
      <dgm:t>
        <a:bodyPr/>
        <a:lstStyle/>
        <a:p>
          <a:endParaRPr lang="en-US"/>
        </a:p>
      </dgm:t>
    </dgm:pt>
    <dgm:pt modelId="{5E323994-5438-4662-87BF-EADE82B3F183}" type="sibTrans" cxnId="{CA2F64AB-5EC2-4239-B89A-6631BD5399C3}">
      <dgm:prSet/>
      <dgm:spPr/>
      <dgm:t>
        <a:bodyPr/>
        <a:lstStyle/>
        <a:p>
          <a:endParaRPr lang="en-US"/>
        </a:p>
      </dgm:t>
    </dgm:pt>
    <dgm:pt modelId="{BBC2AF0E-60C2-4CC3-9D1E-72F4BD091B8A}">
      <dgm:prSet custT="1"/>
      <dgm:spPr/>
      <dgm:t>
        <a:bodyPr/>
        <a:lstStyle/>
        <a:p>
          <a:r>
            <a:rPr lang="en-US" sz="2400" baseline="0"/>
            <a:t>Indexes</a:t>
          </a:r>
          <a:endParaRPr lang="en-US" sz="2400"/>
        </a:p>
      </dgm:t>
    </dgm:pt>
    <dgm:pt modelId="{A29712B6-C6F8-4056-950B-A82210649382}" type="parTrans" cxnId="{90617908-C467-450B-9D51-E236AF0E0128}">
      <dgm:prSet/>
      <dgm:spPr/>
      <dgm:t>
        <a:bodyPr/>
        <a:lstStyle/>
        <a:p>
          <a:endParaRPr lang="en-US"/>
        </a:p>
      </dgm:t>
    </dgm:pt>
    <dgm:pt modelId="{144D92CD-8D83-4044-8D6C-2B8F0A7626FE}" type="sibTrans" cxnId="{90617908-C467-450B-9D51-E236AF0E0128}">
      <dgm:prSet/>
      <dgm:spPr/>
      <dgm:t>
        <a:bodyPr/>
        <a:lstStyle/>
        <a:p>
          <a:endParaRPr lang="en-US"/>
        </a:p>
      </dgm:t>
    </dgm:pt>
    <dgm:pt modelId="{1298DF19-FE30-4D93-BAD1-E30C1DCEBED2}">
      <dgm:prSet/>
      <dgm:spPr/>
      <dgm:t>
        <a:bodyPr/>
        <a:lstStyle/>
        <a:p>
          <a:r>
            <a:rPr lang="en-US" baseline="0"/>
            <a:t>Every memory-optimized object is required to have at least 1 index</a:t>
          </a:r>
          <a:endParaRPr lang="en-US"/>
        </a:p>
      </dgm:t>
    </dgm:pt>
    <dgm:pt modelId="{EA1A344F-E5C1-4163-94B7-407AE3017EEE}" type="parTrans" cxnId="{B7FA16F0-2C8E-4AAC-B713-B7BFF3B7480A}">
      <dgm:prSet/>
      <dgm:spPr/>
      <dgm:t>
        <a:bodyPr/>
        <a:lstStyle/>
        <a:p>
          <a:endParaRPr lang="en-US"/>
        </a:p>
      </dgm:t>
    </dgm:pt>
    <dgm:pt modelId="{2462C72A-78D3-4D65-B55D-3B0C68BC75E4}" type="sibTrans" cxnId="{B7FA16F0-2C8E-4AAC-B713-B7BFF3B7480A}">
      <dgm:prSet/>
      <dgm:spPr/>
      <dgm:t>
        <a:bodyPr/>
        <a:lstStyle/>
        <a:p>
          <a:endParaRPr lang="en-US"/>
        </a:p>
      </dgm:t>
    </dgm:pt>
    <dgm:pt modelId="{EA308CD3-F9A2-4B88-BFEE-A3FA0B6DAB94}">
      <dgm:prSet/>
      <dgm:spPr/>
      <dgm:t>
        <a:bodyPr/>
        <a:lstStyle/>
        <a:p>
          <a:r>
            <a:rPr lang="en-US" baseline="0"/>
            <a:t>Indexes do not exist on disk. </a:t>
          </a:r>
          <a:br>
            <a:rPr lang="en-US" baseline="0"/>
          </a:br>
          <a:r>
            <a:rPr lang="en-US" baseline="0"/>
            <a:t>Only in memory. </a:t>
          </a:r>
          <a:br>
            <a:rPr lang="en-US" baseline="0"/>
          </a:br>
          <a:r>
            <a:rPr lang="en-US" baseline="0"/>
            <a:t>Recreated during recovery / restart</a:t>
          </a:r>
          <a:endParaRPr lang="en-US"/>
        </a:p>
      </dgm:t>
    </dgm:pt>
    <dgm:pt modelId="{C5120A4D-C914-4630-A800-6F91E55E9166}" type="parTrans" cxnId="{EC581415-32AA-4794-862D-1A5E1EFCAB69}">
      <dgm:prSet/>
      <dgm:spPr/>
      <dgm:t>
        <a:bodyPr/>
        <a:lstStyle/>
        <a:p>
          <a:endParaRPr lang="en-US"/>
        </a:p>
      </dgm:t>
    </dgm:pt>
    <dgm:pt modelId="{DFFED9C8-BCBD-4BA8-8F74-5F16888879C3}" type="sibTrans" cxnId="{EC581415-32AA-4794-862D-1A5E1EFCAB69}">
      <dgm:prSet/>
      <dgm:spPr/>
      <dgm:t>
        <a:bodyPr/>
        <a:lstStyle/>
        <a:p>
          <a:endParaRPr lang="en-US"/>
        </a:p>
      </dgm:t>
    </dgm:pt>
    <dgm:pt modelId="{1B41C650-6C46-4C16-9EF8-8FA6ACDBB2E4}">
      <dgm:prSet/>
      <dgm:spPr/>
      <dgm:t>
        <a:bodyPr/>
        <a:lstStyle/>
        <a:p>
          <a:r>
            <a:rPr lang="en-US" baseline="0"/>
            <a:t>Index types:</a:t>
          </a:r>
          <a:endParaRPr lang="en-US"/>
        </a:p>
      </dgm:t>
    </dgm:pt>
    <dgm:pt modelId="{125C9895-42A9-41F0-A5E5-A3DE26590643}" type="parTrans" cxnId="{C2280348-1D64-446C-A614-BB2EC29404C2}">
      <dgm:prSet/>
      <dgm:spPr/>
      <dgm:t>
        <a:bodyPr/>
        <a:lstStyle/>
        <a:p>
          <a:endParaRPr lang="en-US"/>
        </a:p>
      </dgm:t>
    </dgm:pt>
    <dgm:pt modelId="{5C7C288D-08C8-4D5F-88F2-AC3455F8134A}" type="sibTrans" cxnId="{C2280348-1D64-446C-A614-BB2EC29404C2}">
      <dgm:prSet/>
      <dgm:spPr/>
      <dgm:t>
        <a:bodyPr/>
        <a:lstStyle/>
        <a:p>
          <a:endParaRPr lang="en-US"/>
        </a:p>
      </dgm:t>
    </dgm:pt>
    <dgm:pt modelId="{971ADDC4-6A8B-446F-95EE-88B5B080E9F1}">
      <dgm:prSet/>
      <dgm:spPr/>
      <dgm:t>
        <a:bodyPr/>
        <a:lstStyle/>
        <a:p>
          <a:r>
            <a:rPr lang="en-US" baseline="0"/>
            <a:t>Hash indexes for point lookups</a:t>
          </a:r>
          <a:endParaRPr lang="en-US"/>
        </a:p>
      </dgm:t>
    </dgm:pt>
    <dgm:pt modelId="{D99BE28E-BA41-48D0-A705-930B0D5396B5}" type="parTrans" cxnId="{8071FBA6-C74F-4DF4-9087-493A4141CD0C}">
      <dgm:prSet/>
      <dgm:spPr/>
      <dgm:t>
        <a:bodyPr/>
        <a:lstStyle/>
        <a:p>
          <a:endParaRPr lang="en-US"/>
        </a:p>
      </dgm:t>
    </dgm:pt>
    <dgm:pt modelId="{82096BE7-D51F-4D4B-8D30-4994405A3476}" type="sibTrans" cxnId="{8071FBA6-C74F-4DF4-9087-493A4141CD0C}">
      <dgm:prSet/>
      <dgm:spPr/>
      <dgm:t>
        <a:bodyPr/>
        <a:lstStyle/>
        <a:p>
          <a:endParaRPr lang="en-US"/>
        </a:p>
      </dgm:t>
    </dgm:pt>
    <dgm:pt modelId="{09491167-E95A-4205-8782-319A88410ACE}">
      <dgm:prSet/>
      <dgm:spPr/>
      <dgm:t>
        <a:bodyPr/>
        <a:lstStyle/>
        <a:p>
          <a:r>
            <a:rPr lang="en-US" baseline="0"/>
            <a:t>Range indexes (non-clustered) for ordered scans and Range Scans</a:t>
          </a:r>
          <a:endParaRPr lang="en-US"/>
        </a:p>
      </dgm:t>
    </dgm:pt>
    <dgm:pt modelId="{922C875B-D4D0-41B2-A99F-B46E123D88B5}" type="parTrans" cxnId="{38DB4889-837E-47A7-9CCE-61E4251DED19}">
      <dgm:prSet/>
      <dgm:spPr/>
      <dgm:t>
        <a:bodyPr/>
        <a:lstStyle/>
        <a:p>
          <a:endParaRPr lang="en-US"/>
        </a:p>
      </dgm:t>
    </dgm:pt>
    <dgm:pt modelId="{695E9898-4642-4949-B828-03202C36CD19}" type="sibTrans" cxnId="{38DB4889-837E-47A7-9CCE-61E4251DED19}">
      <dgm:prSet/>
      <dgm:spPr/>
      <dgm:t>
        <a:bodyPr/>
        <a:lstStyle/>
        <a:p>
          <a:endParaRPr lang="en-US"/>
        </a:p>
      </dgm:t>
    </dgm:pt>
    <dgm:pt modelId="{67F09992-9F0F-40B2-81B6-47AFBD3BC4FF}">
      <dgm:prSet/>
      <dgm:spPr/>
      <dgm:t>
        <a:bodyPr/>
        <a:lstStyle/>
        <a:p>
          <a:r>
            <a:rPr lang="en-US" baseline="0"/>
            <a:t>There is no clustered Index</a:t>
          </a:r>
          <a:endParaRPr lang="en-US"/>
        </a:p>
      </dgm:t>
    </dgm:pt>
    <dgm:pt modelId="{72F58D28-2727-4764-9479-6B8D68F61B65}" type="parTrans" cxnId="{48A5082C-379E-42C2-89A9-0B5D24167598}">
      <dgm:prSet/>
      <dgm:spPr/>
      <dgm:t>
        <a:bodyPr/>
        <a:lstStyle/>
        <a:p>
          <a:endParaRPr lang="en-US"/>
        </a:p>
      </dgm:t>
    </dgm:pt>
    <dgm:pt modelId="{27880D8B-F966-4436-85C1-BEB04355AE3F}" type="sibTrans" cxnId="{48A5082C-379E-42C2-89A9-0B5D24167598}">
      <dgm:prSet/>
      <dgm:spPr/>
      <dgm:t>
        <a:bodyPr/>
        <a:lstStyle/>
        <a:p>
          <a:endParaRPr lang="en-US"/>
        </a:p>
      </dgm:t>
    </dgm:pt>
    <dgm:pt modelId="{E6507CCE-3DE2-4CA3-83B4-6ACDC670617F}">
      <dgm:prSet/>
      <dgm:spPr/>
      <dgm:t>
        <a:bodyPr/>
        <a:lstStyle/>
        <a:p>
          <a:r>
            <a:rPr lang="en-US" baseline="0"/>
            <a:t>Indexes point to rows, access to rows is via an index</a:t>
          </a:r>
          <a:endParaRPr lang="en-US"/>
        </a:p>
      </dgm:t>
    </dgm:pt>
    <dgm:pt modelId="{274650F4-A360-48F4-A64C-E7BFB8ACE4B5}" type="parTrans" cxnId="{CC444F6D-20C5-421E-AC74-619FCDB55442}">
      <dgm:prSet/>
      <dgm:spPr/>
      <dgm:t>
        <a:bodyPr/>
        <a:lstStyle/>
        <a:p>
          <a:endParaRPr lang="en-US"/>
        </a:p>
      </dgm:t>
    </dgm:pt>
    <dgm:pt modelId="{9CC5797C-FF6F-425A-AA32-7916866FDF68}" type="sibTrans" cxnId="{CC444F6D-20C5-421E-AC74-619FCDB55442}">
      <dgm:prSet/>
      <dgm:spPr/>
      <dgm:t>
        <a:bodyPr/>
        <a:lstStyle/>
        <a:p>
          <a:endParaRPr lang="en-US"/>
        </a:p>
      </dgm:t>
    </dgm:pt>
    <dgm:pt modelId="{9CDEE6D2-067E-4267-BF7B-B57F108D51D7}" type="pres">
      <dgm:prSet presAssocID="{F0984AF6-CA4E-4F74-A25C-9418F8711EB9}" presName="Name0" presStyleCnt="0">
        <dgm:presLayoutVars>
          <dgm:dir/>
          <dgm:animLvl val="lvl"/>
          <dgm:resizeHandles val="exact"/>
        </dgm:presLayoutVars>
      </dgm:prSet>
      <dgm:spPr/>
    </dgm:pt>
    <dgm:pt modelId="{9A7E5429-6B18-4379-A2CB-7A8466332109}" type="pres">
      <dgm:prSet presAssocID="{7A6393DF-DDDC-4412-BD27-7CF7051A4E6D}" presName="composite" presStyleCnt="0"/>
      <dgm:spPr/>
    </dgm:pt>
    <dgm:pt modelId="{832F0074-9C7C-445E-A7AA-3E78BC712F49}" type="pres">
      <dgm:prSet presAssocID="{7A6393DF-DDDC-4412-BD27-7CF7051A4E6D}" presName="parTx" presStyleLbl="alignNode1" presStyleIdx="0" presStyleCnt="2">
        <dgm:presLayoutVars>
          <dgm:chMax val="0"/>
          <dgm:chPref val="0"/>
          <dgm:bulletEnabled val="1"/>
        </dgm:presLayoutVars>
      </dgm:prSet>
      <dgm:spPr/>
    </dgm:pt>
    <dgm:pt modelId="{4CEE0D18-FB49-4EF8-9450-94765969D15D}" type="pres">
      <dgm:prSet presAssocID="{7A6393DF-DDDC-4412-BD27-7CF7051A4E6D}" presName="desTx" presStyleLbl="alignAccFollowNode1" presStyleIdx="0" presStyleCnt="2">
        <dgm:presLayoutVars>
          <dgm:bulletEnabled val="1"/>
        </dgm:presLayoutVars>
      </dgm:prSet>
      <dgm:spPr/>
    </dgm:pt>
    <dgm:pt modelId="{4DAE4265-7B77-478E-AB23-DE20AB386DBA}" type="pres">
      <dgm:prSet presAssocID="{35254775-C492-4BA1-8CE8-AA8179881DE3}" presName="space" presStyleCnt="0"/>
      <dgm:spPr/>
    </dgm:pt>
    <dgm:pt modelId="{A7CEF551-9459-4D7A-9F32-7109DCBD2CD4}" type="pres">
      <dgm:prSet presAssocID="{BBC2AF0E-60C2-4CC3-9D1E-72F4BD091B8A}" presName="composite" presStyleCnt="0"/>
      <dgm:spPr/>
    </dgm:pt>
    <dgm:pt modelId="{4F6A1BC6-D057-4C93-80AB-30FF0F9A29A0}" type="pres">
      <dgm:prSet presAssocID="{BBC2AF0E-60C2-4CC3-9D1E-72F4BD091B8A}" presName="parTx" presStyleLbl="alignNode1" presStyleIdx="1" presStyleCnt="2">
        <dgm:presLayoutVars>
          <dgm:chMax val="0"/>
          <dgm:chPref val="0"/>
          <dgm:bulletEnabled val="1"/>
        </dgm:presLayoutVars>
      </dgm:prSet>
      <dgm:spPr/>
    </dgm:pt>
    <dgm:pt modelId="{FF15E35A-FADF-4E0E-A8A4-EC59070F59BA}" type="pres">
      <dgm:prSet presAssocID="{BBC2AF0E-60C2-4CC3-9D1E-72F4BD091B8A}" presName="desTx" presStyleLbl="alignAccFollowNode1" presStyleIdx="1" presStyleCnt="2">
        <dgm:presLayoutVars>
          <dgm:bulletEnabled val="1"/>
        </dgm:presLayoutVars>
      </dgm:prSet>
      <dgm:spPr/>
    </dgm:pt>
  </dgm:ptLst>
  <dgm:cxnLst>
    <dgm:cxn modelId="{90617908-C467-450B-9D51-E236AF0E0128}" srcId="{F0984AF6-CA4E-4F74-A25C-9418F8711EB9}" destId="{BBC2AF0E-60C2-4CC3-9D1E-72F4BD091B8A}" srcOrd="1" destOrd="0" parTransId="{A29712B6-C6F8-4056-950B-A82210649382}" sibTransId="{144D92CD-8D83-4044-8D6C-2B8F0A7626FE}"/>
    <dgm:cxn modelId="{F8CED60A-0782-4C82-A706-E60E93E88727}" type="presOf" srcId="{BBC2AF0E-60C2-4CC3-9D1E-72F4BD091B8A}" destId="{4F6A1BC6-D057-4C93-80AB-30FF0F9A29A0}" srcOrd="0" destOrd="0" presId="urn:microsoft.com/office/officeart/2005/8/layout/hList1"/>
    <dgm:cxn modelId="{F6E4C60C-B6E0-4264-96C9-A37B226E84D3}" srcId="{7A6393DF-DDDC-4412-BD27-7CF7051A4E6D}" destId="{94F9C166-346D-4931-9729-174CC03BDEED}" srcOrd="1" destOrd="0" parTransId="{15953E01-87ED-4985-A7A0-AFA4E238DD07}" sibTransId="{5C05E8C0-2406-431A-8908-A5EBC7107698}"/>
    <dgm:cxn modelId="{56DB800E-C474-4434-ABFF-7DF73DC88ABB}" type="presOf" srcId="{94F9C166-346D-4931-9729-174CC03BDEED}" destId="{4CEE0D18-FB49-4EF8-9450-94765969D15D}" srcOrd="0" destOrd="1" presId="urn:microsoft.com/office/officeart/2005/8/layout/hList1"/>
    <dgm:cxn modelId="{EC581415-32AA-4794-862D-1A5E1EFCAB69}" srcId="{BBC2AF0E-60C2-4CC3-9D1E-72F4BD091B8A}" destId="{EA308CD3-F9A2-4B88-BFEE-A3FA0B6DAB94}" srcOrd="1" destOrd="0" parTransId="{C5120A4D-C914-4630-A800-6F91E55E9166}" sibTransId="{DFFED9C8-BCBD-4BA8-8F74-5F16888879C3}"/>
    <dgm:cxn modelId="{48A5082C-379E-42C2-89A9-0B5D24167598}" srcId="{1B41C650-6C46-4C16-9EF8-8FA6ACDBB2E4}" destId="{67F09992-9F0F-40B2-81B6-47AFBD3BC4FF}" srcOrd="2" destOrd="0" parTransId="{72F58D28-2727-4764-9479-6B8D68F61B65}" sibTransId="{27880D8B-F966-4436-85C1-BEB04355AE3F}"/>
    <dgm:cxn modelId="{E5FB442C-FA61-481D-91F5-113284EEA114}" type="presOf" srcId="{1298DF19-FE30-4D93-BAD1-E30C1DCEBED2}" destId="{FF15E35A-FADF-4E0E-A8A4-EC59070F59BA}" srcOrd="0" destOrd="0" presId="urn:microsoft.com/office/officeart/2005/8/layout/hList1"/>
    <dgm:cxn modelId="{0422DD40-A1EA-4E15-BE72-0816FBC54048}" type="presOf" srcId="{E6507CCE-3DE2-4CA3-83B4-6ACDC670617F}" destId="{FF15E35A-FADF-4E0E-A8A4-EC59070F59BA}" srcOrd="0" destOrd="6" presId="urn:microsoft.com/office/officeart/2005/8/layout/hList1"/>
    <dgm:cxn modelId="{DB30F85B-D972-4245-9BD1-13892C140DDC}" type="presOf" srcId="{67F09992-9F0F-40B2-81B6-47AFBD3BC4FF}" destId="{FF15E35A-FADF-4E0E-A8A4-EC59070F59BA}" srcOrd="0" destOrd="5" presId="urn:microsoft.com/office/officeart/2005/8/layout/hList1"/>
    <dgm:cxn modelId="{91080D62-5AE9-4404-9150-9769CC3306E9}" type="presOf" srcId="{F7A3A660-8337-4937-AF59-33CAD5684BB9}" destId="{4CEE0D18-FB49-4EF8-9450-94765969D15D}" srcOrd="0" destOrd="0" presId="urn:microsoft.com/office/officeart/2005/8/layout/hList1"/>
    <dgm:cxn modelId="{1D3C7943-E6AE-4DBE-9AB7-60F164452B16}" type="presOf" srcId="{971ADDC4-6A8B-446F-95EE-88B5B080E9F1}" destId="{FF15E35A-FADF-4E0E-A8A4-EC59070F59BA}" srcOrd="0" destOrd="3" presId="urn:microsoft.com/office/officeart/2005/8/layout/hList1"/>
    <dgm:cxn modelId="{C2280348-1D64-446C-A614-BB2EC29404C2}" srcId="{BBC2AF0E-60C2-4CC3-9D1E-72F4BD091B8A}" destId="{1B41C650-6C46-4C16-9EF8-8FA6ACDBB2E4}" srcOrd="2" destOrd="0" parTransId="{125C9895-42A9-41F0-A5E5-A3DE26590643}" sibTransId="{5C7C288D-08C8-4D5F-88F2-AC3455F8134A}"/>
    <dgm:cxn modelId="{CC444F6D-20C5-421E-AC74-619FCDB55442}" srcId="{1B41C650-6C46-4C16-9EF8-8FA6ACDBB2E4}" destId="{E6507CCE-3DE2-4CA3-83B4-6ACDC670617F}" srcOrd="3" destOrd="0" parTransId="{274650F4-A360-48F4-A64C-E7BFB8ACE4B5}" sibTransId="{9CC5797C-FF6F-425A-AA32-7916866FDF68}"/>
    <dgm:cxn modelId="{A42AEB6F-6D2A-44B6-B9C5-CB8936EEBB3C}" type="presOf" srcId="{09491167-E95A-4205-8782-319A88410ACE}" destId="{FF15E35A-FADF-4E0E-A8A4-EC59070F59BA}" srcOrd="0" destOrd="4" presId="urn:microsoft.com/office/officeart/2005/8/layout/hList1"/>
    <dgm:cxn modelId="{28B70952-07A0-4B44-AA7D-B392D98FC767}" srcId="{F0984AF6-CA4E-4F74-A25C-9418F8711EB9}" destId="{7A6393DF-DDDC-4412-BD27-7CF7051A4E6D}" srcOrd="0" destOrd="0" parTransId="{7171F0BB-FF74-412B-8C12-4F6A21079D80}" sibTransId="{35254775-C492-4BA1-8CE8-AA8179881DE3}"/>
    <dgm:cxn modelId="{68D9D955-68DD-405F-BD1A-DC5485849C84}" srcId="{7A6393DF-DDDC-4412-BD27-7CF7051A4E6D}" destId="{F7A3A660-8337-4937-AF59-33CAD5684BB9}" srcOrd="0" destOrd="0" parTransId="{7C76E1D9-576E-40F6-8D5D-F41D275EC762}" sibTransId="{90A47123-2361-4A01-9A06-FFB73A95BD1E}"/>
    <dgm:cxn modelId="{DF26E081-AF05-4038-A9DC-50041D91E1DE}" type="presOf" srcId="{F0984AF6-CA4E-4F74-A25C-9418F8711EB9}" destId="{9CDEE6D2-067E-4267-BF7B-B57F108D51D7}" srcOrd="0" destOrd="0" presId="urn:microsoft.com/office/officeart/2005/8/layout/hList1"/>
    <dgm:cxn modelId="{38DB4889-837E-47A7-9CCE-61E4251DED19}" srcId="{1B41C650-6C46-4C16-9EF8-8FA6ACDBB2E4}" destId="{09491167-E95A-4205-8782-319A88410ACE}" srcOrd="1" destOrd="0" parTransId="{922C875B-D4D0-41B2-A99F-B46E123D88B5}" sibTransId="{695E9898-4642-4949-B828-03202C36CD19}"/>
    <dgm:cxn modelId="{B739C390-30CA-48AC-9646-6D69CF34CFF6}" type="presOf" srcId="{EA308CD3-F9A2-4B88-BFEE-A3FA0B6DAB94}" destId="{FF15E35A-FADF-4E0E-A8A4-EC59070F59BA}" srcOrd="0" destOrd="1" presId="urn:microsoft.com/office/officeart/2005/8/layout/hList1"/>
    <dgm:cxn modelId="{A7C777A6-DD19-4E2A-895A-570853F3366A}" type="presOf" srcId="{7A6393DF-DDDC-4412-BD27-7CF7051A4E6D}" destId="{832F0074-9C7C-445E-A7AA-3E78BC712F49}" srcOrd="0" destOrd="0" presId="urn:microsoft.com/office/officeart/2005/8/layout/hList1"/>
    <dgm:cxn modelId="{8071FBA6-C74F-4DF4-9087-493A4141CD0C}" srcId="{1B41C650-6C46-4C16-9EF8-8FA6ACDBB2E4}" destId="{971ADDC4-6A8B-446F-95EE-88B5B080E9F1}" srcOrd="0" destOrd="0" parTransId="{D99BE28E-BA41-48D0-A705-930B0D5396B5}" sibTransId="{82096BE7-D51F-4D4B-8D30-4994405A3476}"/>
    <dgm:cxn modelId="{CA2F64AB-5EC2-4239-B89A-6631BD5399C3}" srcId="{7A6393DF-DDDC-4412-BD27-7CF7051A4E6D}" destId="{D33142BC-E3BE-477C-8FC7-B8A34DA849B8}" srcOrd="2" destOrd="0" parTransId="{59700C14-F907-4D74-B414-3A0DBC324B95}" sibTransId="{5E323994-5438-4662-87BF-EADE82B3F183}"/>
    <dgm:cxn modelId="{DDABE8ED-36B9-463C-99E6-58277EF27E5B}" type="presOf" srcId="{D33142BC-E3BE-477C-8FC7-B8A34DA849B8}" destId="{4CEE0D18-FB49-4EF8-9450-94765969D15D}" srcOrd="0" destOrd="2" presId="urn:microsoft.com/office/officeart/2005/8/layout/hList1"/>
    <dgm:cxn modelId="{B7FA16F0-2C8E-4AAC-B713-B7BFF3B7480A}" srcId="{BBC2AF0E-60C2-4CC3-9D1E-72F4BD091B8A}" destId="{1298DF19-FE30-4D93-BAD1-E30C1DCEBED2}" srcOrd="0" destOrd="0" parTransId="{EA1A344F-E5C1-4163-94B7-407AE3017EEE}" sibTransId="{2462C72A-78D3-4D65-B55D-3B0C68BC75E4}"/>
    <dgm:cxn modelId="{06331BF5-86DD-4FC6-A86D-C0505ED60654}" type="presOf" srcId="{1B41C650-6C46-4C16-9EF8-8FA6ACDBB2E4}" destId="{FF15E35A-FADF-4E0E-A8A4-EC59070F59BA}" srcOrd="0" destOrd="2" presId="urn:microsoft.com/office/officeart/2005/8/layout/hList1"/>
    <dgm:cxn modelId="{107945E4-F98A-47AA-A330-56686E9078E7}" type="presParOf" srcId="{9CDEE6D2-067E-4267-BF7B-B57F108D51D7}" destId="{9A7E5429-6B18-4379-A2CB-7A8466332109}" srcOrd="0" destOrd="0" presId="urn:microsoft.com/office/officeart/2005/8/layout/hList1"/>
    <dgm:cxn modelId="{51B00FFD-3439-4D88-949C-B2AA00765531}" type="presParOf" srcId="{9A7E5429-6B18-4379-A2CB-7A8466332109}" destId="{832F0074-9C7C-445E-A7AA-3E78BC712F49}" srcOrd="0" destOrd="0" presId="urn:microsoft.com/office/officeart/2005/8/layout/hList1"/>
    <dgm:cxn modelId="{19A22DDF-0C52-4A8C-B897-8526A8B7AB99}" type="presParOf" srcId="{9A7E5429-6B18-4379-A2CB-7A8466332109}" destId="{4CEE0D18-FB49-4EF8-9450-94765969D15D}" srcOrd="1" destOrd="0" presId="urn:microsoft.com/office/officeart/2005/8/layout/hList1"/>
    <dgm:cxn modelId="{3D260C73-CAE1-4EB7-B198-C7A295A37B13}" type="presParOf" srcId="{9CDEE6D2-067E-4267-BF7B-B57F108D51D7}" destId="{4DAE4265-7B77-478E-AB23-DE20AB386DBA}" srcOrd="1" destOrd="0" presId="urn:microsoft.com/office/officeart/2005/8/layout/hList1"/>
    <dgm:cxn modelId="{177BA153-E9A3-4EDC-A0A8-767E30726619}" type="presParOf" srcId="{9CDEE6D2-067E-4267-BF7B-B57F108D51D7}" destId="{A7CEF551-9459-4D7A-9F32-7109DCBD2CD4}" srcOrd="2" destOrd="0" presId="urn:microsoft.com/office/officeart/2005/8/layout/hList1"/>
    <dgm:cxn modelId="{2EC6D3B3-B179-4B8D-A7CF-007525A040FE}" type="presParOf" srcId="{A7CEF551-9459-4D7A-9F32-7109DCBD2CD4}" destId="{4F6A1BC6-D057-4C93-80AB-30FF0F9A29A0}" srcOrd="0" destOrd="0" presId="urn:microsoft.com/office/officeart/2005/8/layout/hList1"/>
    <dgm:cxn modelId="{73785B72-577E-4913-80C7-DBAD3B56E863}" type="presParOf" srcId="{A7CEF551-9459-4D7A-9F32-7109DCBD2CD4}" destId="{FF15E35A-FADF-4E0E-A8A4-EC59070F59B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55026A7-EA2A-4449-91C1-8679A33B1FC1}"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D13A285A-257F-4D2A-B4BF-32D8F6B5D3C2}">
      <dgm:prSet custT="1"/>
      <dgm:spPr/>
      <dgm:t>
        <a:bodyPr/>
        <a:lstStyle/>
        <a:p>
          <a:r>
            <a:rPr lang="en-US" sz="2400" baseline="0" dirty="0" err="1"/>
            <a:t>NonClustered</a:t>
          </a:r>
          <a:endParaRPr lang="en-US" sz="2400" dirty="0"/>
        </a:p>
      </dgm:t>
    </dgm:pt>
    <dgm:pt modelId="{0785846F-4E03-4EC5-A56E-6970E7BC3FE5}" type="parTrans" cxnId="{07CC3664-0A92-46A3-82FA-FF468AE87F49}">
      <dgm:prSet/>
      <dgm:spPr/>
      <dgm:t>
        <a:bodyPr/>
        <a:lstStyle/>
        <a:p>
          <a:endParaRPr lang="en-US"/>
        </a:p>
      </dgm:t>
    </dgm:pt>
    <dgm:pt modelId="{F55FB883-B20E-48D0-9F3C-91FDB72529A2}" type="sibTrans" cxnId="{07CC3664-0A92-46A3-82FA-FF468AE87F49}">
      <dgm:prSet/>
      <dgm:spPr/>
      <dgm:t>
        <a:bodyPr/>
        <a:lstStyle/>
        <a:p>
          <a:endParaRPr lang="en-US"/>
        </a:p>
      </dgm:t>
    </dgm:pt>
    <dgm:pt modelId="{E724157C-5461-43C4-9CEC-96FDC5544A7C}">
      <dgm:prSet custT="1"/>
      <dgm:spPr/>
      <dgm:t>
        <a:bodyPr/>
        <a:lstStyle/>
        <a:p>
          <a:r>
            <a:rPr lang="en-US" sz="2400" baseline="0" dirty="0"/>
            <a:t>Hash</a:t>
          </a:r>
          <a:endParaRPr lang="en-US" sz="2400" dirty="0"/>
        </a:p>
      </dgm:t>
    </dgm:pt>
    <dgm:pt modelId="{D52F9BD2-41CE-4E68-AEBA-FB265C2E754D}" type="parTrans" cxnId="{523A9555-E62E-4808-B7F8-9EC8EDD311D7}">
      <dgm:prSet/>
      <dgm:spPr/>
      <dgm:t>
        <a:bodyPr/>
        <a:lstStyle/>
        <a:p>
          <a:endParaRPr lang="en-US"/>
        </a:p>
      </dgm:t>
    </dgm:pt>
    <dgm:pt modelId="{54A93094-0119-4FDC-A0E8-EA5B1958B01B}" type="sibTrans" cxnId="{523A9555-E62E-4808-B7F8-9EC8EDD311D7}">
      <dgm:prSet/>
      <dgm:spPr/>
      <dgm:t>
        <a:bodyPr/>
        <a:lstStyle/>
        <a:p>
          <a:endParaRPr lang="en-US"/>
        </a:p>
      </dgm:t>
    </dgm:pt>
    <dgm:pt modelId="{C47A8BE3-7B87-4F59-815A-02C867F7417B}">
      <dgm:prSet custT="1"/>
      <dgm:spPr/>
      <dgm:t>
        <a:bodyPr/>
        <a:lstStyle/>
        <a:p>
          <a:r>
            <a:rPr lang="en-US" sz="2400" dirty="0"/>
            <a:t>Identical behavior as </a:t>
          </a:r>
          <a:r>
            <a:rPr lang="en-US" sz="2400" dirty="0" err="1"/>
            <a:t>NonClustered</a:t>
          </a:r>
          <a:r>
            <a:rPr lang="en-US" sz="2400" dirty="0"/>
            <a:t> index for disk-based tables</a:t>
          </a:r>
        </a:p>
      </dgm:t>
    </dgm:pt>
    <dgm:pt modelId="{13A7E7EA-8C7F-4BD7-B62F-8F8515965B9C}" type="parTrans" cxnId="{48D2AC2F-65F2-4C85-97E9-138422AC9966}">
      <dgm:prSet/>
      <dgm:spPr/>
      <dgm:t>
        <a:bodyPr/>
        <a:lstStyle/>
        <a:p>
          <a:endParaRPr lang="en-US"/>
        </a:p>
      </dgm:t>
    </dgm:pt>
    <dgm:pt modelId="{5A48C8D2-1931-4B88-9A64-8923AC192D58}" type="sibTrans" cxnId="{48D2AC2F-65F2-4C85-97E9-138422AC9966}">
      <dgm:prSet/>
      <dgm:spPr/>
      <dgm:t>
        <a:bodyPr/>
        <a:lstStyle/>
        <a:p>
          <a:endParaRPr lang="en-US"/>
        </a:p>
      </dgm:t>
    </dgm:pt>
    <dgm:pt modelId="{247FC835-C30C-4D6E-8D90-F031C01826F3}">
      <dgm:prSet custT="1"/>
      <dgm:spPr/>
      <dgm:t>
        <a:bodyPr/>
        <a:lstStyle/>
        <a:p>
          <a:r>
            <a:rPr lang="en-US" sz="2400"/>
            <a:t>Each bucket entry (8-byte) is a pointer to row(s)</a:t>
          </a:r>
        </a:p>
      </dgm:t>
    </dgm:pt>
    <dgm:pt modelId="{7E3C813A-1EC1-42DC-8A44-37D9C07C720E}" type="parTrans" cxnId="{9F0C84C3-CBE1-4A4E-ADFF-B7AD551BEA6A}">
      <dgm:prSet/>
      <dgm:spPr/>
      <dgm:t>
        <a:bodyPr/>
        <a:lstStyle/>
        <a:p>
          <a:endParaRPr lang="en-US"/>
        </a:p>
      </dgm:t>
    </dgm:pt>
    <dgm:pt modelId="{2B35F005-3E4D-4761-A15A-5FBFA15C3D4A}" type="sibTrans" cxnId="{9F0C84C3-CBE1-4A4E-ADFF-B7AD551BEA6A}">
      <dgm:prSet/>
      <dgm:spPr/>
      <dgm:t>
        <a:bodyPr/>
        <a:lstStyle/>
        <a:p>
          <a:endParaRPr lang="en-US"/>
        </a:p>
      </dgm:t>
    </dgm:pt>
    <dgm:pt modelId="{7A9E7124-2E65-4CBF-8210-040CA5E49C22}">
      <dgm:prSet custT="1"/>
      <dgm:spPr/>
      <dgm:t>
        <a:bodyPr/>
        <a:lstStyle/>
        <a:p>
          <a:r>
            <a:rPr lang="en-US" sz="2400"/>
            <a:t>Collisions happen when hash-function returns same HASH for different rows</a:t>
          </a:r>
        </a:p>
      </dgm:t>
    </dgm:pt>
    <dgm:pt modelId="{8BE8A450-DFF0-43AB-9B8A-39B11D679010}" type="parTrans" cxnId="{E8CFF29B-B1F2-4CF4-80C7-C87850636A45}">
      <dgm:prSet/>
      <dgm:spPr/>
      <dgm:t>
        <a:bodyPr/>
        <a:lstStyle/>
        <a:p>
          <a:endParaRPr lang="en-US"/>
        </a:p>
      </dgm:t>
    </dgm:pt>
    <dgm:pt modelId="{D9824C7D-26E6-4A54-A3D2-B9E1C88C2D3A}" type="sibTrans" cxnId="{E8CFF29B-B1F2-4CF4-80C7-C87850636A45}">
      <dgm:prSet/>
      <dgm:spPr/>
      <dgm:t>
        <a:bodyPr/>
        <a:lstStyle/>
        <a:p>
          <a:endParaRPr lang="en-US"/>
        </a:p>
      </dgm:t>
    </dgm:pt>
    <dgm:pt modelId="{99C7C813-6C82-4318-A896-6A26D4EBEFE7}">
      <dgm:prSet custT="1"/>
      <dgm:spPr/>
      <dgm:t>
        <a:bodyPr/>
        <a:lstStyle/>
        <a:p>
          <a:r>
            <a:rPr lang="en-US" sz="2400"/>
            <a:t>Uses a function to map values to buckets</a:t>
          </a:r>
        </a:p>
      </dgm:t>
    </dgm:pt>
    <dgm:pt modelId="{39E9AA78-1ECE-4129-BE7E-A89B2BF3A93A}" type="parTrans" cxnId="{E3756747-C586-42D5-8FA3-01C4911E028F}">
      <dgm:prSet/>
      <dgm:spPr/>
      <dgm:t>
        <a:bodyPr/>
        <a:lstStyle/>
        <a:p>
          <a:endParaRPr lang="en-US"/>
        </a:p>
      </dgm:t>
    </dgm:pt>
    <dgm:pt modelId="{B8E63F5F-0B73-41AB-8980-C0595775600A}" type="sibTrans" cxnId="{E3756747-C586-42D5-8FA3-01C4911E028F}">
      <dgm:prSet/>
      <dgm:spPr/>
      <dgm:t>
        <a:bodyPr/>
        <a:lstStyle/>
        <a:p>
          <a:endParaRPr lang="en-US"/>
        </a:p>
      </dgm:t>
    </dgm:pt>
    <dgm:pt modelId="{F8A2D1DF-B28B-4FFE-A4B1-26ED41F332D9}">
      <dgm:prSet custT="1"/>
      <dgm:spPr/>
      <dgm:t>
        <a:bodyPr/>
        <a:lstStyle/>
        <a:p>
          <a:r>
            <a:rPr lang="en-US" sz="2400" dirty="0" err="1"/>
            <a:t>Resultset</a:t>
          </a:r>
          <a:r>
            <a:rPr lang="en-US" sz="2400" dirty="0"/>
            <a:t> may be sorted by the </a:t>
          </a:r>
          <a:r>
            <a:rPr lang="en-US" sz="2400" dirty="0" err="1"/>
            <a:t>NonClustered</a:t>
          </a:r>
          <a:r>
            <a:rPr lang="en-US" sz="2400" dirty="0"/>
            <a:t> index</a:t>
          </a:r>
        </a:p>
      </dgm:t>
    </dgm:pt>
    <dgm:pt modelId="{A198555D-2DAF-42EF-9323-C6BAD72B05BD}" type="parTrans" cxnId="{35B0753F-1F29-4B3A-A6B2-D89463BCC3F8}">
      <dgm:prSet/>
      <dgm:spPr/>
      <dgm:t>
        <a:bodyPr/>
        <a:lstStyle/>
        <a:p>
          <a:endParaRPr lang="en-US"/>
        </a:p>
      </dgm:t>
    </dgm:pt>
    <dgm:pt modelId="{AA538167-2416-4574-867E-66E1A62F649A}" type="sibTrans" cxnId="{35B0753F-1F29-4B3A-A6B2-D89463BCC3F8}">
      <dgm:prSet/>
      <dgm:spPr/>
      <dgm:t>
        <a:bodyPr/>
        <a:lstStyle/>
        <a:p>
          <a:endParaRPr lang="en-US"/>
        </a:p>
      </dgm:t>
    </dgm:pt>
    <dgm:pt modelId="{AC71220D-874A-4F18-B930-CB27B284771C}">
      <dgm:prSet custT="1"/>
      <dgm:spPr/>
      <dgm:t>
        <a:bodyPr/>
        <a:lstStyle/>
        <a:p>
          <a:r>
            <a:rPr lang="en-US" sz="2400"/>
            <a:t>Resultset is never sorted</a:t>
          </a:r>
        </a:p>
      </dgm:t>
    </dgm:pt>
    <dgm:pt modelId="{D11B57E9-2CCD-4F87-B556-7169A0564F1A}" type="parTrans" cxnId="{1D627ACF-0AFF-4BD0-867A-BCFCE87B9EB3}">
      <dgm:prSet/>
      <dgm:spPr/>
      <dgm:t>
        <a:bodyPr/>
        <a:lstStyle/>
        <a:p>
          <a:endParaRPr lang="en-US"/>
        </a:p>
      </dgm:t>
    </dgm:pt>
    <dgm:pt modelId="{04622664-A35E-4AB1-A71F-A99A0AAC8CFA}" type="sibTrans" cxnId="{1D627ACF-0AFF-4BD0-867A-BCFCE87B9EB3}">
      <dgm:prSet/>
      <dgm:spPr/>
      <dgm:t>
        <a:bodyPr/>
        <a:lstStyle/>
        <a:p>
          <a:endParaRPr lang="en-US"/>
        </a:p>
      </dgm:t>
    </dgm:pt>
    <dgm:pt modelId="{82D25BCF-339A-4F52-81CC-684347D50BB4}" type="pres">
      <dgm:prSet presAssocID="{155026A7-EA2A-4449-91C1-8679A33B1FC1}" presName="Name0" presStyleCnt="0">
        <dgm:presLayoutVars>
          <dgm:dir/>
          <dgm:animLvl val="lvl"/>
          <dgm:resizeHandles val="exact"/>
        </dgm:presLayoutVars>
      </dgm:prSet>
      <dgm:spPr/>
    </dgm:pt>
    <dgm:pt modelId="{AF51F3BF-380D-4906-9E4B-357AE6FF4164}" type="pres">
      <dgm:prSet presAssocID="{D13A285A-257F-4D2A-B4BF-32D8F6B5D3C2}" presName="composite" presStyleCnt="0"/>
      <dgm:spPr/>
    </dgm:pt>
    <dgm:pt modelId="{4244A0FB-5A6E-427B-AEA6-C48FAD725B67}" type="pres">
      <dgm:prSet presAssocID="{D13A285A-257F-4D2A-B4BF-32D8F6B5D3C2}" presName="parTx" presStyleLbl="alignNode1" presStyleIdx="0" presStyleCnt="2">
        <dgm:presLayoutVars>
          <dgm:chMax val="0"/>
          <dgm:chPref val="0"/>
          <dgm:bulletEnabled val="1"/>
        </dgm:presLayoutVars>
      </dgm:prSet>
      <dgm:spPr/>
    </dgm:pt>
    <dgm:pt modelId="{7C1C9CB2-877E-4B43-9FC6-DDA09C9339B9}" type="pres">
      <dgm:prSet presAssocID="{D13A285A-257F-4D2A-B4BF-32D8F6B5D3C2}" presName="desTx" presStyleLbl="alignAccFollowNode1" presStyleIdx="0" presStyleCnt="2">
        <dgm:presLayoutVars>
          <dgm:bulletEnabled val="1"/>
        </dgm:presLayoutVars>
      </dgm:prSet>
      <dgm:spPr/>
    </dgm:pt>
    <dgm:pt modelId="{F3F572C5-8B18-4CF9-A785-6EFD432757D3}" type="pres">
      <dgm:prSet presAssocID="{F55FB883-B20E-48D0-9F3C-91FDB72529A2}" presName="space" presStyleCnt="0"/>
      <dgm:spPr/>
    </dgm:pt>
    <dgm:pt modelId="{93C7F429-8396-48F9-AF36-83ED23DCA167}" type="pres">
      <dgm:prSet presAssocID="{E724157C-5461-43C4-9CEC-96FDC5544A7C}" presName="composite" presStyleCnt="0"/>
      <dgm:spPr/>
    </dgm:pt>
    <dgm:pt modelId="{16689D55-20E6-4008-8647-42E505A8BB2D}" type="pres">
      <dgm:prSet presAssocID="{E724157C-5461-43C4-9CEC-96FDC5544A7C}" presName="parTx" presStyleLbl="alignNode1" presStyleIdx="1" presStyleCnt="2">
        <dgm:presLayoutVars>
          <dgm:chMax val="0"/>
          <dgm:chPref val="0"/>
          <dgm:bulletEnabled val="1"/>
        </dgm:presLayoutVars>
      </dgm:prSet>
      <dgm:spPr/>
    </dgm:pt>
    <dgm:pt modelId="{2B2FDD85-CD6F-4C73-8AB5-7601BBC21CFF}" type="pres">
      <dgm:prSet presAssocID="{E724157C-5461-43C4-9CEC-96FDC5544A7C}" presName="desTx" presStyleLbl="alignAccFollowNode1" presStyleIdx="1" presStyleCnt="2">
        <dgm:presLayoutVars>
          <dgm:bulletEnabled val="1"/>
        </dgm:presLayoutVars>
      </dgm:prSet>
      <dgm:spPr/>
    </dgm:pt>
  </dgm:ptLst>
  <dgm:cxnLst>
    <dgm:cxn modelId="{80734907-C6CD-4DCE-9FBF-077A43D3DA09}" type="presOf" srcId="{C47A8BE3-7B87-4F59-815A-02C867F7417B}" destId="{7C1C9CB2-877E-4B43-9FC6-DDA09C9339B9}" srcOrd="0" destOrd="0" presId="urn:microsoft.com/office/officeart/2005/8/layout/hList1"/>
    <dgm:cxn modelId="{1068D620-7BE8-4309-B371-F20A81BBE576}" type="presOf" srcId="{247FC835-C30C-4D6E-8D90-F031C01826F3}" destId="{2B2FDD85-CD6F-4C73-8AB5-7601BBC21CFF}" srcOrd="0" destOrd="1" presId="urn:microsoft.com/office/officeart/2005/8/layout/hList1"/>
    <dgm:cxn modelId="{F3CA4121-85F0-4180-91D7-AD226D94E238}" type="presOf" srcId="{155026A7-EA2A-4449-91C1-8679A33B1FC1}" destId="{82D25BCF-339A-4F52-81CC-684347D50BB4}" srcOrd="0" destOrd="0" presId="urn:microsoft.com/office/officeart/2005/8/layout/hList1"/>
    <dgm:cxn modelId="{48D2AC2F-65F2-4C85-97E9-138422AC9966}" srcId="{D13A285A-257F-4D2A-B4BF-32D8F6B5D3C2}" destId="{C47A8BE3-7B87-4F59-815A-02C867F7417B}" srcOrd="0" destOrd="0" parTransId="{13A7E7EA-8C7F-4BD7-B62F-8F8515965B9C}" sibTransId="{5A48C8D2-1931-4B88-9A64-8923AC192D58}"/>
    <dgm:cxn modelId="{35B0753F-1F29-4B3A-A6B2-D89463BCC3F8}" srcId="{D13A285A-257F-4D2A-B4BF-32D8F6B5D3C2}" destId="{F8A2D1DF-B28B-4FFE-A4B1-26ED41F332D9}" srcOrd="1" destOrd="0" parTransId="{A198555D-2DAF-42EF-9323-C6BAD72B05BD}" sibTransId="{AA538167-2416-4574-867E-66E1A62F649A}"/>
    <dgm:cxn modelId="{07CC3664-0A92-46A3-82FA-FF468AE87F49}" srcId="{155026A7-EA2A-4449-91C1-8679A33B1FC1}" destId="{D13A285A-257F-4D2A-B4BF-32D8F6B5D3C2}" srcOrd="0" destOrd="0" parTransId="{0785846F-4E03-4EC5-A56E-6970E7BC3FE5}" sibTransId="{F55FB883-B20E-48D0-9F3C-91FDB72529A2}"/>
    <dgm:cxn modelId="{BBDC4165-1468-40F8-A777-6FBFBDBA501F}" type="presOf" srcId="{F8A2D1DF-B28B-4FFE-A4B1-26ED41F332D9}" destId="{7C1C9CB2-877E-4B43-9FC6-DDA09C9339B9}" srcOrd="0" destOrd="1" presId="urn:microsoft.com/office/officeart/2005/8/layout/hList1"/>
    <dgm:cxn modelId="{E3756747-C586-42D5-8FA3-01C4911E028F}" srcId="{E724157C-5461-43C4-9CEC-96FDC5544A7C}" destId="{99C7C813-6C82-4318-A896-6A26D4EBEFE7}" srcOrd="0" destOrd="0" parTransId="{39E9AA78-1ECE-4129-BE7E-A89B2BF3A93A}" sibTransId="{B8E63F5F-0B73-41AB-8980-C0595775600A}"/>
    <dgm:cxn modelId="{523A9555-E62E-4808-B7F8-9EC8EDD311D7}" srcId="{155026A7-EA2A-4449-91C1-8679A33B1FC1}" destId="{E724157C-5461-43C4-9CEC-96FDC5544A7C}" srcOrd="1" destOrd="0" parTransId="{D52F9BD2-41CE-4E68-AEBA-FB265C2E754D}" sibTransId="{54A93094-0119-4FDC-A0E8-EA5B1958B01B}"/>
    <dgm:cxn modelId="{93444057-FF01-421D-8E94-FE5B82DAFD21}" type="presOf" srcId="{AC71220D-874A-4F18-B930-CB27B284771C}" destId="{2B2FDD85-CD6F-4C73-8AB5-7601BBC21CFF}" srcOrd="0" destOrd="3" presId="urn:microsoft.com/office/officeart/2005/8/layout/hList1"/>
    <dgm:cxn modelId="{AB15498A-4579-4406-96A1-C0E2F2AFF1CC}" type="presOf" srcId="{E724157C-5461-43C4-9CEC-96FDC5544A7C}" destId="{16689D55-20E6-4008-8647-42E505A8BB2D}" srcOrd="0" destOrd="0" presId="urn:microsoft.com/office/officeart/2005/8/layout/hList1"/>
    <dgm:cxn modelId="{E8CFF29B-B1F2-4CF4-80C7-C87850636A45}" srcId="{E724157C-5461-43C4-9CEC-96FDC5544A7C}" destId="{7A9E7124-2E65-4CBF-8210-040CA5E49C22}" srcOrd="2" destOrd="0" parTransId="{8BE8A450-DFF0-43AB-9B8A-39B11D679010}" sibTransId="{D9824C7D-26E6-4A54-A3D2-B9E1C88C2D3A}"/>
    <dgm:cxn modelId="{A8E714BC-9EC7-495E-BE29-F7704B1CF181}" type="presOf" srcId="{D13A285A-257F-4D2A-B4BF-32D8F6B5D3C2}" destId="{4244A0FB-5A6E-427B-AEA6-C48FAD725B67}" srcOrd="0" destOrd="0" presId="urn:microsoft.com/office/officeart/2005/8/layout/hList1"/>
    <dgm:cxn modelId="{9F0C84C3-CBE1-4A4E-ADFF-B7AD551BEA6A}" srcId="{E724157C-5461-43C4-9CEC-96FDC5544A7C}" destId="{247FC835-C30C-4D6E-8D90-F031C01826F3}" srcOrd="1" destOrd="0" parTransId="{7E3C813A-1EC1-42DC-8A44-37D9C07C720E}" sibTransId="{2B35F005-3E4D-4761-A15A-5FBFA15C3D4A}"/>
    <dgm:cxn modelId="{1D627ACF-0AFF-4BD0-867A-BCFCE87B9EB3}" srcId="{E724157C-5461-43C4-9CEC-96FDC5544A7C}" destId="{AC71220D-874A-4F18-B930-CB27B284771C}" srcOrd="3" destOrd="0" parTransId="{D11B57E9-2CCD-4F87-B556-7169A0564F1A}" sibTransId="{04622664-A35E-4AB1-A71F-A99A0AAC8CFA}"/>
    <dgm:cxn modelId="{50C9C6F6-107F-4410-B56E-D178F49D8066}" type="presOf" srcId="{7A9E7124-2E65-4CBF-8210-040CA5E49C22}" destId="{2B2FDD85-CD6F-4C73-8AB5-7601BBC21CFF}" srcOrd="0" destOrd="2" presId="urn:microsoft.com/office/officeart/2005/8/layout/hList1"/>
    <dgm:cxn modelId="{A5F450F8-65A9-4B6B-8494-22D0C10CB337}" type="presOf" srcId="{99C7C813-6C82-4318-A896-6A26D4EBEFE7}" destId="{2B2FDD85-CD6F-4C73-8AB5-7601BBC21CFF}" srcOrd="0" destOrd="0" presId="urn:microsoft.com/office/officeart/2005/8/layout/hList1"/>
    <dgm:cxn modelId="{2DCC65D9-BD65-47CA-B9EC-BFA058D8DE1F}" type="presParOf" srcId="{82D25BCF-339A-4F52-81CC-684347D50BB4}" destId="{AF51F3BF-380D-4906-9E4B-357AE6FF4164}" srcOrd="0" destOrd="0" presId="urn:microsoft.com/office/officeart/2005/8/layout/hList1"/>
    <dgm:cxn modelId="{D776891D-186D-42DB-8B79-B7D83537EB2E}" type="presParOf" srcId="{AF51F3BF-380D-4906-9E4B-357AE6FF4164}" destId="{4244A0FB-5A6E-427B-AEA6-C48FAD725B67}" srcOrd="0" destOrd="0" presId="urn:microsoft.com/office/officeart/2005/8/layout/hList1"/>
    <dgm:cxn modelId="{68538E28-E3F2-4AC0-880A-AB8ECF2E417B}" type="presParOf" srcId="{AF51F3BF-380D-4906-9E4B-357AE6FF4164}" destId="{7C1C9CB2-877E-4B43-9FC6-DDA09C9339B9}" srcOrd="1" destOrd="0" presId="urn:microsoft.com/office/officeart/2005/8/layout/hList1"/>
    <dgm:cxn modelId="{D7042629-3E3E-475B-AE36-D95CCE5FA36B}" type="presParOf" srcId="{82D25BCF-339A-4F52-81CC-684347D50BB4}" destId="{F3F572C5-8B18-4CF9-A785-6EFD432757D3}" srcOrd="1" destOrd="0" presId="urn:microsoft.com/office/officeart/2005/8/layout/hList1"/>
    <dgm:cxn modelId="{5F7C597E-D8D7-48DE-A405-76304CB4803C}" type="presParOf" srcId="{82D25BCF-339A-4F52-81CC-684347D50BB4}" destId="{93C7F429-8396-48F9-AF36-83ED23DCA167}" srcOrd="2" destOrd="0" presId="urn:microsoft.com/office/officeart/2005/8/layout/hList1"/>
    <dgm:cxn modelId="{DA257767-76E6-421A-A7E8-3651B2C478DC}" type="presParOf" srcId="{93C7F429-8396-48F9-AF36-83ED23DCA167}" destId="{16689D55-20E6-4008-8647-42E505A8BB2D}" srcOrd="0" destOrd="0" presId="urn:microsoft.com/office/officeart/2005/8/layout/hList1"/>
    <dgm:cxn modelId="{4B6612DC-504D-4BFD-85BF-2E5C52996CB9}" type="presParOf" srcId="{93C7F429-8396-48F9-AF36-83ED23DCA167}" destId="{2B2FDD85-CD6F-4C73-8AB5-7601BBC21CF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55026A7-EA2A-4449-91C1-8679A33B1FC1}" type="doc">
      <dgm:prSet loTypeId="urn:microsoft.com/office/officeart/2005/8/layout/hList3" loCatId="list" qsTypeId="urn:microsoft.com/office/officeart/2005/8/quickstyle/simple1" qsCatId="simple" csTypeId="urn:microsoft.com/office/officeart/2005/8/colors/accent0_2" csCatId="mainScheme" phldr="1"/>
      <dgm:spPr/>
      <dgm:t>
        <a:bodyPr/>
        <a:lstStyle/>
        <a:p>
          <a:endParaRPr lang="en-US"/>
        </a:p>
      </dgm:t>
    </dgm:pt>
    <dgm:pt modelId="{D13A285A-257F-4D2A-B4BF-32D8F6B5D3C2}">
      <dgm:prSet custT="1"/>
      <dgm:spPr/>
      <dgm:t>
        <a:bodyPr/>
        <a:lstStyle/>
        <a:p>
          <a:r>
            <a:rPr lang="en-US" sz="2400" dirty="0"/>
            <a:t>Bucket Count</a:t>
          </a:r>
        </a:p>
      </dgm:t>
    </dgm:pt>
    <dgm:pt modelId="{0785846F-4E03-4EC5-A56E-6970E7BC3FE5}" type="parTrans" cxnId="{07CC3664-0A92-46A3-82FA-FF468AE87F49}">
      <dgm:prSet/>
      <dgm:spPr/>
      <dgm:t>
        <a:bodyPr/>
        <a:lstStyle/>
        <a:p>
          <a:endParaRPr lang="en-US"/>
        </a:p>
      </dgm:t>
    </dgm:pt>
    <dgm:pt modelId="{F55FB883-B20E-48D0-9F3C-91FDB72529A2}" type="sibTrans" cxnId="{07CC3664-0A92-46A3-82FA-FF468AE87F49}">
      <dgm:prSet/>
      <dgm:spPr/>
      <dgm:t>
        <a:bodyPr/>
        <a:lstStyle/>
        <a:p>
          <a:endParaRPr lang="en-US"/>
        </a:p>
      </dgm:t>
    </dgm:pt>
    <dgm:pt modelId="{E724157C-5461-43C4-9CEC-96FDC5544A7C}">
      <dgm:prSet/>
      <dgm:spPr/>
      <dgm:t>
        <a:bodyPr/>
        <a:lstStyle/>
        <a:p>
          <a:r>
            <a:rPr lang="en-US" dirty="0"/>
            <a:t>Small bucket count</a:t>
          </a:r>
        </a:p>
      </dgm:t>
    </dgm:pt>
    <dgm:pt modelId="{D52F9BD2-41CE-4E68-AEBA-FB265C2E754D}" type="parTrans" cxnId="{523A9555-E62E-4808-B7F8-9EC8EDD311D7}">
      <dgm:prSet/>
      <dgm:spPr/>
      <dgm:t>
        <a:bodyPr/>
        <a:lstStyle/>
        <a:p>
          <a:endParaRPr lang="en-US"/>
        </a:p>
      </dgm:t>
    </dgm:pt>
    <dgm:pt modelId="{54A93094-0119-4FDC-A0E8-EA5B1958B01B}" type="sibTrans" cxnId="{523A9555-E62E-4808-B7F8-9EC8EDD311D7}">
      <dgm:prSet/>
      <dgm:spPr/>
      <dgm:t>
        <a:bodyPr/>
        <a:lstStyle/>
        <a:p>
          <a:endParaRPr lang="en-US"/>
        </a:p>
      </dgm:t>
    </dgm:pt>
    <dgm:pt modelId="{C47A8BE3-7B87-4F59-815A-02C867F7417B}">
      <dgm:prSet/>
      <dgm:spPr/>
      <dgm:t>
        <a:bodyPr/>
        <a:lstStyle/>
        <a:p>
          <a:r>
            <a:rPr lang="en-US" dirty="0"/>
            <a:t>Specifies the number of unique entries</a:t>
          </a:r>
        </a:p>
      </dgm:t>
    </dgm:pt>
    <dgm:pt modelId="{13A7E7EA-8C7F-4BD7-B62F-8F8515965B9C}" type="parTrans" cxnId="{48D2AC2F-65F2-4C85-97E9-138422AC9966}">
      <dgm:prSet/>
      <dgm:spPr/>
      <dgm:t>
        <a:bodyPr/>
        <a:lstStyle/>
        <a:p>
          <a:endParaRPr lang="en-US"/>
        </a:p>
      </dgm:t>
    </dgm:pt>
    <dgm:pt modelId="{5A48C8D2-1931-4B88-9A64-8923AC192D58}" type="sibTrans" cxnId="{48D2AC2F-65F2-4C85-97E9-138422AC9966}">
      <dgm:prSet/>
      <dgm:spPr/>
      <dgm:t>
        <a:bodyPr/>
        <a:lstStyle/>
        <a:p>
          <a:endParaRPr lang="en-US"/>
        </a:p>
      </dgm:t>
    </dgm:pt>
    <dgm:pt modelId="{247FC835-C30C-4D6E-8D90-F031C01826F3}">
      <dgm:prSet/>
      <dgm:spPr/>
      <dgm:t>
        <a:bodyPr/>
        <a:lstStyle/>
        <a:p>
          <a:r>
            <a:rPr lang="en-US"/>
            <a:t>May cause collisions</a:t>
          </a:r>
        </a:p>
      </dgm:t>
    </dgm:pt>
    <dgm:pt modelId="{7E3C813A-1EC1-42DC-8A44-37D9C07C720E}" type="parTrans" cxnId="{9F0C84C3-CBE1-4A4E-ADFF-B7AD551BEA6A}">
      <dgm:prSet/>
      <dgm:spPr/>
      <dgm:t>
        <a:bodyPr/>
        <a:lstStyle/>
        <a:p>
          <a:endParaRPr lang="en-US"/>
        </a:p>
      </dgm:t>
    </dgm:pt>
    <dgm:pt modelId="{2B35F005-3E4D-4761-A15A-5FBFA15C3D4A}" type="sibTrans" cxnId="{9F0C84C3-CBE1-4A4E-ADFF-B7AD551BEA6A}">
      <dgm:prSet/>
      <dgm:spPr/>
      <dgm:t>
        <a:bodyPr/>
        <a:lstStyle/>
        <a:p>
          <a:endParaRPr lang="en-US"/>
        </a:p>
      </dgm:t>
    </dgm:pt>
    <dgm:pt modelId="{FED88271-ABED-47C5-AADC-63AC9872DBF0}">
      <dgm:prSet/>
      <dgm:spPr/>
      <dgm:t>
        <a:bodyPr/>
        <a:lstStyle/>
        <a:p>
          <a:r>
            <a:rPr lang="en-US"/>
            <a:t>conserves memory</a:t>
          </a:r>
        </a:p>
      </dgm:t>
    </dgm:pt>
    <dgm:pt modelId="{09AC075D-3875-4BDC-9DEF-12DF640EFD60}" type="parTrans" cxnId="{6F740116-1521-4408-976A-C77752779950}">
      <dgm:prSet/>
      <dgm:spPr/>
      <dgm:t>
        <a:bodyPr/>
        <a:lstStyle/>
        <a:p>
          <a:endParaRPr lang="en-US"/>
        </a:p>
      </dgm:t>
    </dgm:pt>
    <dgm:pt modelId="{79E34808-BB70-416D-8E73-7510A779CE54}" type="sibTrans" cxnId="{6F740116-1521-4408-976A-C77752779950}">
      <dgm:prSet/>
      <dgm:spPr/>
      <dgm:t>
        <a:bodyPr/>
        <a:lstStyle/>
        <a:p>
          <a:endParaRPr lang="en-US"/>
        </a:p>
      </dgm:t>
    </dgm:pt>
    <dgm:pt modelId="{3C2446C8-670C-46D6-93E0-A3D9DD346F8D}">
      <dgm:prSet/>
      <dgm:spPr/>
      <dgm:t>
        <a:bodyPr/>
        <a:lstStyle/>
        <a:p>
          <a:r>
            <a:rPr lang="en-US" dirty="0"/>
            <a:t>8 bytes per entry</a:t>
          </a:r>
        </a:p>
      </dgm:t>
    </dgm:pt>
    <dgm:pt modelId="{54282F84-FC36-4877-8EB3-453C167EB963}" type="parTrans" cxnId="{EBE7B976-17DA-47BE-82F0-92D72C48B06F}">
      <dgm:prSet/>
      <dgm:spPr/>
      <dgm:t>
        <a:bodyPr/>
        <a:lstStyle/>
        <a:p>
          <a:endParaRPr lang="en-US"/>
        </a:p>
      </dgm:t>
    </dgm:pt>
    <dgm:pt modelId="{DA2EF5D6-EBCE-4178-A83C-5CC6C12EFA6D}" type="sibTrans" cxnId="{EBE7B976-17DA-47BE-82F0-92D72C48B06F}">
      <dgm:prSet/>
      <dgm:spPr/>
      <dgm:t>
        <a:bodyPr/>
        <a:lstStyle/>
        <a:p>
          <a:endParaRPr lang="en-US"/>
        </a:p>
      </dgm:t>
    </dgm:pt>
    <dgm:pt modelId="{D84CBE7F-D269-489C-9479-6BCC1013BB2C}">
      <dgm:prSet/>
      <dgm:spPr/>
      <dgm:t>
        <a:bodyPr/>
        <a:lstStyle/>
        <a:p>
          <a:r>
            <a:rPr lang="en-US"/>
            <a:t>Large bucket count</a:t>
          </a:r>
        </a:p>
      </dgm:t>
    </dgm:pt>
    <dgm:pt modelId="{F1673D3A-6B34-42CD-9518-64A65071BED4}" type="parTrans" cxnId="{0A54EAB3-95A0-452C-A8B9-D396FC80DBFC}">
      <dgm:prSet/>
      <dgm:spPr/>
      <dgm:t>
        <a:bodyPr/>
        <a:lstStyle/>
        <a:p>
          <a:endParaRPr lang="en-US"/>
        </a:p>
      </dgm:t>
    </dgm:pt>
    <dgm:pt modelId="{D7FEF53E-33F5-46C8-B3EC-9A4811DD0AD0}" type="sibTrans" cxnId="{0A54EAB3-95A0-452C-A8B9-D396FC80DBFC}">
      <dgm:prSet/>
      <dgm:spPr/>
      <dgm:t>
        <a:bodyPr/>
        <a:lstStyle/>
        <a:p>
          <a:endParaRPr lang="en-US"/>
        </a:p>
      </dgm:t>
    </dgm:pt>
    <dgm:pt modelId="{87A369A0-FEED-46F6-A067-1ADD33A16C76}">
      <dgm:prSet/>
      <dgm:spPr/>
      <dgm:t>
        <a:bodyPr/>
        <a:lstStyle/>
        <a:p>
          <a:r>
            <a:rPr lang="en-US"/>
            <a:t>High memory consumption</a:t>
          </a:r>
        </a:p>
      </dgm:t>
    </dgm:pt>
    <dgm:pt modelId="{EECC4948-9658-4BF6-BF56-B04392CCD185}" type="parTrans" cxnId="{9AFE10FE-484A-49C3-94E3-4059CE084EA7}">
      <dgm:prSet/>
      <dgm:spPr/>
      <dgm:t>
        <a:bodyPr/>
        <a:lstStyle/>
        <a:p>
          <a:endParaRPr lang="en-US"/>
        </a:p>
      </dgm:t>
    </dgm:pt>
    <dgm:pt modelId="{1C180C8F-DC74-4F0A-BF2F-CF2F59D33E92}" type="sibTrans" cxnId="{9AFE10FE-484A-49C3-94E3-4059CE084EA7}">
      <dgm:prSet/>
      <dgm:spPr/>
      <dgm:t>
        <a:bodyPr/>
        <a:lstStyle/>
        <a:p>
          <a:endParaRPr lang="en-US"/>
        </a:p>
      </dgm:t>
    </dgm:pt>
    <dgm:pt modelId="{3FE5B90F-7DAA-4EDF-BD18-CFC11266436B}">
      <dgm:prSet/>
      <dgm:spPr/>
      <dgm:t>
        <a:bodyPr/>
        <a:lstStyle/>
        <a:p>
          <a:r>
            <a:rPr lang="en-US"/>
            <a:t>May avoid collisions</a:t>
          </a:r>
        </a:p>
      </dgm:t>
    </dgm:pt>
    <dgm:pt modelId="{72DD2418-0B88-4EA4-BCD7-276C023F7C3D}" type="parTrans" cxnId="{A8F1A15C-BA6C-4AB2-81AD-E3F7FB66A3F1}">
      <dgm:prSet/>
      <dgm:spPr/>
      <dgm:t>
        <a:bodyPr/>
        <a:lstStyle/>
        <a:p>
          <a:endParaRPr lang="en-US"/>
        </a:p>
      </dgm:t>
    </dgm:pt>
    <dgm:pt modelId="{1355E725-B0D9-43B9-9DC3-E9B76815B304}" type="sibTrans" cxnId="{A8F1A15C-BA6C-4AB2-81AD-E3F7FB66A3F1}">
      <dgm:prSet/>
      <dgm:spPr/>
      <dgm:t>
        <a:bodyPr/>
        <a:lstStyle/>
        <a:p>
          <a:endParaRPr lang="en-US"/>
        </a:p>
      </dgm:t>
    </dgm:pt>
    <dgm:pt modelId="{F7488EDB-8F66-43C2-9EEE-AC4EC3B05C6C}">
      <dgm:prSet/>
      <dgm:spPr/>
      <dgm:t>
        <a:bodyPr/>
        <a:lstStyle/>
        <a:p>
          <a:r>
            <a:rPr lang="en-US"/>
            <a:t>Best practices</a:t>
          </a:r>
        </a:p>
      </dgm:t>
    </dgm:pt>
    <dgm:pt modelId="{AC4D7037-EDA7-4D27-B79B-10CC396F4EC8}" type="parTrans" cxnId="{C77879B1-BF70-405B-B1DA-9EC0E302E62F}">
      <dgm:prSet/>
      <dgm:spPr/>
      <dgm:t>
        <a:bodyPr/>
        <a:lstStyle/>
        <a:p>
          <a:endParaRPr lang="en-US"/>
        </a:p>
      </dgm:t>
    </dgm:pt>
    <dgm:pt modelId="{94BF1691-6280-4717-B902-7577A760CED1}" type="sibTrans" cxnId="{C77879B1-BF70-405B-B1DA-9EC0E302E62F}">
      <dgm:prSet/>
      <dgm:spPr/>
      <dgm:t>
        <a:bodyPr/>
        <a:lstStyle/>
        <a:p>
          <a:endParaRPr lang="en-US"/>
        </a:p>
      </dgm:t>
    </dgm:pt>
    <dgm:pt modelId="{E4959CB2-304B-4005-A212-7B668E79BAEE}">
      <dgm:prSet/>
      <dgm:spPr/>
      <dgm:t>
        <a:bodyPr/>
        <a:lstStyle/>
        <a:p>
          <a:r>
            <a:rPr lang="en-US"/>
            <a:t>Start with bucket count between 1 to 2 times the number of rows.</a:t>
          </a:r>
        </a:p>
      </dgm:t>
    </dgm:pt>
    <dgm:pt modelId="{4BEB3716-55E3-4C07-9643-FC0A48D1F823}" type="parTrans" cxnId="{3B04184F-23CB-445B-9952-117C09C34BC0}">
      <dgm:prSet/>
      <dgm:spPr/>
      <dgm:t>
        <a:bodyPr/>
        <a:lstStyle/>
        <a:p>
          <a:endParaRPr lang="en-US"/>
        </a:p>
      </dgm:t>
    </dgm:pt>
    <dgm:pt modelId="{E8C4812D-AADD-468E-965B-3BEC1EC9FA3D}" type="sibTrans" cxnId="{3B04184F-23CB-445B-9952-117C09C34BC0}">
      <dgm:prSet/>
      <dgm:spPr/>
      <dgm:t>
        <a:bodyPr/>
        <a:lstStyle/>
        <a:p>
          <a:endParaRPr lang="en-US"/>
        </a:p>
      </dgm:t>
    </dgm:pt>
    <dgm:pt modelId="{A4024C8F-DEF5-4997-81DF-15C0521F3BFD}">
      <dgm:prSet/>
      <dgm:spPr/>
      <dgm:t>
        <a:bodyPr/>
        <a:lstStyle/>
        <a:p>
          <a:r>
            <a:rPr lang="en-US"/>
            <a:t>Monitor for duplicate entries. Adjust as necessary.</a:t>
          </a:r>
        </a:p>
      </dgm:t>
    </dgm:pt>
    <dgm:pt modelId="{69247ADB-FE02-48CE-A86D-2708B9E3ADD9}" type="parTrans" cxnId="{B5E07322-4E99-44F6-9C59-423C0B102551}">
      <dgm:prSet/>
      <dgm:spPr/>
      <dgm:t>
        <a:bodyPr/>
        <a:lstStyle/>
        <a:p>
          <a:endParaRPr lang="en-US"/>
        </a:p>
      </dgm:t>
    </dgm:pt>
    <dgm:pt modelId="{5C217958-4EB3-41E1-B382-549E820528BE}" type="sibTrans" cxnId="{B5E07322-4E99-44F6-9C59-423C0B102551}">
      <dgm:prSet/>
      <dgm:spPr/>
      <dgm:t>
        <a:bodyPr/>
        <a:lstStyle/>
        <a:p>
          <a:endParaRPr lang="en-US"/>
        </a:p>
      </dgm:t>
    </dgm:pt>
    <dgm:pt modelId="{52B284D2-2F5F-495B-999E-F80CEBF06F71}" type="pres">
      <dgm:prSet presAssocID="{155026A7-EA2A-4449-91C1-8679A33B1FC1}" presName="composite" presStyleCnt="0">
        <dgm:presLayoutVars>
          <dgm:chMax val="1"/>
          <dgm:dir/>
          <dgm:resizeHandles val="exact"/>
        </dgm:presLayoutVars>
      </dgm:prSet>
      <dgm:spPr/>
    </dgm:pt>
    <dgm:pt modelId="{E4EE7D0C-51C3-41FE-82B2-38448BE2B941}" type="pres">
      <dgm:prSet presAssocID="{D13A285A-257F-4D2A-B4BF-32D8F6B5D3C2}" presName="roof" presStyleLbl="dkBgShp" presStyleIdx="0" presStyleCnt="2"/>
      <dgm:spPr/>
    </dgm:pt>
    <dgm:pt modelId="{A92232F9-667C-42DA-B3CC-077A376F700B}" type="pres">
      <dgm:prSet presAssocID="{D13A285A-257F-4D2A-B4BF-32D8F6B5D3C2}" presName="pillars" presStyleCnt="0"/>
      <dgm:spPr/>
    </dgm:pt>
    <dgm:pt modelId="{DF6CB1AF-31C6-492D-B537-37AE47207987}" type="pres">
      <dgm:prSet presAssocID="{D13A285A-257F-4D2A-B4BF-32D8F6B5D3C2}" presName="pillar1" presStyleLbl="node1" presStyleIdx="0" presStyleCnt="4">
        <dgm:presLayoutVars>
          <dgm:bulletEnabled val="1"/>
        </dgm:presLayoutVars>
      </dgm:prSet>
      <dgm:spPr/>
    </dgm:pt>
    <dgm:pt modelId="{57A1C6A4-FFF3-4ABA-9D66-D92AB8427587}" type="pres">
      <dgm:prSet presAssocID="{E724157C-5461-43C4-9CEC-96FDC5544A7C}" presName="pillarX" presStyleLbl="node1" presStyleIdx="1" presStyleCnt="4">
        <dgm:presLayoutVars>
          <dgm:bulletEnabled val="1"/>
        </dgm:presLayoutVars>
      </dgm:prSet>
      <dgm:spPr/>
    </dgm:pt>
    <dgm:pt modelId="{D2BD5ECA-12A9-47F2-895F-3D4DBEBD50DB}" type="pres">
      <dgm:prSet presAssocID="{D84CBE7F-D269-489C-9479-6BCC1013BB2C}" presName="pillarX" presStyleLbl="node1" presStyleIdx="2" presStyleCnt="4">
        <dgm:presLayoutVars>
          <dgm:bulletEnabled val="1"/>
        </dgm:presLayoutVars>
      </dgm:prSet>
      <dgm:spPr/>
    </dgm:pt>
    <dgm:pt modelId="{113C94DD-C3C9-4683-9C70-A35C31270D52}" type="pres">
      <dgm:prSet presAssocID="{F7488EDB-8F66-43C2-9EEE-AC4EC3B05C6C}" presName="pillarX" presStyleLbl="node1" presStyleIdx="3" presStyleCnt="4">
        <dgm:presLayoutVars>
          <dgm:bulletEnabled val="1"/>
        </dgm:presLayoutVars>
      </dgm:prSet>
      <dgm:spPr/>
    </dgm:pt>
    <dgm:pt modelId="{9A15F068-B966-4830-BCD6-8181686C28AC}" type="pres">
      <dgm:prSet presAssocID="{D13A285A-257F-4D2A-B4BF-32D8F6B5D3C2}" presName="base" presStyleLbl="dkBgShp" presStyleIdx="1" presStyleCnt="2"/>
      <dgm:spPr/>
    </dgm:pt>
  </dgm:ptLst>
  <dgm:cxnLst>
    <dgm:cxn modelId="{984C5C0F-35B8-4AA8-A56E-658F8ACC085A}" type="presOf" srcId="{D84CBE7F-D269-489C-9479-6BCC1013BB2C}" destId="{D2BD5ECA-12A9-47F2-895F-3D4DBEBD50DB}" srcOrd="0" destOrd="0" presId="urn:microsoft.com/office/officeart/2005/8/layout/hList3"/>
    <dgm:cxn modelId="{6F740116-1521-4408-976A-C77752779950}" srcId="{E724157C-5461-43C4-9CEC-96FDC5544A7C}" destId="{FED88271-ABED-47C5-AADC-63AC9872DBF0}" srcOrd="0" destOrd="0" parTransId="{09AC075D-3875-4BDC-9DEF-12DF640EFD60}" sibTransId="{79E34808-BB70-416D-8E73-7510A779CE54}"/>
    <dgm:cxn modelId="{00E2AC1D-15D6-464F-961D-0923FA10F307}" type="presOf" srcId="{3C2446C8-670C-46D6-93E0-A3D9DD346F8D}" destId="{DF6CB1AF-31C6-492D-B537-37AE47207987}" srcOrd="0" destOrd="1" presId="urn:microsoft.com/office/officeart/2005/8/layout/hList3"/>
    <dgm:cxn modelId="{B5E07322-4E99-44F6-9C59-423C0B102551}" srcId="{F7488EDB-8F66-43C2-9EEE-AC4EC3B05C6C}" destId="{A4024C8F-DEF5-4997-81DF-15C0521F3BFD}" srcOrd="1" destOrd="0" parTransId="{69247ADB-FE02-48CE-A86D-2708B9E3ADD9}" sibTransId="{5C217958-4EB3-41E1-B382-549E820528BE}"/>
    <dgm:cxn modelId="{48D2AC2F-65F2-4C85-97E9-138422AC9966}" srcId="{D13A285A-257F-4D2A-B4BF-32D8F6B5D3C2}" destId="{C47A8BE3-7B87-4F59-815A-02C867F7417B}" srcOrd="0" destOrd="0" parTransId="{13A7E7EA-8C7F-4BD7-B62F-8F8515965B9C}" sibTransId="{5A48C8D2-1931-4B88-9A64-8923AC192D58}"/>
    <dgm:cxn modelId="{94A54231-672E-4B5E-A468-683DCCC3C6EF}" type="presOf" srcId="{FED88271-ABED-47C5-AADC-63AC9872DBF0}" destId="{57A1C6A4-FFF3-4ABA-9D66-D92AB8427587}" srcOrd="0" destOrd="1" presId="urn:microsoft.com/office/officeart/2005/8/layout/hList3"/>
    <dgm:cxn modelId="{FAC51A39-5266-4961-B1CF-9FF50283F561}" type="presOf" srcId="{E724157C-5461-43C4-9CEC-96FDC5544A7C}" destId="{57A1C6A4-FFF3-4ABA-9D66-D92AB8427587}" srcOrd="0" destOrd="0" presId="urn:microsoft.com/office/officeart/2005/8/layout/hList3"/>
    <dgm:cxn modelId="{A8F1A15C-BA6C-4AB2-81AD-E3F7FB66A3F1}" srcId="{D84CBE7F-D269-489C-9479-6BCC1013BB2C}" destId="{3FE5B90F-7DAA-4EDF-BD18-CFC11266436B}" srcOrd="1" destOrd="0" parTransId="{72DD2418-0B88-4EA4-BCD7-276C023F7C3D}" sibTransId="{1355E725-B0D9-43B9-9DC3-E9B76815B304}"/>
    <dgm:cxn modelId="{07CC3664-0A92-46A3-82FA-FF468AE87F49}" srcId="{155026A7-EA2A-4449-91C1-8679A33B1FC1}" destId="{D13A285A-257F-4D2A-B4BF-32D8F6B5D3C2}" srcOrd="0" destOrd="0" parTransId="{0785846F-4E03-4EC5-A56E-6970E7BC3FE5}" sibTransId="{F55FB883-B20E-48D0-9F3C-91FDB72529A2}"/>
    <dgm:cxn modelId="{3B04184F-23CB-445B-9952-117C09C34BC0}" srcId="{F7488EDB-8F66-43C2-9EEE-AC4EC3B05C6C}" destId="{E4959CB2-304B-4005-A212-7B668E79BAEE}" srcOrd="0" destOrd="0" parTransId="{4BEB3716-55E3-4C07-9643-FC0A48D1F823}" sibTransId="{E8C4812D-AADD-468E-965B-3BEC1EC9FA3D}"/>
    <dgm:cxn modelId="{DF6CB251-DCE9-44C0-BE4C-A5766159B2D0}" type="presOf" srcId="{E4959CB2-304B-4005-A212-7B668E79BAEE}" destId="{113C94DD-C3C9-4683-9C70-A35C31270D52}" srcOrd="0" destOrd="1" presId="urn:microsoft.com/office/officeart/2005/8/layout/hList3"/>
    <dgm:cxn modelId="{523A9555-E62E-4808-B7F8-9EC8EDD311D7}" srcId="{D13A285A-257F-4D2A-B4BF-32D8F6B5D3C2}" destId="{E724157C-5461-43C4-9CEC-96FDC5544A7C}" srcOrd="1" destOrd="0" parTransId="{D52F9BD2-41CE-4E68-AEBA-FB265C2E754D}" sibTransId="{54A93094-0119-4FDC-A0E8-EA5B1958B01B}"/>
    <dgm:cxn modelId="{EBE7B976-17DA-47BE-82F0-92D72C48B06F}" srcId="{C47A8BE3-7B87-4F59-815A-02C867F7417B}" destId="{3C2446C8-670C-46D6-93E0-A3D9DD346F8D}" srcOrd="0" destOrd="0" parTransId="{54282F84-FC36-4877-8EB3-453C167EB963}" sibTransId="{DA2EF5D6-EBCE-4178-A83C-5CC6C12EFA6D}"/>
    <dgm:cxn modelId="{7E925D59-F161-489C-B32F-3F4509FCC5E9}" type="presOf" srcId="{D13A285A-257F-4D2A-B4BF-32D8F6B5D3C2}" destId="{E4EE7D0C-51C3-41FE-82B2-38448BE2B941}" srcOrd="0" destOrd="0" presId="urn:microsoft.com/office/officeart/2005/8/layout/hList3"/>
    <dgm:cxn modelId="{AE81069C-334B-4204-AEEF-C058F0764448}" type="presOf" srcId="{A4024C8F-DEF5-4997-81DF-15C0521F3BFD}" destId="{113C94DD-C3C9-4683-9C70-A35C31270D52}" srcOrd="0" destOrd="2" presId="urn:microsoft.com/office/officeart/2005/8/layout/hList3"/>
    <dgm:cxn modelId="{31C25AA7-2EE5-460C-9776-1B8E020FD61E}" type="presOf" srcId="{C47A8BE3-7B87-4F59-815A-02C867F7417B}" destId="{DF6CB1AF-31C6-492D-B537-37AE47207987}" srcOrd="0" destOrd="0" presId="urn:microsoft.com/office/officeart/2005/8/layout/hList3"/>
    <dgm:cxn modelId="{C77879B1-BF70-405B-B1DA-9EC0E302E62F}" srcId="{D13A285A-257F-4D2A-B4BF-32D8F6B5D3C2}" destId="{F7488EDB-8F66-43C2-9EEE-AC4EC3B05C6C}" srcOrd="3" destOrd="0" parTransId="{AC4D7037-EDA7-4D27-B79B-10CC396F4EC8}" sibTransId="{94BF1691-6280-4717-B902-7577A760CED1}"/>
    <dgm:cxn modelId="{0A54EAB3-95A0-452C-A8B9-D396FC80DBFC}" srcId="{D13A285A-257F-4D2A-B4BF-32D8F6B5D3C2}" destId="{D84CBE7F-D269-489C-9479-6BCC1013BB2C}" srcOrd="2" destOrd="0" parTransId="{F1673D3A-6B34-42CD-9518-64A65071BED4}" sibTransId="{D7FEF53E-33F5-46C8-B3EC-9A4811DD0AD0}"/>
    <dgm:cxn modelId="{C9F9A6BD-36C9-449A-9443-1E4ACC57F52B}" type="presOf" srcId="{3FE5B90F-7DAA-4EDF-BD18-CFC11266436B}" destId="{D2BD5ECA-12A9-47F2-895F-3D4DBEBD50DB}" srcOrd="0" destOrd="2" presId="urn:microsoft.com/office/officeart/2005/8/layout/hList3"/>
    <dgm:cxn modelId="{9F0C84C3-CBE1-4A4E-ADFF-B7AD551BEA6A}" srcId="{E724157C-5461-43C4-9CEC-96FDC5544A7C}" destId="{247FC835-C30C-4D6E-8D90-F031C01826F3}" srcOrd="1" destOrd="0" parTransId="{7E3C813A-1EC1-42DC-8A44-37D9C07C720E}" sibTransId="{2B35F005-3E4D-4761-A15A-5FBFA15C3D4A}"/>
    <dgm:cxn modelId="{9D185BD0-6CD6-4AEE-A2B9-898140B36854}" type="presOf" srcId="{155026A7-EA2A-4449-91C1-8679A33B1FC1}" destId="{52B284D2-2F5F-495B-999E-F80CEBF06F71}" srcOrd="0" destOrd="0" presId="urn:microsoft.com/office/officeart/2005/8/layout/hList3"/>
    <dgm:cxn modelId="{C175ECD6-50AE-4CF0-B28F-0EF754BD292D}" type="presOf" srcId="{F7488EDB-8F66-43C2-9EEE-AC4EC3B05C6C}" destId="{113C94DD-C3C9-4683-9C70-A35C31270D52}" srcOrd="0" destOrd="0" presId="urn:microsoft.com/office/officeart/2005/8/layout/hList3"/>
    <dgm:cxn modelId="{D25CACDD-73DF-4409-BB31-4612EF099811}" type="presOf" srcId="{247FC835-C30C-4D6E-8D90-F031C01826F3}" destId="{57A1C6A4-FFF3-4ABA-9D66-D92AB8427587}" srcOrd="0" destOrd="2" presId="urn:microsoft.com/office/officeart/2005/8/layout/hList3"/>
    <dgm:cxn modelId="{E1ADCAEF-DA05-43BD-A9E2-2F29593BD1EB}" type="presOf" srcId="{87A369A0-FEED-46F6-A067-1ADD33A16C76}" destId="{D2BD5ECA-12A9-47F2-895F-3D4DBEBD50DB}" srcOrd="0" destOrd="1" presId="urn:microsoft.com/office/officeart/2005/8/layout/hList3"/>
    <dgm:cxn modelId="{9AFE10FE-484A-49C3-94E3-4059CE084EA7}" srcId="{D84CBE7F-D269-489C-9479-6BCC1013BB2C}" destId="{87A369A0-FEED-46F6-A067-1ADD33A16C76}" srcOrd="0" destOrd="0" parTransId="{EECC4948-9658-4BF6-BF56-B04392CCD185}" sibTransId="{1C180C8F-DC74-4F0A-BF2F-CF2F59D33E92}"/>
    <dgm:cxn modelId="{13DE36F5-CBE9-454E-90F1-3A8A4BF3AEBA}" type="presParOf" srcId="{52B284D2-2F5F-495B-999E-F80CEBF06F71}" destId="{E4EE7D0C-51C3-41FE-82B2-38448BE2B941}" srcOrd="0" destOrd="0" presId="urn:microsoft.com/office/officeart/2005/8/layout/hList3"/>
    <dgm:cxn modelId="{DD6AA86D-3562-4EE4-A9F6-A2D8D88F3F1F}" type="presParOf" srcId="{52B284D2-2F5F-495B-999E-F80CEBF06F71}" destId="{A92232F9-667C-42DA-B3CC-077A376F700B}" srcOrd="1" destOrd="0" presId="urn:microsoft.com/office/officeart/2005/8/layout/hList3"/>
    <dgm:cxn modelId="{8DA73FED-1718-4F6C-85D0-0EFB977B33B6}" type="presParOf" srcId="{A92232F9-667C-42DA-B3CC-077A376F700B}" destId="{DF6CB1AF-31C6-492D-B537-37AE47207987}" srcOrd="0" destOrd="0" presId="urn:microsoft.com/office/officeart/2005/8/layout/hList3"/>
    <dgm:cxn modelId="{F921230A-D4BA-44F5-8CC8-8173B9BA5B33}" type="presParOf" srcId="{A92232F9-667C-42DA-B3CC-077A376F700B}" destId="{57A1C6A4-FFF3-4ABA-9D66-D92AB8427587}" srcOrd="1" destOrd="0" presId="urn:microsoft.com/office/officeart/2005/8/layout/hList3"/>
    <dgm:cxn modelId="{942D1DFD-6D62-4585-AACF-41135F4259A7}" type="presParOf" srcId="{A92232F9-667C-42DA-B3CC-077A376F700B}" destId="{D2BD5ECA-12A9-47F2-895F-3D4DBEBD50DB}" srcOrd="2" destOrd="0" presId="urn:microsoft.com/office/officeart/2005/8/layout/hList3"/>
    <dgm:cxn modelId="{310D39BC-FFCB-495D-ACC7-347A3E647FF2}" type="presParOf" srcId="{A92232F9-667C-42DA-B3CC-077A376F700B}" destId="{113C94DD-C3C9-4683-9C70-A35C31270D52}" srcOrd="3" destOrd="0" presId="urn:microsoft.com/office/officeart/2005/8/layout/hList3"/>
    <dgm:cxn modelId="{0AF1C5E5-53C3-4A8A-BD0A-55CEB90A457A}" type="presParOf" srcId="{52B284D2-2F5F-495B-999E-F80CEBF06F71}" destId="{9A15F068-B966-4830-BCD6-8181686C28AC}"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601FB77E-4EE5-4FF6-9E5E-E99774AA018B}" type="doc">
      <dgm:prSet loTypeId="urn:microsoft.com/office/officeart/2005/8/layout/lProcess2" loCatId="relationship" qsTypeId="urn:microsoft.com/office/officeart/2005/8/quickstyle/simple1" qsCatId="simple" csTypeId="urn:microsoft.com/office/officeart/2005/8/colors/colorful3" csCatId="colorful" phldr="1"/>
      <dgm:spPr/>
      <dgm:t>
        <a:bodyPr/>
        <a:lstStyle/>
        <a:p>
          <a:endParaRPr lang="en-US"/>
        </a:p>
      </dgm:t>
    </dgm:pt>
    <dgm:pt modelId="{4FB17E6A-E9B9-43FA-88E1-BF3B58C5453E}">
      <dgm:prSet/>
      <dgm:spPr/>
      <dgm:t>
        <a:bodyPr/>
        <a:lstStyle/>
        <a:p>
          <a:pPr algn="ctr"/>
          <a:r>
            <a:rPr lang="en-US" baseline="0"/>
            <a:t>Multi-Versioning</a:t>
          </a:r>
          <a:endParaRPr lang="en-US"/>
        </a:p>
      </dgm:t>
    </dgm:pt>
    <dgm:pt modelId="{E0434A7C-4593-4513-9CD0-CBB06A32ADC2}" type="parTrans" cxnId="{FF1D93BE-0B79-4EAC-B79B-49E5D3BFC72F}">
      <dgm:prSet/>
      <dgm:spPr/>
      <dgm:t>
        <a:bodyPr/>
        <a:lstStyle/>
        <a:p>
          <a:endParaRPr lang="en-US"/>
        </a:p>
      </dgm:t>
    </dgm:pt>
    <dgm:pt modelId="{B8E1D8F3-DD52-46D6-9FB0-4F199AEB5EE4}" type="sibTrans" cxnId="{FF1D93BE-0B79-4EAC-B79B-49E5D3BFC72F}">
      <dgm:prSet/>
      <dgm:spPr/>
      <dgm:t>
        <a:bodyPr/>
        <a:lstStyle/>
        <a:p>
          <a:endParaRPr lang="en-US"/>
        </a:p>
      </dgm:t>
    </dgm:pt>
    <dgm:pt modelId="{CF68A3DD-0AD6-4952-8A2A-5D333564541A}">
      <dgm:prSet/>
      <dgm:spPr/>
      <dgm:t>
        <a:bodyPr/>
        <a:lstStyle/>
        <a:p>
          <a:r>
            <a:rPr lang="en-US" baseline="0"/>
            <a:t>Snapshot-Based transaction isolation</a:t>
          </a:r>
          <a:endParaRPr lang="en-US"/>
        </a:p>
      </dgm:t>
    </dgm:pt>
    <dgm:pt modelId="{C0125AE0-7537-40FC-89E8-2AF2EE890AE1}" type="parTrans" cxnId="{39A74C33-9784-4A90-BC41-438F28EDBDD0}">
      <dgm:prSet/>
      <dgm:spPr/>
      <dgm:t>
        <a:bodyPr/>
        <a:lstStyle/>
        <a:p>
          <a:endParaRPr lang="en-US"/>
        </a:p>
      </dgm:t>
    </dgm:pt>
    <dgm:pt modelId="{61FB0F77-34DD-412F-98E3-894C75B1715B}" type="sibTrans" cxnId="{39A74C33-9784-4A90-BC41-438F28EDBDD0}">
      <dgm:prSet/>
      <dgm:spPr/>
      <dgm:t>
        <a:bodyPr/>
        <a:lstStyle/>
        <a:p>
          <a:endParaRPr lang="en-US"/>
        </a:p>
      </dgm:t>
    </dgm:pt>
    <dgm:pt modelId="{CB979084-EEF5-4B33-8030-1E7127E80253}">
      <dgm:prSet/>
      <dgm:spPr/>
      <dgm:t>
        <a:bodyPr/>
        <a:lstStyle/>
        <a:p>
          <a:r>
            <a:rPr lang="en-US" baseline="0"/>
            <a:t>Optimistic</a:t>
          </a:r>
          <a:endParaRPr lang="en-US"/>
        </a:p>
      </dgm:t>
    </dgm:pt>
    <dgm:pt modelId="{6F2B0E08-9AD8-4099-BD32-86B7130B2772}" type="parTrans" cxnId="{A4A8ABE9-8501-4938-8D9D-547A9A46F4A0}">
      <dgm:prSet/>
      <dgm:spPr/>
      <dgm:t>
        <a:bodyPr/>
        <a:lstStyle/>
        <a:p>
          <a:endParaRPr lang="en-US"/>
        </a:p>
      </dgm:t>
    </dgm:pt>
    <dgm:pt modelId="{B9B0D299-E71C-4651-BD3C-98F78749DF8F}" type="sibTrans" cxnId="{A4A8ABE9-8501-4938-8D9D-547A9A46F4A0}">
      <dgm:prSet/>
      <dgm:spPr/>
      <dgm:t>
        <a:bodyPr/>
        <a:lstStyle/>
        <a:p>
          <a:endParaRPr lang="en-US"/>
        </a:p>
      </dgm:t>
    </dgm:pt>
    <dgm:pt modelId="{985D026F-3ECE-419A-9774-BD65C6B87A8C}">
      <dgm:prSet/>
      <dgm:spPr/>
      <dgm:t>
        <a:bodyPr/>
        <a:lstStyle/>
        <a:p>
          <a:r>
            <a:rPr lang="en-US" baseline="0"/>
            <a:t>Conflict Detection</a:t>
          </a:r>
          <a:endParaRPr lang="en-US"/>
        </a:p>
      </dgm:t>
    </dgm:pt>
    <dgm:pt modelId="{5A6DD7EF-4453-4211-A345-C8A1789D7547}" type="parTrans" cxnId="{3B4190C1-F559-4C7C-A5B2-D6360F37E50E}">
      <dgm:prSet/>
      <dgm:spPr/>
      <dgm:t>
        <a:bodyPr/>
        <a:lstStyle/>
        <a:p>
          <a:endParaRPr lang="en-US"/>
        </a:p>
      </dgm:t>
    </dgm:pt>
    <dgm:pt modelId="{3B5F4713-BFA9-46BF-8746-FF179624F2A5}" type="sibTrans" cxnId="{3B4190C1-F559-4C7C-A5B2-D6360F37E50E}">
      <dgm:prSet/>
      <dgm:spPr/>
      <dgm:t>
        <a:bodyPr/>
        <a:lstStyle/>
        <a:p>
          <a:endParaRPr lang="en-US"/>
        </a:p>
      </dgm:t>
    </dgm:pt>
    <dgm:pt modelId="{D0F90627-D865-4208-9547-DF8F0C16DECD}">
      <dgm:prSet/>
      <dgm:spPr/>
      <dgm:t>
        <a:bodyPr/>
        <a:lstStyle/>
        <a:p>
          <a:r>
            <a:rPr lang="en-US" baseline="0"/>
            <a:t>Transaction Semantics for memory-optimized tables</a:t>
          </a:r>
          <a:endParaRPr lang="en-US"/>
        </a:p>
      </dgm:t>
    </dgm:pt>
    <dgm:pt modelId="{77777CA8-2E08-4E5F-8D48-9BAFCCBAAE20}" type="parTrans" cxnId="{EB514D19-CE47-4DEC-85B4-D6DFF343B647}">
      <dgm:prSet/>
      <dgm:spPr/>
      <dgm:t>
        <a:bodyPr/>
        <a:lstStyle/>
        <a:p>
          <a:endParaRPr lang="en-US"/>
        </a:p>
      </dgm:t>
    </dgm:pt>
    <dgm:pt modelId="{77FB68B0-A62E-4504-936E-EBF1C401A5E8}" type="sibTrans" cxnId="{EB514D19-CE47-4DEC-85B4-D6DFF343B647}">
      <dgm:prSet/>
      <dgm:spPr/>
      <dgm:t>
        <a:bodyPr/>
        <a:lstStyle/>
        <a:p>
          <a:endParaRPr lang="en-US"/>
        </a:p>
      </dgm:t>
    </dgm:pt>
    <dgm:pt modelId="{F504CB1C-808A-4C32-9739-897790AC9655}" type="pres">
      <dgm:prSet presAssocID="{601FB77E-4EE5-4FF6-9E5E-E99774AA018B}" presName="theList" presStyleCnt="0">
        <dgm:presLayoutVars>
          <dgm:dir/>
          <dgm:animLvl val="lvl"/>
          <dgm:resizeHandles val="exact"/>
        </dgm:presLayoutVars>
      </dgm:prSet>
      <dgm:spPr/>
    </dgm:pt>
    <dgm:pt modelId="{07C00D94-F618-4182-818A-CF017FAD4E5E}" type="pres">
      <dgm:prSet presAssocID="{D0F90627-D865-4208-9547-DF8F0C16DECD}" presName="compNode" presStyleCnt="0"/>
      <dgm:spPr/>
    </dgm:pt>
    <dgm:pt modelId="{05059CD5-B18D-471F-8FAC-CE550A102C29}" type="pres">
      <dgm:prSet presAssocID="{D0F90627-D865-4208-9547-DF8F0C16DECD}" presName="aNode" presStyleLbl="bgShp" presStyleIdx="0" presStyleCnt="1"/>
      <dgm:spPr/>
    </dgm:pt>
    <dgm:pt modelId="{9D4D669D-B852-4176-B583-878DB9404150}" type="pres">
      <dgm:prSet presAssocID="{D0F90627-D865-4208-9547-DF8F0C16DECD}" presName="textNode" presStyleLbl="bgShp" presStyleIdx="0" presStyleCnt="1"/>
      <dgm:spPr/>
    </dgm:pt>
    <dgm:pt modelId="{D833FE45-B54E-42EB-86BE-EC951CA24237}" type="pres">
      <dgm:prSet presAssocID="{D0F90627-D865-4208-9547-DF8F0C16DECD}" presName="compChildNode" presStyleCnt="0"/>
      <dgm:spPr/>
    </dgm:pt>
    <dgm:pt modelId="{D9104DB4-44A4-4DA3-853B-A500F5653305}" type="pres">
      <dgm:prSet presAssocID="{D0F90627-D865-4208-9547-DF8F0C16DECD}" presName="theInnerList" presStyleCnt="0"/>
      <dgm:spPr/>
    </dgm:pt>
    <dgm:pt modelId="{C7E1AABB-7F48-4A16-99E7-DBC858E86FD2}" type="pres">
      <dgm:prSet presAssocID="{4FB17E6A-E9B9-43FA-88E1-BF3B58C5453E}" presName="childNode" presStyleLbl="node1" presStyleIdx="0" presStyleCnt="4">
        <dgm:presLayoutVars>
          <dgm:bulletEnabled val="1"/>
        </dgm:presLayoutVars>
      </dgm:prSet>
      <dgm:spPr/>
    </dgm:pt>
    <dgm:pt modelId="{6542D95A-2A84-41FD-91FB-5C361DB4CE74}" type="pres">
      <dgm:prSet presAssocID="{4FB17E6A-E9B9-43FA-88E1-BF3B58C5453E}" presName="aSpace2" presStyleCnt="0"/>
      <dgm:spPr/>
    </dgm:pt>
    <dgm:pt modelId="{BA8EF56C-495E-4A7B-A086-3183B429C330}" type="pres">
      <dgm:prSet presAssocID="{CF68A3DD-0AD6-4952-8A2A-5D333564541A}" presName="childNode" presStyleLbl="node1" presStyleIdx="1" presStyleCnt="4">
        <dgm:presLayoutVars>
          <dgm:bulletEnabled val="1"/>
        </dgm:presLayoutVars>
      </dgm:prSet>
      <dgm:spPr/>
    </dgm:pt>
    <dgm:pt modelId="{D20C547A-CAD4-4D1B-B67D-A636D0333EC3}" type="pres">
      <dgm:prSet presAssocID="{CF68A3DD-0AD6-4952-8A2A-5D333564541A}" presName="aSpace2" presStyleCnt="0"/>
      <dgm:spPr/>
    </dgm:pt>
    <dgm:pt modelId="{AAD09784-5DEA-4D2E-9D08-3ACDA653E0E6}" type="pres">
      <dgm:prSet presAssocID="{CB979084-EEF5-4B33-8030-1E7127E80253}" presName="childNode" presStyleLbl="node1" presStyleIdx="2" presStyleCnt="4">
        <dgm:presLayoutVars>
          <dgm:bulletEnabled val="1"/>
        </dgm:presLayoutVars>
      </dgm:prSet>
      <dgm:spPr/>
    </dgm:pt>
    <dgm:pt modelId="{D254211B-CCC8-419E-ACFB-7269E10B57F8}" type="pres">
      <dgm:prSet presAssocID="{CB979084-EEF5-4B33-8030-1E7127E80253}" presName="aSpace2" presStyleCnt="0"/>
      <dgm:spPr/>
    </dgm:pt>
    <dgm:pt modelId="{BC8DCC81-5745-4E8A-A59A-10D4A129E953}" type="pres">
      <dgm:prSet presAssocID="{985D026F-3ECE-419A-9774-BD65C6B87A8C}" presName="childNode" presStyleLbl="node1" presStyleIdx="3" presStyleCnt="4">
        <dgm:presLayoutVars>
          <dgm:bulletEnabled val="1"/>
        </dgm:presLayoutVars>
      </dgm:prSet>
      <dgm:spPr/>
    </dgm:pt>
  </dgm:ptLst>
  <dgm:cxnLst>
    <dgm:cxn modelId="{EB514D19-CE47-4DEC-85B4-D6DFF343B647}" srcId="{601FB77E-4EE5-4FF6-9E5E-E99774AA018B}" destId="{D0F90627-D865-4208-9547-DF8F0C16DECD}" srcOrd="0" destOrd="0" parTransId="{77777CA8-2E08-4E5F-8D48-9BAFCCBAAE20}" sibTransId="{77FB68B0-A62E-4504-936E-EBF1C401A5E8}"/>
    <dgm:cxn modelId="{39A74C33-9784-4A90-BC41-438F28EDBDD0}" srcId="{D0F90627-D865-4208-9547-DF8F0C16DECD}" destId="{CF68A3DD-0AD6-4952-8A2A-5D333564541A}" srcOrd="1" destOrd="0" parTransId="{C0125AE0-7537-40FC-89E8-2AF2EE890AE1}" sibTransId="{61FB0F77-34DD-412F-98E3-894C75B1715B}"/>
    <dgm:cxn modelId="{2DD60B3A-08E6-4A74-B0F8-C6CA025C88F3}" type="presOf" srcId="{4FB17E6A-E9B9-43FA-88E1-BF3B58C5453E}" destId="{C7E1AABB-7F48-4A16-99E7-DBC858E86FD2}" srcOrd="0" destOrd="0" presId="urn:microsoft.com/office/officeart/2005/8/layout/lProcess2"/>
    <dgm:cxn modelId="{C810E645-569F-41F6-8F2F-B6091EC68E9B}" type="presOf" srcId="{985D026F-3ECE-419A-9774-BD65C6B87A8C}" destId="{BC8DCC81-5745-4E8A-A59A-10D4A129E953}" srcOrd="0" destOrd="0" presId="urn:microsoft.com/office/officeart/2005/8/layout/lProcess2"/>
    <dgm:cxn modelId="{A39D5D47-A456-43E2-A477-B7E6F6D79EA5}" type="presOf" srcId="{CF68A3DD-0AD6-4952-8A2A-5D333564541A}" destId="{BA8EF56C-495E-4A7B-A086-3183B429C330}" srcOrd="0" destOrd="0" presId="urn:microsoft.com/office/officeart/2005/8/layout/lProcess2"/>
    <dgm:cxn modelId="{26CBB47F-18DA-456F-8FD4-094AB5D7AEF2}" type="presOf" srcId="{601FB77E-4EE5-4FF6-9E5E-E99774AA018B}" destId="{F504CB1C-808A-4C32-9739-897790AC9655}" srcOrd="0" destOrd="0" presId="urn:microsoft.com/office/officeart/2005/8/layout/lProcess2"/>
    <dgm:cxn modelId="{3ADAF985-B4DE-42C9-8D80-06BFE3D5B7A4}" type="presOf" srcId="{CB979084-EEF5-4B33-8030-1E7127E80253}" destId="{AAD09784-5DEA-4D2E-9D08-3ACDA653E0E6}" srcOrd="0" destOrd="0" presId="urn:microsoft.com/office/officeart/2005/8/layout/lProcess2"/>
    <dgm:cxn modelId="{FF1D93BE-0B79-4EAC-B79B-49E5D3BFC72F}" srcId="{D0F90627-D865-4208-9547-DF8F0C16DECD}" destId="{4FB17E6A-E9B9-43FA-88E1-BF3B58C5453E}" srcOrd="0" destOrd="0" parTransId="{E0434A7C-4593-4513-9CD0-CBB06A32ADC2}" sibTransId="{B8E1D8F3-DD52-46D6-9FB0-4F199AEB5EE4}"/>
    <dgm:cxn modelId="{3B4190C1-F559-4C7C-A5B2-D6360F37E50E}" srcId="{D0F90627-D865-4208-9547-DF8F0C16DECD}" destId="{985D026F-3ECE-419A-9774-BD65C6B87A8C}" srcOrd="3" destOrd="0" parTransId="{5A6DD7EF-4453-4211-A345-C8A1789D7547}" sibTransId="{3B5F4713-BFA9-46BF-8746-FF179624F2A5}"/>
    <dgm:cxn modelId="{5F2A06D2-6532-478B-BBEB-047EA49AC148}" type="presOf" srcId="{D0F90627-D865-4208-9547-DF8F0C16DECD}" destId="{9D4D669D-B852-4176-B583-878DB9404150}" srcOrd="1" destOrd="0" presId="urn:microsoft.com/office/officeart/2005/8/layout/lProcess2"/>
    <dgm:cxn modelId="{FE3315D2-88BA-4EF1-BF3B-452247F0C016}" type="presOf" srcId="{D0F90627-D865-4208-9547-DF8F0C16DECD}" destId="{05059CD5-B18D-471F-8FAC-CE550A102C29}" srcOrd="0" destOrd="0" presId="urn:microsoft.com/office/officeart/2005/8/layout/lProcess2"/>
    <dgm:cxn modelId="{A4A8ABE9-8501-4938-8D9D-547A9A46F4A0}" srcId="{D0F90627-D865-4208-9547-DF8F0C16DECD}" destId="{CB979084-EEF5-4B33-8030-1E7127E80253}" srcOrd="2" destOrd="0" parTransId="{6F2B0E08-9AD8-4099-BD32-86B7130B2772}" sibTransId="{B9B0D299-E71C-4651-BD3C-98F78749DF8F}"/>
    <dgm:cxn modelId="{2611B719-B0A0-4940-85E0-4AC614C8329F}" type="presParOf" srcId="{F504CB1C-808A-4C32-9739-897790AC9655}" destId="{07C00D94-F618-4182-818A-CF017FAD4E5E}" srcOrd="0" destOrd="0" presId="urn:microsoft.com/office/officeart/2005/8/layout/lProcess2"/>
    <dgm:cxn modelId="{35FB0ABE-53C2-496B-9BEA-3C89AD86BA5F}" type="presParOf" srcId="{07C00D94-F618-4182-818A-CF017FAD4E5E}" destId="{05059CD5-B18D-471F-8FAC-CE550A102C29}" srcOrd="0" destOrd="0" presId="urn:microsoft.com/office/officeart/2005/8/layout/lProcess2"/>
    <dgm:cxn modelId="{14AF2C90-32A2-40ED-AFB5-838534EDF5A7}" type="presParOf" srcId="{07C00D94-F618-4182-818A-CF017FAD4E5E}" destId="{9D4D669D-B852-4176-B583-878DB9404150}" srcOrd="1" destOrd="0" presId="urn:microsoft.com/office/officeart/2005/8/layout/lProcess2"/>
    <dgm:cxn modelId="{07683A0C-B989-4482-9F4E-48997BA195E3}" type="presParOf" srcId="{07C00D94-F618-4182-818A-CF017FAD4E5E}" destId="{D833FE45-B54E-42EB-86BE-EC951CA24237}" srcOrd="2" destOrd="0" presId="urn:microsoft.com/office/officeart/2005/8/layout/lProcess2"/>
    <dgm:cxn modelId="{C33FC60A-A47A-452C-97EA-F277B4DAF9FB}" type="presParOf" srcId="{D833FE45-B54E-42EB-86BE-EC951CA24237}" destId="{D9104DB4-44A4-4DA3-853B-A500F5653305}" srcOrd="0" destOrd="0" presId="urn:microsoft.com/office/officeart/2005/8/layout/lProcess2"/>
    <dgm:cxn modelId="{D49AF11A-1B5F-4091-9DCA-18F9F559EC0A}" type="presParOf" srcId="{D9104DB4-44A4-4DA3-853B-A500F5653305}" destId="{C7E1AABB-7F48-4A16-99E7-DBC858E86FD2}" srcOrd="0" destOrd="0" presId="urn:microsoft.com/office/officeart/2005/8/layout/lProcess2"/>
    <dgm:cxn modelId="{E2C2B8EA-8144-4CD3-BD9C-7C67F7BDCABF}" type="presParOf" srcId="{D9104DB4-44A4-4DA3-853B-A500F5653305}" destId="{6542D95A-2A84-41FD-91FB-5C361DB4CE74}" srcOrd="1" destOrd="0" presId="urn:microsoft.com/office/officeart/2005/8/layout/lProcess2"/>
    <dgm:cxn modelId="{15B87BD1-CEF4-4205-BBE0-2F1481DF3DCF}" type="presParOf" srcId="{D9104DB4-44A4-4DA3-853B-A500F5653305}" destId="{BA8EF56C-495E-4A7B-A086-3183B429C330}" srcOrd="2" destOrd="0" presId="urn:microsoft.com/office/officeart/2005/8/layout/lProcess2"/>
    <dgm:cxn modelId="{DB63B16C-E924-4C74-ABEF-F52E6AF138D2}" type="presParOf" srcId="{D9104DB4-44A4-4DA3-853B-A500F5653305}" destId="{D20C547A-CAD4-4D1B-B67D-A636D0333EC3}" srcOrd="3" destOrd="0" presId="urn:microsoft.com/office/officeart/2005/8/layout/lProcess2"/>
    <dgm:cxn modelId="{74421C7A-7184-4E3A-8673-A8DE352BC651}" type="presParOf" srcId="{D9104DB4-44A4-4DA3-853B-A500F5653305}" destId="{AAD09784-5DEA-4D2E-9D08-3ACDA653E0E6}" srcOrd="4" destOrd="0" presId="urn:microsoft.com/office/officeart/2005/8/layout/lProcess2"/>
    <dgm:cxn modelId="{3285E73D-67D4-441A-963E-042BDBE99C50}" type="presParOf" srcId="{D9104DB4-44A4-4DA3-853B-A500F5653305}" destId="{D254211B-CCC8-419E-ACFB-7269E10B57F8}" srcOrd="5" destOrd="0" presId="urn:microsoft.com/office/officeart/2005/8/layout/lProcess2"/>
    <dgm:cxn modelId="{4E92B45C-C367-4402-B1BA-9DD99E3673F7}" type="presParOf" srcId="{D9104DB4-44A4-4DA3-853B-A500F5653305}" destId="{BC8DCC81-5745-4E8A-A59A-10D4A129E953}"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84AEF6-9702-4502-94D5-9B2E91B661D8}"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F6235E83-1E1C-429E-846D-F900FD62B6A3}">
      <dgm:prSet phldrT="[Text]" custT="1"/>
      <dgm:spPr/>
      <dgm:t>
        <a:bodyPr/>
        <a:lstStyle/>
        <a:p>
          <a:r>
            <a:rPr lang="en-US" sz="2000" dirty="0"/>
            <a:t>Latency</a:t>
          </a:r>
        </a:p>
      </dgm:t>
    </dgm:pt>
    <dgm:pt modelId="{8EEDAF34-CAFA-4344-B569-B64B0CAD6A5C}" type="parTrans" cxnId="{A377DF22-B825-404D-B355-E99A4B611445}">
      <dgm:prSet/>
      <dgm:spPr/>
      <dgm:t>
        <a:bodyPr/>
        <a:lstStyle/>
        <a:p>
          <a:endParaRPr lang="en-US" sz="1200"/>
        </a:p>
      </dgm:t>
    </dgm:pt>
    <dgm:pt modelId="{7F4E6288-0BAF-4976-AE07-36BD41511536}" type="sibTrans" cxnId="{A377DF22-B825-404D-B355-E99A4B611445}">
      <dgm:prSet/>
      <dgm:spPr/>
      <dgm:t>
        <a:bodyPr/>
        <a:lstStyle/>
        <a:p>
          <a:endParaRPr lang="en-US" sz="1200"/>
        </a:p>
      </dgm:t>
    </dgm:pt>
    <dgm:pt modelId="{BA87FCCF-89A0-40CA-90A3-84A7CF276C3E}">
      <dgm:prSet custT="1"/>
      <dgm:spPr/>
      <dgm:t>
        <a:bodyPr/>
        <a:lstStyle/>
        <a:p>
          <a:r>
            <a:rPr lang="en-US" sz="2000" dirty="0"/>
            <a:t>IOPs statistics</a:t>
          </a:r>
        </a:p>
      </dgm:t>
    </dgm:pt>
    <dgm:pt modelId="{DA926FA9-3450-4A09-BA1D-1E304AF4B5C2}" type="parTrans" cxnId="{145C7218-B9A2-4B33-ABCC-6C5FAC282B37}">
      <dgm:prSet/>
      <dgm:spPr/>
      <dgm:t>
        <a:bodyPr/>
        <a:lstStyle/>
        <a:p>
          <a:endParaRPr lang="en-US" sz="1200"/>
        </a:p>
      </dgm:t>
    </dgm:pt>
    <dgm:pt modelId="{99E3A25D-5370-4ED0-B913-03B24F9143A5}" type="sibTrans" cxnId="{145C7218-B9A2-4B33-ABCC-6C5FAC282B37}">
      <dgm:prSet/>
      <dgm:spPr/>
      <dgm:t>
        <a:bodyPr/>
        <a:lstStyle/>
        <a:p>
          <a:endParaRPr lang="en-US" sz="1200"/>
        </a:p>
      </dgm:t>
    </dgm:pt>
    <dgm:pt modelId="{F75824EC-C76F-4DB4-B3A3-8773C1EF6475}" type="pres">
      <dgm:prSet presAssocID="{7184AEF6-9702-4502-94D5-9B2E91B661D8}" presName="diagram" presStyleCnt="0">
        <dgm:presLayoutVars>
          <dgm:dir/>
          <dgm:resizeHandles val="exact"/>
        </dgm:presLayoutVars>
      </dgm:prSet>
      <dgm:spPr/>
    </dgm:pt>
    <dgm:pt modelId="{DCC72FF9-5C91-4107-8B82-9BF71AE465FC}" type="pres">
      <dgm:prSet presAssocID="{F6235E83-1E1C-429E-846D-F900FD62B6A3}" presName="node" presStyleLbl="node1" presStyleIdx="0" presStyleCnt="2">
        <dgm:presLayoutVars>
          <dgm:bulletEnabled val="1"/>
        </dgm:presLayoutVars>
      </dgm:prSet>
      <dgm:spPr/>
    </dgm:pt>
    <dgm:pt modelId="{BC099785-E2D0-4CFC-A4BD-2B7C52DA1A79}" type="pres">
      <dgm:prSet presAssocID="{7F4E6288-0BAF-4976-AE07-36BD41511536}" presName="sibTrans" presStyleCnt="0"/>
      <dgm:spPr/>
    </dgm:pt>
    <dgm:pt modelId="{133DBE3D-2A68-4B5F-BD52-231A1F20747E}" type="pres">
      <dgm:prSet presAssocID="{BA87FCCF-89A0-40CA-90A3-84A7CF276C3E}" presName="node" presStyleLbl="node1" presStyleIdx="1" presStyleCnt="2">
        <dgm:presLayoutVars>
          <dgm:bulletEnabled val="1"/>
        </dgm:presLayoutVars>
      </dgm:prSet>
      <dgm:spPr/>
    </dgm:pt>
  </dgm:ptLst>
  <dgm:cxnLst>
    <dgm:cxn modelId="{145C7218-B9A2-4B33-ABCC-6C5FAC282B37}" srcId="{7184AEF6-9702-4502-94D5-9B2E91B661D8}" destId="{BA87FCCF-89A0-40CA-90A3-84A7CF276C3E}" srcOrd="1" destOrd="0" parTransId="{DA926FA9-3450-4A09-BA1D-1E304AF4B5C2}" sibTransId="{99E3A25D-5370-4ED0-B913-03B24F9143A5}"/>
    <dgm:cxn modelId="{A377DF22-B825-404D-B355-E99A4B611445}" srcId="{7184AEF6-9702-4502-94D5-9B2E91B661D8}" destId="{F6235E83-1E1C-429E-846D-F900FD62B6A3}" srcOrd="0" destOrd="0" parTransId="{8EEDAF34-CAFA-4344-B569-B64B0CAD6A5C}" sibTransId="{7F4E6288-0BAF-4976-AE07-36BD41511536}"/>
    <dgm:cxn modelId="{E821192E-600E-4BF7-98E8-8D8DCCB31485}" type="presOf" srcId="{F6235E83-1E1C-429E-846D-F900FD62B6A3}" destId="{DCC72FF9-5C91-4107-8B82-9BF71AE465FC}" srcOrd="0" destOrd="0" presId="urn:microsoft.com/office/officeart/2005/8/layout/default"/>
    <dgm:cxn modelId="{78E8289D-B8E0-484B-8A81-8EB02A8CA3AC}" type="presOf" srcId="{BA87FCCF-89A0-40CA-90A3-84A7CF276C3E}" destId="{133DBE3D-2A68-4B5F-BD52-231A1F20747E}" srcOrd="0" destOrd="0" presId="urn:microsoft.com/office/officeart/2005/8/layout/default"/>
    <dgm:cxn modelId="{908A99F9-A7C7-4209-B2A5-21180036ECF2}" type="presOf" srcId="{7184AEF6-9702-4502-94D5-9B2E91B661D8}" destId="{F75824EC-C76F-4DB4-B3A3-8773C1EF6475}" srcOrd="0" destOrd="0" presId="urn:microsoft.com/office/officeart/2005/8/layout/default"/>
    <dgm:cxn modelId="{9A6321E6-0FA3-4846-8F25-EA4A9DA9FAEC}" type="presParOf" srcId="{F75824EC-C76F-4DB4-B3A3-8773C1EF6475}" destId="{DCC72FF9-5C91-4107-8B82-9BF71AE465FC}" srcOrd="0" destOrd="0" presId="urn:microsoft.com/office/officeart/2005/8/layout/default"/>
    <dgm:cxn modelId="{65BAE1F1-1D0E-4212-B404-2EC9EDD785EE}" type="presParOf" srcId="{F75824EC-C76F-4DB4-B3A3-8773C1EF6475}" destId="{BC099785-E2D0-4CFC-A4BD-2B7C52DA1A79}" srcOrd="1" destOrd="0" presId="urn:microsoft.com/office/officeart/2005/8/layout/default"/>
    <dgm:cxn modelId="{B35FAC46-8EE1-48FE-ACF7-982636F7BF8D}" type="presParOf" srcId="{F75824EC-C76F-4DB4-B3A3-8773C1EF6475}" destId="{133DBE3D-2A68-4B5F-BD52-231A1F20747E}" srcOrd="2"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6252C96-7664-4986-8CDF-209BBF849DBE}" type="doc">
      <dgm:prSet loTypeId="urn:microsoft.com/office/officeart/2005/8/layout/process4" loCatId="process" qsTypeId="urn:microsoft.com/office/officeart/2005/8/quickstyle/simple1" qsCatId="simple" csTypeId="urn:microsoft.com/office/officeart/2005/8/colors/accent0_3" csCatId="mainScheme"/>
      <dgm:spPr/>
      <dgm:t>
        <a:bodyPr/>
        <a:lstStyle/>
        <a:p>
          <a:endParaRPr lang="en-US"/>
        </a:p>
      </dgm:t>
    </dgm:pt>
    <dgm:pt modelId="{602A36F6-EFD5-4D3A-ABBF-B6564D7C0557}">
      <dgm:prSet/>
      <dgm:spPr/>
      <dgm:t>
        <a:bodyPr/>
        <a:lstStyle/>
        <a:p>
          <a:r>
            <a:rPr lang="en-US" baseline="0" dirty="0"/>
            <a:t>Native Compilation allows faster data access and more efficient query execution than Interpreted Transact-SQL (also called INTEROP)</a:t>
          </a:r>
          <a:endParaRPr lang="en-US" dirty="0"/>
        </a:p>
      </dgm:t>
    </dgm:pt>
    <dgm:pt modelId="{3E449F68-CD9E-4E5A-BA76-C25EF281952F}" type="parTrans" cxnId="{860A118F-2BCE-4313-97F4-A2088279B37B}">
      <dgm:prSet/>
      <dgm:spPr/>
      <dgm:t>
        <a:bodyPr/>
        <a:lstStyle/>
        <a:p>
          <a:endParaRPr lang="en-US"/>
        </a:p>
      </dgm:t>
    </dgm:pt>
    <dgm:pt modelId="{808EA9FB-06BF-4AD7-A418-355202A8A037}" type="sibTrans" cxnId="{860A118F-2BCE-4313-97F4-A2088279B37B}">
      <dgm:prSet/>
      <dgm:spPr/>
      <dgm:t>
        <a:bodyPr/>
        <a:lstStyle/>
        <a:p>
          <a:endParaRPr lang="en-US"/>
        </a:p>
      </dgm:t>
    </dgm:pt>
    <dgm:pt modelId="{CFE29026-7B68-4955-A698-BF0CAF24FC52}">
      <dgm:prSet/>
      <dgm:spPr/>
      <dgm:t>
        <a:bodyPr/>
        <a:lstStyle/>
        <a:p>
          <a:r>
            <a:rPr lang="en-US" baseline="0"/>
            <a:t>The process converts T-SQL programming constructs into native code, which consists of processor instructions that won’t require further compilation or interpretation</a:t>
          </a:r>
          <a:endParaRPr lang="en-US"/>
        </a:p>
      </dgm:t>
    </dgm:pt>
    <dgm:pt modelId="{E7886739-643C-45E7-8D96-6E5C1C3AA713}" type="parTrans" cxnId="{7E2E116C-FC68-4192-AF1C-2EFEA10DC30A}">
      <dgm:prSet/>
      <dgm:spPr/>
      <dgm:t>
        <a:bodyPr/>
        <a:lstStyle/>
        <a:p>
          <a:endParaRPr lang="en-US"/>
        </a:p>
      </dgm:t>
    </dgm:pt>
    <dgm:pt modelId="{CA4C3F8E-5E2F-4ABE-B685-6224BCDCF6E9}" type="sibTrans" cxnId="{7E2E116C-FC68-4192-AF1C-2EFEA10DC30A}">
      <dgm:prSet/>
      <dgm:spPr/>
      <dgm:t>
        <a:bodyPr/>
        <a:lstStyle/>
        <a:p>
          <a:endParaRPr lang="en-US"/>
        </a:p>
      </dgm:t>
    </dgm:pt>
    <dgm:pt modelId="{C2A4CD52-C39C-413D-B619-30E90A8AD150}">
      <dgm:prSet/>
      <dgm:spPr/>
      <dgm:t>
        <a:bodyPr/>
        <a:lstStyle/>
        <a:p>
          <a:r>
            <a:rPr lang="en-US" baseline="0"/>
            <a:t>Limitations with Native Compiled SPs:</a:t>
          </a:r>
          <a:endParaRPr lang="en-US"/>
        </a:p>
      </dgm:t>
    </dgm:pt>
    <dgm:pt modelId="{6C812938-9D86-4A30-ADDE-8CBB5A301ECF}" type="parTrans" cxnId="{FD04350C-A746-4539-8EE8-16894FBA2C2B}">
      <dgm:prSet/>
      <dgm:spPr/>
      <dgm:t>
        <a:bodyPr/>
        <a:lstStyle/>
        <a:p>
          <a:endParaRPr lang="en-US"/>
        </a:p>
      </dgm:t>
    </dgm:pt>
    <dgm:pt modelId="{8F91ED8C-6E11-4683-992C-70E16DF645FA}" type="sibTrans" cxnId="{FD04350C-A746-4539-8EE8-16894FBA2C2B}">
      <dgm:prSet/>
      <dgm:spPr/>
      <dgm:t>
        <a:bodyPr/>
        <a:lstStyle/>
        <a:p>
          <a:endParaRPr lang="en-US"/>
        </a:p>
      </dgm:t>
    </dgm:pt>
    <dgm:pt modelId="{21D8C566-0152-4CAC-92DA-EF831970AB19}">
      <dgm:prSet/>
      <dgm:spPr/>
      <dgm:t>
        <a:bodyPr/>
        <a:lstStyle/>
        <a:p>
          <a:r>
            <a:rPr lang="en-US" baseline="0"/>
            <a:t>Full Transact-SQL programmability is not implemented</a:t>
          </a:r>
          <a:endParaRPr lang="en-US"/>
        </a:p>
      </dgm:t>
    </dgm:pt>
    <dgm:pt modelId="{69AAB213-04C7-4539-83C5-EB13B700CE6B}" type="parTrans" cxnId="{D841FADB-25CB-43E1-85DE-582819440C2D}">
      <dgm:prSet/>
      <dgm:spPr/>
      <dgm:t>
        <a:bodyPr/>
        <a:lstStyle/>
        <a:p>
          <a:endParaRPr lang="en-US"/>
        </a:p>
      </dgm:t>
    </dgm:pt>
    <dgm:pt modelId="{F02A8E29-8BF3-4282-911C-AACDDBB279E7}" type="sibTrans" cxnId="{D841FADB-25CB-43E1-85DE-582819440C2D}">
      <dgm:prSet/>
      <dgm:spPr/>
      <dgm:t>
        <a:bodyPr/>
        <a:lstStyle/>
        <a:p>
          <a:endParaRPr lang="en-US"/>
        </a:p>
      </dgm:t>
    </dgm:pt>
    <dgm:pt modelId="{B9847007-F4B1-41D2-8F12-B7B86D9D5929}">
      <dgm:prSet/>
      <dgm:spPr/>
      <dgm:t>
        <a:bodyPr/>
        <a:lstStyle/>
        <a:p>
          <a:r>
            <a:rPr lang="en-US" baseline="0"/>
            <a:t>Full Query Surface is not implemented</a:t>
          </a:r>
          <a:endParaRPr lang="en-US"/>
        </a:p>
      </dgm:t>
    </dgm:pt>
    <dgm:pt modelId="{30317818-3111-4E0E-9F68-F81709580BC5}" type="parTrans" cxnId="{F44FC7EE-43C0-4182-B7D5-AD03927D259B}">
      <dgm:prSet/>
      <dgm:spPr/>
      <dgm:t>
        <a:bodyPr/>
        <a:lstStyle/>
        <a:p>
          <a:endParaRPr lang="en-US"/>
        </a:p>
      </dgm:t>
    </dgm:pt>
    <dgm:pt modelId="{4D72CFBE-6EBC-4327-931F-E882EAAF4CB6}" type="sibTrans" cxnId="{F44FC7EE-43C0-4182-B7D5-AD03927D259B}">
      <dgm:prSet/>
      <dgm:spPr/>
      <dgm:t>
        <a:bodyPr/>
        <a:lstStyle/>
        <a:p>
          <a:endParaRPr lang="en-US"/>
        </a:p>
      </dgm:t>
    </dgm:pt>
    <dgm:pt modelId="{F2CECAC4-E4C8-4CDF-B68A-ADEA09E5C349}">
      <dgm:prSet/>
      <dgm:spPr/>
      <dgm:t>
        <a:bodyPr/>
        <a:lstStyle/>
        <a:p>
          <a:r>
            <a:rPr lang="en-US" b="1" baseline="0"/>
            <a:t>SCHEMABINDING </a:t>
          </a:r>
          <a:r>
            <a:rPr lang="en-US" baseline="0"/>
            <a:t>is</a:t>
          </a:r>
          <a:r>
            <a:rPr lang="en-US" b="1" baseline="0"/>
            <a:t> </a:t>
          </a:r>
          <a:r>
            <a:rPr lang="en-US" baseline="0"/>
            <a:t>required</a:t>
          </a:r>
          <a:endParaRPr lang="en-US"/>
        </a:p>
      </dgm:t>
    </dgm:pt>
    <dgm:pt modelId="{CD513917-A383-4832-8B90-35031223F3E3}" type="parTrans" cxnId="{E5A25F3D-EC69-4F86-8296-5893D54EB184}">
      <dgm:prSet/>
      <dgm:spPr/>
      <dgm:t>
        <a:bodyPr/>
        <a:lstStyle/>
        <a:p>
          <a:endParaRPr lang="en-US"/>
        </a:p>
      </dgm:t>
    </dgm:pt>
    <dgm:pt modelId="{74A237C9-F8A5-4EC6-8260-147A9424ED0D}" type="sibTrans" cxnId="{E5A25F3D-EC69-4F86-8296-5893D54EB184}">
      <dgm:prSet/>
      <dgm:spPr/>
      <dgm:t>
        <a:bodyPr/>
        <a:lstStyle/>
        <a:p>
          <a:endParaRPr lang="en-US"/>
        </a:p>
      </dgm:t>
    </dgm:pt>
    <dgm:pt modelId="{B075A1A8-A762-4D16-8C0B-35B998BC85C5}">
      <dgm:prSet/>
      <dgm:spPr/>
      <dgm:t>
        <a:bodyPr/>
        <a:lstStyle/>
        <a:p>
          <a:r>
            <a:rPr lang="en-US" baseline="0"/>
            <a:t>The procedure body must consist of exactly one </a:t>
          </a:r>
          <a:r>
            <a:rPr lang="en-US" b="1" baseline="0"/>
            <a:t>ATOMIC BLOCK</a:t>
          </a:r>
          <a:r>
            <a:rPr lang="en-US" baseline="0"/>
            <a:t> (with BEGIN ATOMIC)</a:t>
          </a:r>
          <a:endParaRPr lang="en-US"/>
        </a:p>
      </dgm:t>
    </dgm:pt>
    <dgm:pt modelId="{8826A588-4B92-4371-962F-AA7A3C770581}" type="parTrans" cxnId="{FAEE125A-E38A-4EBF-82C7-5922F173983A}">
      <dgm:prSet/>
      <dgm:spPr/>
      <dgm:t>
        <a:bodyPr/>
        <a:lstStyle/>
        <a:p>
          <a:endParaRPr lang="en-US"/>
        </a:p>
      </dgm:t>
    </dgm:pt>
    <dgm:pt modelId="{A609D04E-17B0-464E-BFDD-B363ACB87A95}" type="sibTrans" cxnId="{FAEE125A-E38A-4EBF-82C7-5922F173983A}">
      <dgm:prSet/>
      <dgm:spPr/>
      <dgm:t>
        <a:bodyPr/>
        <a:lstStyle/>
        <a:p>
          <a:endParaRPr lang="en-US"/>
        </a:p>
      </dgm:t>
    </dgm:pt>
    <dgm:pt modelId="{B4DBBD1E-9F56-4989-ADDA-7F746618C93D}">
      <dgm:prSet/>
      <dgm:spPr/>
      <dgm:t>
        <a:bodyPr/>
        <a:lstStyle/>
        <a:p>
          <a:r>
            <a:rPr lang="en-US" baseline="0"/>
            <a:t>Objects will get auto-recompilation at:</a:t>
          </a:r>
          <a:endParaRPr lang="en-US"/>
        </a:p>
      </dgm:t>
    </dgm:pt>
    <dgm:pt modelId="{B679C219-BAC0-4CBE-B2CA-4D6F554F0279}" type="parTrans" cxnId="{1CC2DCCF-39D6-4471-8CAF-4BEC4A8368FA}">
      <dgm:prSet/>
      <dgm:spPr/>
      <dgm:t>
        <a:bodyPr/>
        <a:lstStyle/>
        <a:p>
          <a:endParaRPr lang="en-US"/>
        </a:p>
      </dgm:t>
    </dgm:pt>
    <dgm:pt modelId="{A36A3206-7C86-4F15-97C7-4E3883EAA055}" type="sibTrans" cxnId="{1CC2DCCF-39D6-4471-8CAF-4BEC4A8368FA}">
      <dgm:prSet/>
      <dgm:spPr/>
      <dgm:t>
        <a:bodyPr/>
        <a:lstStyle/>
        <a:p>
          <a:endParaRPr lang="en-US"/>
        </a:p>
      </dgm:t>
    </dgm:pt>
    <dgm:pt modelId="{27F8CDB2-A333-4031-8E37-FBA8499ADA1D}">
      <dgm:prSet/>
      <dgm:spPr/>
      <dgm:t>
        <a:bodyPr/>
        <a:lstStyle/>
        <a:p>
          <a:r>
            <a:rPr lang="en-US" baseline="0"/>
            <a:t>SQL Server restarts, </a:t>
          </a:r>
          <a:endParaRPr lang="en-US"/>
        </a:p>
      </dgm:t>
    </dgm:pt>
    <dgm:pt modelId="{06F4B25C-53AE-4D04-9C1F-F9DFED224007}" type="parTrans" cxnId="{DFD806F1-1EA7-476E-88B1-8361DF1876E4}">
      <dgm:prSet/>
      <dgm:spPr/>
      <dgm:t>
        <a:bodyPr/>
        <a:lstStyle/>
        <a:p>
          <a:endParaRPr lang="en-US"/>
        </a:p>
      </dgm:t>
    </dgm:pt>
    <dgm:pt modelId="{B703192A-A0D7-4E3E-BA6C-EB7C7C96A742}" type="sibTrans" cxnId="{DFD806F1-1EA7-476E-88B1-8361DF1876E4}">
      <dgm:prSet/>
      <dgm:spPr/>
      <dgm:t>
        <a:bodyPr/>
        <a:lstStyle/>
        <a:p>
          <a:endParaRPr lang="en-US"/>
        </a:p>
      </dgm:t>
    </dgm:pt>
    <dgm:pt modelId="{0203485B-E6F3-4029-A3A1-42EC10AF4D0B}">
      <dgm:prSet/>
      <dgm:spPr/>
      <dgm:t>
        <a:bodyPr/>
        <a:lstStyle/>
        <a:p>
          <a:r>
            <a:rPr lang="en-US" baseline="0"/>
            <a:t>On database failover, </a:t>
          </a:r>
          <a:endParaRPr lang="en-US"/>
        </a:p>
      </dgm:t>
    </dgm:pt>
    <dgm:pt modelId="{3A6877DA-5321-43FF-9A57-C0BDE8A88458}" type="parTrans" cxnId="{92284FBE-D788-4C66-97DA-1863627194B4}">
      <dgm:prSet/>
      <dgm:spPr/>
      <dgm:t>
        <a:bodyPr/>
        <a:lstStyle/>
        <a:p>
          <a:endParaRPr lang="en-US"/>
        </a:p>
      </dgm:t>
    </dgm:pt>
    <dgm:pt modelId="{E1C7DB8C-CA13-4CBB-98AF-FB6263384B13}" type="sibTrans" cxnId="{92284FBE-D788-4C66-97DA-1863627194B4}">
      <dgm:prSet/>
      <dgm:spPr/>
      <dgm:t>
        <a:bodyPr/>
        <a:lstStyle/>
        <a:p>
          <a:endParaRPr lang="en-US"/>
        </a:p>
      </dgm:t>
    </dgm:pt>
    <dgm:pt modelId="{18177122-7C0F-4D30-A40B-58050FA8EA94}">
      <dgm:prSet/>
      <dgm:spPr/>
      <dgm:t>
        <a:bodyPr/>
        <a:lstStyle/>
        <a:p>
          <a:r>
            <a:rPr lang="en-US" baseline="0"/>
            <a:t>If database is taken offline and back online</a:t>
          </a:r>
          <a:endParaRPr lang="en-US"/>
        </a:p>
      </dgm:t>
    </dgm:pt>
    <dgm:pt modelId="{9845541A-E471-4BFC-8C7C-506A9DBAB37D}" type="parTrans" cxnId="{4C75AA52-DA83-4087-AB2E-0713ABD57F83}">
      <dgm:prSet/>
      <dgm:spPr/>
      <dgm:t>
        <a:bodyPr/>
        <a:lstStyle/>
        <a:p>
          <a:endParaRPr lang="en-US"/>
        </a:p>
      </dgm:t>
    </dgm:pt>
    <dgm:pt modelId="{0B2FFF91-495D-4E82-845B-2D1E0FB90C5E}" type="sibTrans" cxnId="{4C75AA52-DA83-4087-AB2E-0713ABD57F83}">
      <dgm:prSet/>
      <dgm:spPr/>
      <dgm:t>
        <a:bodyPr/>
        <a:lstStyle/>
        <a:p>
          <a:endParaRPr lang="en-US"/>
        </a:p>
      </dgm:t>
    </dgm:pt>
    <dgm:pt modelId="{1557364A-1693-4A69-97E9-9C914ABB36BC}" type="pres">
      <dgm:prSet presAssocID="{56252C96-7664-4986-8CDF-209BBF849DBE}" presName="Name0" presStyleCnt="0">
        <dgm:presLayoutVars>
          <dgm:dir/>
          <dgm:animLvl val="lvl"/>
          <dgm:resizeHandles val="exact"/>
        </dgm:presLayoutVars>
      </dgm:prSet>
      <dgm:spPr/>
    </dgm:pt>
    <dgm:pt modelId="{4B6B262B-B47B-484E-9ECB-633804B37507}" type="pres">
      <dgm:prSet presAssocID="{B4DBBD1E-9F56-4989-ADDA-7F746618C93D}" presName="boxAndChildren" presStyleCnt="0"/>
      <dgm:spPr/>
    </dgm:pt>
    <dgm:pt modelId="{2FB362B5-717F-462D-B9FE-87A8C000810E}" type="pres">
      <dgm:prSet presAssocID="{B4DBBD1E-9F56-4989-ADDA-7F746618C93D}" presName="parentTextBox" presStyleLbl="node1" presStyleIdx="0" presStyleCnt="4"/>
      <dgm:spPr/>
    </dgm:pt>
    <dgm:pt modelId="{CC834DA2-45A1-418C-8615-600B095BA75E}" type="pres">
      <dgm:prSet presAssocID="{B4DBBD1E-9F56-4989-ADDA-7F746618C93D}" presName="entireBox" presStyleLbl="node1" presStyleIdx="0" presStyleCnt="4"/>
      <dgm:spPr/>
    </dgm:pt>
    <dgm:pt modelId="{F7EF07A2-BDC4-4E9F-8ACA-EF223A85E98A}" type="pres">
      <dgm:prSet presAssocID="{B4DBBD1E-9F56-4989-ADDA-7F746618C93D}" presName="descendantBox" presStyleCnt="0"/>
      <dgm:spPr/>
    </dgm:pt>
    <dgm:pt modelId="{6CAA2286-2BBA-4E16-88E1-3C637C3309E5}" type="pres">
      <dgm:prSet presAssocID="{27F8CDB2-A333-4031-8E37-FBA8499ADA1D}" presName="childTextBox" presStyleLbl="fgAccFollowNode1" presStyleIdx="0" presStyleCnt="7">
        <dgm:presLayoutVars>
          <dgm:bulletEnabled val="1"/>
        </dgm:presLayoutVars>
      </dgm:prSet>
      <dgm:spPr/>
    </dgm:pt>
    <dgm:pt modelId="{DA0F282E-D35C-4990-BC7D-0E61507095D1}" type="pres">
      <dgm:prSet presAssocID="{0203485B-E6F3-4029-A3A1-42EC10AF4D0B}" presName="childTextBox" presStyleLbl="fgAccFollowNode1" presStyleIdx="1" presStyleCnt="7">
        <dgm:presLayoutVars>
          <dgm:bulletEnabled val="1"/>
        </dgm:presLayoutVars>
      </dgm:prSet>
      <dgm:spPr/>
    </dgm:pt>
    <dgm:pt modelId="{B73056C6-E3DD-4DC2-B1B9-5B0FD2867138}" type="pres">
      <dgm:prSet presAssocID="{18177122-7C0F-4D30-A40B-58050FA8EA94}" presName="childTextBox" presStyleLbl="fgAccFollowNode1" presStyleIdx="2" presStyleCnt="7">
        <dgm:presLayoutVars>
          <dgm:bulletEnabled val="1"/>
        </dgm:presLayoutVars>
      </dgm:prSet>
      <dgm:spPr/>
    </dgm:pt>
    <dgm:pt modelId="{271CAC7B-3A64-468E-BF66-49CB46921205}" type="pres">
      <dgm:prSet presAssocID="{8F91ED8C-6E11-4683-992C-70E16DF645FA}" presName="sp" presStyleCnt="0"/>
      <dgm:spPr/>
    </dgm:pt>
    <dgm:pt modelId="{C6FC4628-9771-4080-8415-F4EC585FFAAD}" type="pres">
      <dgm:prSet presAssocID="{C2A4CD52-C39C-413D-B619-30E90A8AD150}" presName="arrowAndChildren" presStyleCnt="0"/>
      <dgm:spPr/>
    </dgm:pt>
    <dgm:pt modelId="{1E62B244-5686-4110-9877-08B9E96690A5}" type="pres">
      <dgm:prSet presAssocID="{C2A4CD52-C39C-413D-B619-30E90A8AD150}" presName="parentTextArrow" presStyleLbl="node1" presStyleIdx="0" presStyleCnt="4"/>
      <dgm:spPr/>
    </dgm:pt>
    <dgm:pt modelId="{CC39799C-0656-41C5-AE4E-DBFE4582A628}" type="pres">
      <dgm:prSet presAssocID="{C2A4CD52-C39C-413D-B619-30E90A8AD150}" presName="arrow" presStyleLbl="node1" presStyleIdx="1" presStyleCnt="4"/>
      <dgm:spPr/>
    </dgm:pt>
    <dgm:pt modelId="{C73C68DA-130A-46D2-96DE-E505162EFAF8}" type="pres">
      <dgm:prSet presAssocID="{C2A4CD52-C39C-413D-B619-30E90A8AD150}" presName="descendantArrow" presStyleCnt="0"/>
      <dgm:spPr/>
    </dgm:pt>
    <dgm:pt modelId="{35A651F9-AB2B-41A6-AA8E-03E97B778A15}" type="pres">
      <dgm:prSet presAssocID="{21D8C566-0152-4CAC-92DA-EF831970AB19}" presName="childTextArrow" presStyleLbl="fgAccFollowNode1" presStyleIdx="3" presStyleCnt="7">
        <dgm:presLayoutVars>
          <dgm:bulletEnabled val="1"/>
        </dgm:presLayoutVars>
      </dgm:prSet>
      <dgm:spPr/>
    </dgm:pt>
    <dgm:pt modelId="{058A717D-3EC6-44C7-AAA3-99F910E37200}" type="pres">
      <dgm:prSet presAssocID="{B9847007-F4B1-41D2-8F12-B7B86D9D5929}" presName="childTextArrow" presStyleLbl="fgAccFollowNode1" presStyleIdx="4" presStyleCnt="7">
        <dgm:presLayoutVars>
          <dgm:bulletEnabled val="1"/>
        </dgm:presLayoutVars>
      </dgm:prSet>
      <dgm:spPr/>
    </dgm:pt>
    <dgm:pt modelId="{D8121CE2-820B-4E7E-8B65-36DF52C128B1}" type="pres">
      <dgm:prSet presAssocID="{F2CECAC4-E4C8-4CDF-B68A-ADEA09E5C349}" presName="childTextArrow" presStyleLbl="fgAccFollowNode1" presStyleIdx="5" presStyleCnt="7">
        <dgm:presLayoutVars>
          <dgm:bulletEnabled val="1"/>
        </dgm:presLayoutVars>
      </dgm:prSet>
      <dgm:spPr/>
    </dgm:pt>
    <dgm:pt modelId="{8ADC96C6-6E75-4921-B40B-73DA86702377}" type="pres">
      <dgm:prSet presAssocID="{B075A1A8-A762-4D16-8C0B-35B998BC85C5}" presName="childTextArrow" presStyleLbl="fgAccFollowNode1" presStyleIdx="6" presStyleCnt="7">
        <dgm:presLayoutVars>
          <dgm:bulletEnabled val="1"/>
        </dgm:presLayoutVars>
      </dgm:prSet>
      <dgm:spPr/>
    </dgm:pt>
    <dgm:pt modelId="{E9D6ACA7-897D-48C6-9A22-FF54D5B0D091}" type="pres">
      <dgm:prSet presAssocID="{CA4C3F8E-5E2F-4ABE-B685-6224BCDCF6E9}" presName="sp" presStyleCnt="0"/>
      <dgm:spPr/>
    </dgm:pt>
    <dgm:pt modelId="{BC0B3171-39A2-4D35-8331-C3041B614821}" type="pres">
      <dgm:prSet presAssocID="{CFE29026-7B68-4955-A698-BF0CAF24FC52}" presName="arrowAndChildren" presStyleCnt="0"/>
      <dgm:spPr/>
    </dgm:pt>
    <dgm:pt modelId="{0AE3FD2D-CC45-45DD-AC5C-C196673B41DA}" type="pres">
      <dgm:prSet presAssocID="{CFE29026-7B68-4955-A698-BF0CAF24FC52}" presName="parentTextArrow" presStyleLbl="node1" presStyleIdx="2" presStyleCnt="4"/>
      <dgm:spPr/>
    </dgm:pt>
    <dgm:pt modelId="{02A49455-BF80-4076-B388-A207ABA7441E}" type="pres">
      <dgm:prSet presAssocID="{808EA9FB-06BF-4AD7-A418-355202A8A037}" presName="sp" presStyleCnt="0"/>
      <dgm:spPr/>
    </dgm:pt>
    <dgm:pt modelId="{F3BCB3A2-6EF2-4BF8-84AA-5AE4362B3BBF}" type="pres">
      <dgm:prSet presAssocID="{602A36F6-EFD5-4D3A-ABBF-B6564D7C0557}" presName="arrowAndChildren" presStyleCnt="0"/>
      <dgm:spPr/>
    </dgm:pt>
    <dgm:pt modelId="{68478707-E050-413B-93B7-BDE32FDE2B26}" type="pres">
      <dgm:prSet presAssocID="{602A36F6-EFD5-4D3A-ABBF-B6564D7C0557}" presName="parentTextArrow" presStyleLbl="node1" presStyleIdx="3" presStyleCnt="4"/>
      <dgm:spPr/>
    </dgm:pt>
  </dgm:ptLst>
  <dgm:cxnLst>
    <dgm:cxn modelId="{FD04350C-A746-4539-8EE8-16894FBA2C2B}" srcId="{56252C96-7664-4986-8CDF-209BBF849DBE}" destId="{C2A4CD52-C39C-413D-B619-30E90A8AD150}" srcOrd="2" destOrd="0" parTransId="{6C812938-9D86-4A30-ADDE-8CBB5A301ECF}" sibTransId="{8F91ED8C-6E11-4683-992C-70E16DF645FA}"/>
    <dgm:cxn modelId="{9F611017-5A5D-4B6A-9454-3BF0AB811982}" type="presOf" srcId="{B4DBBD1E-9F56-4989-ADDA-7F746618C93D}" destId="{2FB362B5-717F-462D-B9FE-87A8C000810E}" srcOrd="0" destOrd="0" presId="urn:microsoft.com/office/officeart/2005/8/layout/process4"/>
    <dgm:cxn modelId="{4AACBE29-6A80-436F-8207-3A34F95964C5}" type="presOf" srcId="{602A36F6-EFD5-4D3A-ABBF-B6564D7C0557}" destId="{68478707-E050-413B-93B7-BDE32FDE2B26}" srcOrd="0" destOrd="0" presId="urn:microsoft.com/office/officeart/2005/8/layout/process4"/>
    <dgm:cxn modelId="{98D0CB35-FDF8-4899-BDA8-885A2B5B2CE5}" type="presOf" srcId="{21D8C566-0152-4CAC-92DA-EF831970AB19}" destId="{35A651F9-AB2B-41A6-AA8E-03E97B778A15}" srcOrd="0" destOrd="0" presId="urn:microsoft.com/office/officeart/2005/8/layout/process4"/>
    <dgm:cxn modelId="{644AFC38-B721-4813-B05F-E26DF4BA3A71}" type="presOf" srcId="{B9847007-F4B1-41D2-8F12-B7B86D9D5929}" destId="{058A717D-3EC6-44C7-AAA3-99F910E37200}" srcOrd="0" destOrd="0" presId="urn:microsoft.com/office/officeart/2005/8/layout/process4"/>
    <dgm:cxn modelId="{E5A25F3D-EC69-4F86-8296-5893D54EB184}" srcId="{C2A4CD52-C39C-413D-B619-30E90A8AD150}" destId="{F2CECAC4-E4C8-4CDF-B68A-ADEA09E5C349}" srcOrd="2" destOrd="0" parTransId="{CD513917-A383-4832-8B90-35031223F3E3}" sibTransId="{74A237C9-F8A5-4EC6-8260-147A9424ED0D}"/>
    <dgm:cxn modelId="{4E0A2E65-C903-4582-A432-175F63F9872F}" type="presOf" srcId="{56252C96-7664-4986-8CDF-209BBF849DBE}" destId="{1557364A-1693-4A69-97E9-9C914ABB36BC}" srcOrd="0" destOrd="0" presId="urn:microsoft.com/office/officeart/2005/8/layout/process4"/>
    <dgm:cxn modelId="{7E2E116C-FC68-4192-AF1C-2EFEA10DC30A}" srcId="{56252C96-7664-4986-8CDF-209BBF849DBE}" destId="{CFE29026-7B68-4955-A698-BF0CAF24FC52}" srcOrd="1" destOrd="0" parTransId="{E7886739-643C-45E7-8D96-6E5C1C3AA713}" sibTransId="{CA4C3F8E-5E2F-4ABE-B685-6224BCDCF6E9}"/>
    <dgm:cxn modelId="{6CE5584D-9475-4D97-A579-C8E847017D92}" type="presOf" srcId="{F2CECAC4-E4C8-4CDF-B68A-ADEA09E5C349}" destId="{D8121CE2-820B-4E7E-8B65-36DF52C128B1}" srcOrd="0" destOrd="0" presId="urn:microsoft.com/office/officeart/2005/8/layout/process4"/>
    <dgm:cxn modelId="{FC23C16F-7E73-44D1-A39F-B8F97D383B54}" type="presOf" srcId="{0203485B-E6F3-4029-A3A1-42EC10AF4D0B}" destId="{DA0F282E-D35C-4990-BC7D-0E61507095D1}" srcOrd="0" destOrd="0" presId="urn:microsoft.com/office/officeart/2005/8/layout/process4"/>
    <dgm:cxn modelId="{C30C1550-8E67-4654-A91F-04318D3D58A6}" type="presOf" srcId="{B075A1A8-A762-4D16-8C0B-35B998BC85C5}" destId="{8ADC96C6-6E75-4921-B40B-73DA86702377}" srcOrd="0" destOrd="0" presId="urn:microsoft.com/office/officeart/2005/8/layout/process4"/>
    <dgm:cxn modelId="{4C75AA52-DA83-4087-AB2E-0713ABD57F83}" srcId="{B4DBBD1E-9F56-4989-ADDA-7F746618C93D}" destId="{18177122-7C0F-4D30-A40B-58050FA8EA94}" srcOrd="2" destOrd="0" parTransId="{9845541A-E471-4BFC-8C7C-506A9DBAB37D}" sibTransId="{0B2FFF91-495D-4E82-845B-2D1E0FB90C5E}"/>
    <dgm:cxn modelId="{6A1C0E53-1A43-465A-877D-607C2812CFE9}" type="presOf" srcId="{CFE29026-7B68-4955-A698-BF0CAF24FC52}" destId="{0AE3FD2D-CC45-45DD-AC5C-C196673B41DA}" srcOrd="0" destOrd="0" presId="urn:microsoft.com/office/officeart/2005/8/layout/process4"/>
    <dgm:cxn modelId="{FAEE125A-E38A-4EBF-82C7-5922F173983A}" srcId="{C2A4CD52-C39C-413D-B619-30E90A8AD150}" destId="{B075A1A8-A762-4D16-8C0B-35B998BC85C5}" srcOrd="3" destOrd="0" parTransId="{8826A588-4B92-4371-962F-AA7A3C770581}" sibTransId="{A609D04E-17B0-464E-BFDD-B363ACB87A95}"/>
    <dgm:cxn modelId="{A53A7081-A646-4016-823C-BE41D8072C60}" type="presOf" srcId="{B4DBBD1E-9F56-4989-ADDA-7F746618C93D}" destId="{CC834DA2-45A1-418C-8615-600B095BA75E}" srcOrd="1" destOrd="0" presId="urn:microsoft.com/office/officeart/2005/8/layout/process4"/>
    <dgm:cxn modelId="{860A118F-2BCE-4313-97F4-A2088279B37B}" srcId="{56252C96-7664-4986-8CDF-209BBF849DBE}" destId="{602A36F6-EFD5-4D3A-ABBF-B6564D7C0557}" srcOrd="0" destOrd="0" parTransId="{3E449F68-CD9E-4E5A-BA76-C25EF281952F}" sibTransId="{808EA9FB-06BF-4AD7-A418-355202A8A037}"/>
    <dgm:cxn modelId="{92284FBE-D788-4C66-97DA-1863627194B4}" srcId="{B4DBBD1E-9F56-4989-ADDA-7F746618C93D}" destId="{0203485B-E6F3-4029-A3A1-42EC10AF4D0B}" srcOrd="1" destOrd="0" parTransId="{3A6877DA-5321-43FF-9A57-C0BDE8A88458}" sibTransId="{E1C7DB8C-CA13-4CBB-98AF-FB6263384B13}"/>
    <dgm:cxn modelId="{1CC2DCCF-39D6-4471-8CAF-4BEC4A8368FA}" srcId="{56252C96-7664-4986-8CDF-209BBF849DBE}" destId="{B4DBBD1E-9F56-4989-ADDA-7F746618C93D}" srcOrd="3" destOrd="0" parTransId="{B679C219-BAC0-4CBE-B2CA-4D6F554F0279}" sibTransId="{A36A3206-7C86-4F15-97C7-4E3883EAA055}"/>
    <dgm:cxn modelId="{7D7CD8D2-CD0C-492E-B378-6AAEBEDB2A7F}" type="presOf" srcId="{C2A4CD52-C39C-413D-B619-30E90A8AD150}" destId="{1E62B244-5686-4110-9877-08B9E96690A5}" srcOrd="0" destOrd="0" presId="urn:microsoft.com/office/officeart/2005/8/layout/process4"/>
    <dgm:cxn modelId="{7F7E16D8-60A1-48D8-9156-0D94EFE2D38D}" type="presOf" srcId="{C2A4CD52-C39C-413D-B619-30E90A8AD150}" destId="{CC39799C-0656-41C5-AE4E-DBFE4582A628}" srcOrd="1" destOrd="0" presId="urn:microsoft.com/office/officeart/2005/8/layout/process4"/>
    <dgm:cxn modelId="{D841FADB-25CB-43E1-85DE-582819440C2D}" srcId="{C2A4CD52-C39C-413D-B619-30E90A8AD150}" destId="{21D8C566-0152-4CAC-92DA-EF831970AB19}" srcOrd="0" destOrd="0" parTransId="{69AAB213-04C7-4539-83C5-EB13B700CE6B}" sibTransId="{F02A8E29-8BF3-4282-911C-AACDDBB279E7}"/>
    <dgm:cxn modelId="{317490ED-122A-4C5C-A883-BDCFA483CFBF}" type="presOf" srcId="{27F8CDB2-A333-4031-8E37-FBA8499ADA1D}" destId="{6CAA2286-2BBA-4E16-88E1-3C637C3309E5}" srcOrd="0" destOrd="0" presId="urn:microsoft.com/office/officeart/2005/8/layout/process4"/>
    <dgm:cxn modelId="{F44FC7EE-43C0-4182-B7D5-AD03927D259B}" srcId="{C2A4CD52-C39C-413D-B619-30E90A8AD150}" destId="{B9847007-F4B1-41D2-8F12-B7B86D9D5929}" srcOrd="1" destOrd="0" parTransId="{30317818-3111-4E0E-9F68-F81709580BC5}" sibTransId="{4D72CFBE-6EBC-4327-931F-E882EAAF4CB6}"/>
    <dgm:cxn modelId="{DFD806F1-1EA7-476E-88B1-8361DF1876E4}" srcId="{B4DBBD1E-9F56-4989-ADDA-7F746618C93D}" destId="{27F8CDB2-A333-4031-8E37-FBA8499ADA1D}" srcOrd="0" destOrd="0" parTransId="{06F4B25C-53AE-4D04-9C1F-F9DFED224007}" sibTransId="{B703192A-A0D7-4E3E-BA6C-EB7C7C96A742}"/>
    <dgm:cxn modelId="{F5DE8EF2-2BEC-452E-B0BE-B5B0938218A0}" type="presOf" srcId="{18177122-7C0F-4D30-A40B-58050FA8EA94}" destId="{B73056C6-E3DD-4DC2-B1B9-5B0FD2867138}" srcOrd="0" destOrd="0" presId="urn:microsoft.com/office/officeart/2005/8/layout/process4"/>
    <dgm:cxn modelId="{AD0DCCAB-7081-4887-A95D-5AE1C5FCA970}" type="presParOf" srcId="{1557364A-1693-4A69-97E9-9C914ABB36BC}" destId="{4B6B262B-B47B-484E-9ECB-633804B37507}" srcOrd="0" destOrd="0" presId="urn:microsoft.com/office/officeart/2005/8/layout/process4"/>
    <dgm:cxn modelId="{44E4F751-AFC4-4B5F-902E-D588C27727C8}" type="presParOf" srcId="{4B6B262B-B47B-484E-9ECB-633804B37507}" destId="{2FB362B5-717F-462D-B9FE-87A8C000810E}" srcOrd="0" destOrd="0" presId="urn:microsoft.com/office/officeart/2005/8/layout/process4"/>
    <dgm:cxn modelId="{71A8B132-27BE-461C-97C8-5579C4195C9F}" type="presParOf" srcId="{4B6B262B-B47B-484E-9ECB-633804B37507}" destId="{CC834DA2-45A1-418C-8615-600B095BA75E}" srcOrd="1" destOrd="0" presId="urn:microsoft.com/office/officeart/2005/8/layout/process4"/>
    <dgm:cxn modelId="{79ADAE09-5A90-4F28-8737-E5FA4C031FD6}" type="presParOf" srcId="{4B6B262B-B47B-484E-9ECB-633804B37507}" destId="{F7EF07A2-BDC4-4E9F-8ACA-EF223A85E98A}" srcOrd="2" destOrd="0" presId="urn:microsoft.com/office/officeart/2005/8/layout/process4"/>
    <dgm:cxn modelId="{24CDD693-DA6A-40C2-8B10-BC833A379E76}" type="presParOf" srcId="{F7EF07A2-BDC4-4E9F-8ACA-EF223A85E98A}" destId="{6CAA2286-2BBA-4E16-88E1-3C637C3309E5}" srcOrd="0" destOrd="0" presId="urn:microsoft.com/office/officeart/2005/8/layout/process4"/>
    <dgm:cxn modelId="{11E41321-49F9-46A6-B45F-B6F7738FCC93}" type="presParOf" srcId="{F7EF07A2-BDC4-4E9F-8ACA-EF223A85E98A}" destId="{DA0F282E-D35C-4990-BC7D-0E61507095D1}" srcOrd="1" destOrd="0" presId="urn:microsoft.com/office/officeart/2005/8/layout/process4"/>
    <dgm:cxn modelId="{6CCF7F88-0A21-4B61-994D-2305E6B09BF0}" type="presParOf" srcId="{F7EF07A2-BDC4-4E9F-8ACA-EF223A85E98A}" destId="{B73056C6-E3DD-4DC2-B1B9-5B0FD2867138}" srcOrd="2" destOrd="0" presId="urn:microsoft.com/office/officeart/2005/8/layout/process4"/>
    <dgm:cxn modelId="{7E6B1988-B26E-40F8-BC9F-5E75EE464D40}" type="presParOf" srcId="{1557364A-1693-4A69-97E9-9C914ABB36BC}" destId="{271CAC7B-3A64-468E-BF66-49CB46921205}" srcOrd="1" destOrd="0" presId="urn:microsoft.com/office/officeart/2005/8/layout/process4"/>
    <dgm:cxn modelId="{8AB48E19-31A4-4C82-870B-AF01AEC98477}" type="presParOf" srcId="{1557364A-1693-4A69-97E9-9C914ABB36BC}" destId="{C6FC4628-9771-4080-8415-F4EC585FFAAD}" srcOrd="2" destOrd="0" presId="urn:microsoft.com/office/officeart/2005/8/layout/process4"/>
    <dgm:cxn modelId="{8895A718-90E1-4200-A9E0-CDEF396A29A4}" type="presParOf" srcId="{C6FC4628-9771-4080-8415-F4EC585FFAAD}" destId="{1E62B244-5686-4110-9877-08B9E96690A5}" srcOrd="0" destOrd="0" presId="urn:microsoft.com/office/officeart/2005/8/layout/process4"/>
    <dgm:cxn modelId="{FBA38416-B5FC-4471-BD84-996B166AA05A}" type="presParOf" srcId="{C6FC4628-9771-4080-8415-F4EC585FFAAD}" destId="{CC39799C-0656-41C5-AE4E-DBFE4582A628}" srcOrd="1" destOrd="0" presId="urn:microsoft.com/office/officeart/2005/8/layout/process4"/>
    <dgm:cxn modelId="{F9042872-E1B7-45B4-B6A5-4FD8F685BA08}" type="presParOf" srcId="{C6FC4628-9771-4080-8415-F4EC585FFAAD}" destId="{C73C68DA-130A-46D2-96DE-E505162EFAF8}" srcOrd="2" destOrd="0" presId="urn:microsoft.com/office/officeart/2005/8/layout/process4"/>
    <dgm:cxn modelId="{DD11252F-7B8C-42D0-8E38-8A47B218578D}" type="presParOf" srcId="{C73C68DA-130A-46D2-96DE-E505162EFAF8}" destId="{35A651F9-AB2B-41A6-AA8E-03E97B778A15}" srcOrd="0" destOrd="0" presId="urn:microsoft.com/office/officeart/2005/8/layout/process4"/>
    <dgm:cxn modelId="{5D1A2B13-FDFA-49E1-93AD-45655C677A4D}" type="presParOf" srcId="{C73C68DA-130A-46D2-96DE-E505162EFAF8}" destId="{058A717D-3EC6-44C7-AAA3-99F910E37200}" srcOrd="1" destOrd="0" presId="urn:microsoft.com/office/officeart/2005/8/layout/process4"/>
    <dgm:cxn modelId="{4E77C87A-01BE-49F6-987C-C94FB27311FC}" type="presParOf" srcId="{C73C68DA-130A-46D2-96DE-E505162EFAF8}" destId="{D8121CE2-820B-4E7E-8B65-36DF52C128B1}" srcOrd="2" destOrd="0" presId="urn:microsoft.com/office/officeart/2005/8/layout/process4"/>
    <dgm:cxn modelId="{B5B3DDC1-A9CE-4E84-BB57-A12A856F317F}" type="presParOf" srcId="{C73C68DA-130A-46D2-96DE-E505162EFAF8}" destId="{8ADC96C6-6E75-4921-B40B-73DA86702377}" srcOrd="3" destOrd="0" presId="urn:microsoft.com/office/officeart/2005/8/layout/process4"/>
    <dgm:cxn modelId="{EF8B290E-F331-4FE9-94C0-CE716F078048}" type="presParOf" srcId="{1557364A-1693-4A69-97E9-9C914ABB36BC}" destId="{E9D6ACA7-897D-48C6-9A22-FF54D5B0D091}" srcOrd="3" destOrd="0" presId="urn:microsoft.com/office/officeart/2005/8/layout/process4"/>
    <dgm:cxn modelId="{BFE00F93-4691-455D-9A64-97200E40668A}" type="presParOf" srcId="{1557364A-1693-4A69-97E9-9C914ABB36BC}" destId="{BC0B3171-39A2-4D35-8331-C3041B614821}" srcOrd="4" destOrd="0" presId="urn:microsoft.com/office/officeart/2005/8/layout/process4"/>
    <dgm:cxn modelId="{1969724C-CB5A-4922-BC97-9E62D8A7FA0A}" type="presParOf" srcId="{BC0B3171-39A2-4D35-8331-C3041B614821}" destId="{0AE3FD2D-CC45-45DD-AC5C-C196673B41DA}" srcOrd="0" destOrd="0" presId="urn:microsoft.com/office/officeart/2005/8/layout/process4"/>
    <dgm:cxn modelId="{688BA9B9-2823-4231-9910-76B8B39D7122}" type="presParOf" srcId="{1557364A-1693-4A69-97E9-9C914ABB36BC}" destId="{02A49455-BF80-4076-B388-A207ABA7441E}" srcOrd="5" destOrd="0" presId="urn:microsoft.com/office/officeart/2005/8/layout/process4"/>
    <dgm:cxn modelId="{CBAF0361-A707-4FD8-8ED5-32D18F3F6226}" type="presParOf" srcId="{1557364A-1693-4A69-97E9-9C914ABB36BC}" destId="{F3BCB3A2-6EF2-4BF8-84AA-5AE4362B3BBF}" srcOrd="6" destOrd="0" presId="urn:microsoft.com/office/officeart/2005/8/layout/process4"/>
    <dgm:cxn modelId="{A2909100-749F-404E-B978-FE8CD954F458}" type="presParOf" srcId="{F3BCB3A2-6EF2-4BF8-84AA-5AE4362B3BBF}" destId="{68478707-E050-413B-93B7-BDE32FDE2B2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5964FA4C-B86D-44B1-8FB7-D78A7662601A}" type="doc">
      <dgm:prSet loTypeId="urn:microsoft.com/office/officeart/2005/8/layout/hProcess9" loCatId="process" qsTypeId="urn:microsoft.com/office/officeart/2005/8/quickstyle/simple1" qsCatId="simple" csTypeId="urn:microsoft.com/office/officeart/2005/8/colors/accent0_3" csCatId="mainScheme" phldr="1"/>
      <dgm:spPr/>
      <dgm:t>
        <a:bodyPr/>
        <a:lstStyle/>
        <a:p>
          <a:endParaRPr lang="en-US"/>
        </a:p>
      </dgm:t>
    </dgm:pt>
    <dgm:pt modelId="{54885247-A702-4CDD-B329-396F174F19B3}">
      <dgm:prSet/>
      <dgm:spPr/>
      <dgm:t>
        <a:bodyPr/>
        <a:lstStyle/>
        <a:p>
          <a:r>
            <a:rPr lang="en-US" b="1" baseline="0"/>
            <a:t>CREATE PROCEDURE</a:t>
          </a:r>
          <a:r>
            <a:rPr lang="en-US" baseline="0"/>
            <a:t> is issued</a:t>
          </a:r>
          <a:endParaRPr lang="en-US"/>
        </a:p>
      </dgm:t>
    </dgm:pt>
    <dgm:pt modelId="{32BFD3BF-EF5B-4168-BBED-6B4CD3103033}" type="parTrans" cxnId="{75817DCD-ABF2-4566-B9AD-6D0829F3511A}">
      <dgm:prSet/>
      <dgm:spPr/>
      <dgm:t>
        <a:bodyPr/>
        <a:lstStyle/>
        <a:p>
          <a:endParaRPr lang="en-US"/>
        </a:p>
      </dgm:t>
    </dgm:pt>
    <dgm:pt modelId="{D823B66A-7DC8-47EB-B711-A80F040E1A5C}" type="sibTrans" cxnId="{75817DCD-ABF2-4566-B9AD-6D0829F3511A}">
      <dgm:prSet/>
      <dgm:spPr/>
      <dgm:t>
        <a:bodyPr/>
        <a:lstStyle/>
        <a:p>
          <a:endParaRPr lang="en-US"/>
        </a:p>
      </dgm:t>
    </dgm:pt>
    <dgm:pt modelId="{8340A4F3-62B0-4D0E-9EB1-68D82BE1EE20}">
      <dgm:prSet/>
      <dgm:spPr/>
      <dgm:t>
        <a:bodyPr/>
        <a:lstStyle/>
        <a:p>
          <a:r>
            <a:rPr lang="en-US" baseline="0" dirty="0"/>
            <a:t>Parser and </a:t>
          </a:r>
          <a:r>
            <a:rPr lang="en-US" baseline="0" dirty="0" err="1"/>
            <a:t>Algebrizer</a:t>
          </a:r>
          <a:r>
            <a:rPr lang="en-US" baseline="0" dirty="0"/>
            <a:t> create the processing flow.</a:t>
          </a:r>
          <a:endParaRPr lang="en-US" dirty="0"/>
        </a:p>
      </dgm:t>
    </dgm:pt>
    <dgm:pt modelId="{3C38BE7D-2919-4A51-B476-F4341793513D}" type="parTrans" cxnId="{3E45D1EA-87E1-46FC-BE1F-01DEE2742331}">
      <dgm:prSet/>
      <dgm:spPr/>
      <dgm:t>
        <a:bodyPr/>
        <a:lstStyle/>
        <a:p>
          <a:endParaRPr lang="en-US"/>
        </a:p>
      </dgm:t>
    </dgm:pt>
    <dgm:pt modelId="{E6513B1A-9E79-44E4-BECE-A01753F75840}" type="sibTrans" cxnId="{3E45D1EA-87E1-46FC-BE1F-01DEE2742331}">
      <dgm:prSet/>
      <dgm:spPr/>
      <dgm:t>
        <a:bodyPr/>
        <a:lstStyle/>
        <a:p>
          <a:endParaRPr lang="en-US"/>
        </a:p>
      </dgm:t>
    </dgm:pt>
    <dgm:pt modelId="{C63F120D-1C77-4B37-BBD7-1DAFCD513D79}">
      <dgm:prSet/>
      <dgm:spPr/>
      <dgm:t>
        <a:bodyPr/>
        <a:lstStyle/>
        <a:p>
          <a:r>
            <a:rPr lang="en-US" baseline="0"/>
            <a:t>Optimizer creates optimized query execution plans.</a:t>
          </a:r>
          <a:endParaRPr lang="en-US"/>
        </a:p>
      </dgm:t>
    </dgm:pt>
    <dgm:pt modelId="{E396F7BC-216E-4132-8554-1428721BEBED}" type="parTrans" cxnId="{CC408DE8-FBEF-4F22-A5F0-6DF7680B6DA9}">
      <dgm:prSet/>
      <dgm:spPr/>
      <dgm:t>
        <a:bodyPr/>
        <a:lstStyle/>
        <a:p>
          <a:endParaRPr lang="en-US"/>
        </a:p>
      </dgm:t>
    </dgm:pt>
    <dgm:pt modelId="{834BE958-6383-4CF0-B582-3465410B58BF}" type="sibTrans" cxnId="{CC408DE8-FBEF-4F22-A5F0-6DF7680B6DA9}">
      <dgm:prSet/>
      <dgm:spPr/>
      <dgm:t>
        <a:bodyPr/>
        <a:lstStyle/>
        <a:p>
          <a:endParaRPr lang="en-US"/>
        </a:p>
      </dgm:t>
    </dgm:pt>
    <dgm:pt modelId="{55DC3F70-A1C0-4D4C-A8C7-CE7848E2E016}">
      <dgm:prSet/>
      <dgm:spPr/>
      <dgm:t>
        <a:bodyPr/>
        <a:lstStyle/>
        <a:p>
          <a:r>
            <a:rPr lang="en-US" baseline="0"/>
            <a:t>In-Memory OLTP compiler generates a DLL containing  machine code</a:t>
          </a:r>
          <a:endParaRPr lang="en-US"/>
        </a:p>
      </dgm:t>
    </dgm:pt>
    <dgm:pt modelId="{A2032E8F-FA1E-4CB2-B46C-2FFC1B273788}" type="parTrans" cxnId="{6E52C2E9-34AC-495C-BD62-C819F78D4592}">
      <dgm:prSet/>
      <dgm:spPr/>
      <dgm:t>
        <a:bodyPr/>
        <a:lstStyle/>
        <a:p>
          <a:endParaRPr lang="en-US"/>
        </a:p>
      </dgm:t>
    </dgm:pt>
    <dgm:pt modelId="{CBB9E8B1-4A09-407A-AEC3-2AD774538230}" type="sibTrans" cxnId="{6E52C2E9-34AC-495C-BD62-C819F78D4592}">
      <dgm:prSet/>
      <dgm:spPr/>
      <dgm:t>
        <a:bodyPr/>
        <a:lstStyle/>
        <a:p>
          <a:endParaRPr lang="en-US"/>
        </a:p>
      </dgm:t>
    </dgm:pt>
    <dgm:pt modelId="{C2A04975-6B05-4677-A179-49123144E3FC}">
      <dgm:prSet/>
      <dgm:spPr/>
      <dgm:t>
        <a:bodyPr/>
        <a:lstStyle/>
        <a:p>
          <a:r>
            <a:rPr lang="en-US" baseline="0"/>
            <a:t>DLL is loaded into memory.</a:t>
          </a:r>
          <a:endParaRPr lang="en-US"/>
        </a:p>
      </dgm:t>
    </dgm:pt>
    <dgm:pt modelId="{B7E15CBB-2583-460F-B52D-3FE9E2CA41D2}" type="parTrans" cxnId="{6E1BE5DA-6F07-4598-9CE0-2D801765A919}">
      <dgm:prSet/>
      <dgm:spPr/>
      <dgm:t>
        <a:bodyPr/>
        <a:lstStyle/>
        <a:p>
          <a:endParaRPr lang="en-US"/>
        </a:p>
      </dgm:t>
    </dgm:pt>
    <dgm:pt modelId="{DBAB9D04-D57F-40D0-A14E-F2883F8E8761}" type="sibTrans" cxnId="{6E1BE5DA-6F07-4598-9CE0-2D801765A919}">
      <dgm:prSet/>
      <dgm:spPr/>
      <dgm:t>
        <a:bodyPr/>
        <a:lstStyle/>
        <a:p>
          <a:endParaRPr lang="en-US"/>
        </a:p>
      </dgm:t>
    </dgm:pt>
    <dgm:pt modelId="{D16D9FA2-766B-444B-81C5-F1F0F786D6F8}" type="pres">
      <dgm:prSet presAssocID="{5964FA4C-B86D-44B1-8FB7-D78A7662601A}" presName="CompostProcess" presStyleCnt="0">
        <dgm:presLayoutVars>
          <dgm:dir/>
          <dgm:resizeHandles val="exact"/>
        </dgm:presLayoutVars>
      </dgm:prSet>
      <dgm:spPr/>
    </dgm:pt>
    <dgm:pt modelId="{1964E3AE-608E-4185-8E63-A661ED93CA4F}" type="pres">
      <dgm:prSet presAssocID="{5964FA4C-B86D-44B1-8FB7-D78A7662601A}" presName="arrow" presStyleLbl="bgShp" presStyleIdx="0" presStyleCnt="1"/>
      <dgm:spPr/>
    </dgm:pt>
    <dgm:pt modelId="{547F5D1A-E2BA-4583-B0D0-83C4778B0274}" type="pres">
      <dgm:prSet presAssocID="{5964FA4C-B86D-44B1-8FB7-D78A7662601A}" presName="linearProcess" presStyleCnt="0"/>
      <dgm:spPr/>
    </dgm:pt>
    <dgm:pt modelId="{C06CCB5B-9D89-4DA5-93F6-5E020E4DD8EE}" type="pres">
      <dgm:prSet presAssocID="{54885247-A702-4CDD-B329-396F174F19B3}" presName="textNode" presStyleLbl="node1" presStyleIdx="0" presStyleCnt="5">
        <dgm:presLayoutVars>
          <dgm:bulletEnabled val="1"/>
        </dgm:presLayoutVars>
      </dgm:prSet>
      <dgm:spPr/>
    </dgm:pt>
    <dgm:pt modelId="{7A2B6739-DB66-4FDD-82EE-1B69410F93C5}" type="pres">
      <dgm:prSet presAssocID="{D823B66A-7DC8-47EB-B711-A80F040E1A5C}" presName="sibTrans" presStyleCnt="0"/>
      <dgm:spPr/>
    </dgm:pt>
    <dgm:pt modelId="{B19886E5-9330-4353-9DE1-BAF80608905C}" type="pres">
      <dgm:prSet presAssocID="{8340A4F3-62B0-4D0E-9EB1-68D82BE1EE20}" presName="textNode" presStyleLbl="node1" presStyleIdx="1" presStyleCnt="5">
        <dgm:presLayoutVars>
          <dgm:bulletEnabled val="1"/>
        </dgm:presLayoutVars>
      </dgm:prSet>
      <dgm:spPr/>
    </dgm:pt>
    <dgm:pt modelId="{8DF9E407-ADD9-453E-8890-7E3D0DF1024A}" type="pres">
      <dgm:prSet presAssocID="{E6513B1A-9E79-44E4-BECE-A01753F75840}" presName="sibTrans" presStyleCnt="0"/>
      <dgm:spPr/>
    </dgm:pt>
    <dgm:pt modelId="{CBE8E113-A0DE-4F0A-A03D-27720F31E516}" type="pres">
      <dgm:prSet presAssocID="{C63F120D-1C77-4B37-BBD7-1DAFCD513D79}" presName="textNode" presStyleLbl="node1" presStyleIdx="2" presStyleCnt="5">
        <dgm:presLayoutVars>
          <dgm:bulletEnabled val="1"/>
        </dgm:presLayoutVars>
      </dgm:prSet>
      <dgm:spPr/>
    </dgm:pt>
    <dgm:pt modelId="{4B4510F4-EE31-4DC7-A21E-A53D1F10BE2F}" type="pres">
      <dgm:prSet presAssocID="{834BE958-6383-4CF0-B582-3465410B58BF}" presName="sibTrans" presStyleCnt="0"/>
      <dgm:spPr/>
    </dgm:pt>
    <dgm:pt modelId="{4233049A-D958-4C7D-817F-D98288EAB748}" type="pres">
      <dgm:prSet presAssocID="{55DC3F70-A1C0-4D4C-A8C7-CE7848E2E016}" presName="textNode" presStyleLbl="node1" presStyleIdx="3" presStyleCnt="5">
        <dgm:presLayoutVars>
          <dgm:bulletEnabled val="1"/>
        </dgm:presLayoutVars>
      </dgm:prSet>
      <dgm:spPr/>
    </dgm:pt>
    <dgm:pt modelId="{E11C5EF6-A4D0-451F-9579-435A0F8E8F08}" type="pres">
      <dgm:prSet presAssocID="{CBB9E8B1-4A09-407A-AEC3-2AD774538230}" presName="sibTrans" presStyleCnt="0"/>
      <dgm:spPr/>
    </dgm:pt>
    <dgm:pt modelId="{543911F2-0DDD-480F-9162-A665FC43ED39}" type="pres">
      <dgm:prSet presAssocID="{C2A04975-6B05-4677-A179-49123144E3FC}" presName="textNode" presStyleLbl="node1" presStyleIdx="4" presStyleCnt="5">
        <dgm:presLayoutVars>
          <dgm:bulletEnabled val="1"/>
        </dgm:presLayoutVars>
      </dgm:prSet>
      <dgm:spPr/>
    </dgm:pt>
  </dgm:ptLst>
  <dgm:cxnLst>
    <dgm:cxn modelId="{76BAB33E-CCF8-468D-A8A8-22F02485415D}" type="presOf" srcId="{55DC3F70-A1C0-4D4C-A8C7-CE7848E2E016}" destId="{4233049A-D958-4C7D-817F-D98288EAB748}" srcOrd="0" destOrd="0" presId="urn:microsoft.com/office/officeart/2005/8/layout/hProcess9"/>
    <dgm:cxn modelId="{63C3FB4E-51D5-45D6-B748-ADA7D9C8AE3E}" type="presOf" srcId="{C63F120D-1C77-4B37-BBD7-1DAFCD513D79}" destId="{CBE8E113-A0DE-4F0A-A03D-27720F31E516}" srcOrd="0" destOrd="0" presId="urn:microsoft.com/office/officeart/2005/8/layout/hProcess9"/>
    <dgm:cxn modelId="{3533E972-13F7-40A3-9DE4-AB239C4CE4D0}" type="presOf" srcId="{8340A4F3-62B0-4D0E-9EB1-68D82BE1EE20}" destId="{B19886E5-9330-4353-9DE1-BAF80608905C}" srcOrd="0" destOrd="0" presId="urn:microsoft.com/office/officeart/2005/8/layout/hProcess9"/>
    <dgm:cxn modelId="{29F892BE-D3FC-433C-8DCE-EB94FBABC7B6}" type="presOf" srcId="{5964FA4C-B86D-44B1-8FB7-D78A7662601A}" destId="{D16D9FA2-766B-444B-81C5-F1F0F786D6F8}" srcOrd="0" destOrd="0" presId="urn:microsoft.com/office/officeart/2005/8/layout/hProcess9"/>
    <dgm:cxn modelId="{75817DCD-ABF2-4566-B9AD-6D0829F3511A}" srcId="{5964FA4C-B86D-44B1-8FB7-D78A7662601A}" destId="{54885247-A702-4CDD-B329-396F174F19B3}" srcOrd="0" destOrd="0" parTransId="{32BFD3BF-EF5B-4168-BBED-6B4CD3103033}" sibTransId="{D823B66A-7DC8-47EB-B711-A80F040E1A5C}"/>
    <dgm:cxn modelId="{6E1BE5DA-6F07-4598-9CE0-2D801765A919}" srcId="{5964FA4C-B86D-44B1-8FB7-D78A7662601A}" destId="{C2A04975-6B05-4677-A179-49123144E3FC}" srcOrd="4" destOrd="0" parTransId="{B7E15CBB-2583-460F-B52D-3FE9E2CA41D2}" sibTransId="{DBAB9D04-D57F-40D0-A14E-F2883F8E8761}"/>
    <dgm:cxn modelId="{1D3B61DF-0309-4BBB-BB42-B8021C04C3A0}" type="presOf" srcId="{C2A04975-6B05-4677-A179-49123144E3FC}" destId="{543911F2-0DDD-480F-9162-A665FC43ED39}" srcOrd="0" destOrd="0" presId="urn:microsoft.com/office/officeart/2005/8/layout/hProcess9"/>
    <dgm:cxn modelId="{5EEF52E4-C994-4588-9148-C7795512EB41}" type="presOf" srcId="{54885247-A702-4CDD-B329-396F174F19B3}" destId="{C06CCB5B-9D89-4DA5-93F6-5E020E4DD8EE}" srcOrd="0" destOrd="0" presId="urn:microsoft.com/office/officeart/2005/8/layout/hProcess9"/>
    <dgm:cxn modelId="{CC408DE8-FBEF-4F22-A5F0-6DF7680B6DA9}" srcId="{5964FA4C-B86D-44B1-8FB7-D78A7662601A}" destId="{C63F120D-1C77-4B37-BBD7-1DAFCD513D79}" srcOrd="2" destOrd="0" parTransId="{E396F7BC-216E-4132-8554-1428721BEBED}" sibTransId="{834BE958-6383-4CF0-B582-3465410B58BF}"/>
    <dgm:cxn modelId="{6E52C2E9-34AC-495C-BD62-C819F78D4592}" srcId="{5964FA4C-B86D-44B1-8FB7-D78A7662601A}" destId="{55DC3F70-A1C0-4D4C-A8C7-CE7848E2E016}" srcOrd="3" destOrd="0" parTransId="{A2032E8F-FA1E-4CB2-B46C-2FFC1B273788}" sibTransId="{CBB9E8B1-4A09-407A-AEC3-2AD774538230}"/>
    <dgm:cxn modelId="{3E45D1EA-87E1-46FC-BE1F-01DEE2742331}" srcId="{5964FA4C-B86D-44B1-8FB7-D78A7662601A}" destId="{8340A4F3-62B0-4D0E-9EB1-68D82BE1EE20}" srcOrd="1" destOrd="0" parTransId="{3C38BE7D-2919-4A51-B476-F4341793513D}" sibTransId="{E6513B1A-9E79-44E4-BECE-A01753F75840}"/>
    <dgm:cxn modelId="{DB611947-8364-47FE-A1D8-62ADF1B24C57}" type="presParOf" srcId="{D16D9FA2-766B-444B-81C5-F1F0F786D6F8}" destId="{1964E3AE-608E-4185-8E63-A661ED93CA4F}" srcOrd="0" destOrd="0" presId="urn:microsoft.com/office/officeart/2005/8/layout/hProcess9"/>
    <dgm:cxn modelId="{E827DA17-43A1-4CCB-916B-E90A5B422890}" type="presParOf" srcId="{D16D9FA2-766B-444B-81C5-F1F0F786D6F8}" destId="{547F5D1A-E2BA-4583-B0D0-83C4778B0274}" srcOrd="1" destOrd="0" presId="urn:microsoft.com/office/officeart/2005/8/layout/hProcess9"/>
    <dgm:cxn modelId="{5BA037A1-54FC-4FD2-9D63-71582C657477}" type="presParOf" srcId="{547F5D1A-E2BA-4583-B0D0-83C4778B0274}" destId="{C06CCB5B-9D89-4DA5-93F6-5E020E4DD8EE}" srcOrd="0" destOrd="0" presId="urn:microsoft.com/office/officeart/2005/8/layout/hProcess9"/>
    <dgm:cxn modelId="{CB79D2CE-33EF-413F-B0CD-7FE854F1FE76}" type="presParOf" srcId="{547F5D1A-E2BA-4583-B0D0-83C4778B0274}" destId="{7A2B6739-DB66-4FDD-82EE-1B69410F93C5}" srcOrd="1" destOrd="0" presId="urn:microsoft.com/office/officeart/2005/8/layout/hProcess9"/>
    <dgm:cxn modelId="{EDC6A911-E1A1-4632-BFD5-53AEB56C2910}" type="presParOf" srcId="{547F5D1A-E2BA-4583-B0D0-83C4778B0274}" destId="{B19886E5-9330-4353-9DE1-BAF80608905C}" srcOrd="2" destOrd="0" presId="urn:microsoft.com/office/officeart/2005/8/layout/hProcess9"/>
    <dgm:cxn modelId="{27B73844-9B0C-48E1-9C4E-57384318B0D9}" type="presParOf" srcId="{547F5D1A-E2BA-4583-B0D0-83C4778B0274}" destId="{8DF9E407-ADD9-453E-8890-7E3D0DF1024A}" srcOrd="3" destOrd="0" presId="urn:microsoft.com/office/officeart/2005/8/layout/hProcess9"/>
    <dgm:cxn modelId="{BACA6594-C284-427C-A04B-0941939D2B60}" type="presParOf" srcId="{547F5D1A-E2BA-4583-B0D0-83C4778B0274}" destId="{CBE8E113-A0DE-4F0A-A03D-27720F31E516}" srcOrd="4" destOrd="0" presId="urn:microsoft.com/office/officeart/2005/8/layout/hProcess9"/>
    <dgm:cxn modelId="{4BA03016-6C12-40CD-BC1A-F2478A13C47D}" type="presParOf" srcId="{547F5D1A-E2BA-4583-B0D0-83C4778B0274}" destId="{4B4510F4-EE31-4DC7-A21E-A53D1F10BE2F}" srcOrd="5" destOrd="0" presId="urn:microsoft.com/office/officeart/2005/8/layout/hProcess9"/>
    <dgm:cxn modelId="{6AA31976-0589-42E3-910B-FE94C94C9BCD}" type="presParOf" srcId="{547F5D1A-E2BA-4583-B0D0-83C4778B0274}" destId="{4233049A-D958-4C7D-817F-D98288EAB748}" srcOrd="6" destOrd="0" presId="urn:microsoft.com/office/officeart/2005/8/layout/hProcess9"/>
    <dgm:cxn modelId="{8B1F96F9-67FF-4ACC-A50F-6547F5219396}" type="presParOf" srcId="{547F5D1A-E2BA-4583-B0D0-83C4778B0274}" destId="{E11C5EF6-A4D0-451F-9579-435A0F8E8F08}" srcOrd="7" destOrd="0" presId="urn:microsoft.com/office/officeart/2005/8/layout/hProcess9"/>
    <dgm:cxn modelId="{0BBC1A20-4709-4F0A-BB71-31A14C609735}" type="presParOf" srcId="{547F5D1A-E2BA-4583-B0D0-83C4778B0274}" destId="{543911F2-0DDD-480F-9162-A665FC43ED39}"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964FA4C-B86D-44B1-8FB7-D78A7662601A}" type="doc">
      <dgm:prSet loTypeId="urn:microsoft.com/office/officeart/2008/layout/VerticalCircleList" loCatId="list" qsTypeId="urn:microsoft.com/office/officeart/2005/8/quickstyle/simple1" qsCatId="simple" csTypeId="urn:microsoft.com/office/officeart/2005/8/colors/accent0_3" csCatId="mainScheme" phldr="1"/>
      <dgm:spPr/>
      <dgm:t>
        <a:bodyPr/>
        <a:lstStyle/>
        <a:p>
          <a:endParaRPr lang="en-US"/>
        </a:p>
      </dgm:t>
    </dgm:pt>
    <dgm:pt modelId="{5753653C-021A-4A1F-BCBD-EC8751A50C3B}">
      <dgm:prSet/>
      <dgm:spPr/>
      <dgm:t>
        <a:bodyPr/>
        <a:lstStyle/>
        <a:p>
          <a:r>
            <a:rPr lang="en-US">
              <a:latin typeface="Segoe UI Semilight" panose="020B0402040204020203" pitchFamily="34" charset="0"/>
              <a:cs typeface="Segoe UI Semilight" panose="020B0402040204020203" pitchFamily="34" charset="0"/>
            </a:rPr>
            <a:t>Wizard:</a:t>
          </a:r>
          <a:endParaRPr lang="en-US"/>
        </a:p>
      </dgm:t>
    </dgm:pt>
    <dgm:pt modelId="{2F5F02C0-658B-472C-932E-04AB98C9D714}" type="parTrans" cxnId="{96E7FF9B-54C6-48D7-84C6-D7DDC628A2BA}">
      <dgm:prSet/>
      <dgm:spPr/>
      <dgm:t>
        <a:bodyPr/>
        <a:lstStyle/>
        <a:p>
          <a:endParaRPr lang="en-US"/>
        </a:p>
      </dgm:t>
    </dgm:pt>
    <dgm:pt modelId="{0E4E616C-D3AA-484A-BE60-F1119A97A3FC}" type="sibTrans" cxnId="{96E7FF9B-54C6-48D7-84C6-D7DDC628A2BA}">
      <dgm:prSet/>
      <dgm:spPr/>
      <dgm:t>
        <a:bodyPr/>
        <a:lstStyle/>
        <a:p>
          <a:endParaRPr lang="en-US"/>
        </a:p>
      </dgm:t>
    </dgm:pt>
    <dgm:pt modelId="{6C9885BB-7EFE-45A1-9B41-15DC542E260A}">
      <dgm:prSet custT="1"/>
      <dgm:spPr/>
      <dgm:t>
        <a:bodyPr/>
        <a:lstStyle/>
        <a:p>
          <a:r>
            <a:rPr lang="en-US" sz="2400">
              <a:latin typeface="Segoe UI Semilight" panose="020B0402040204020203" pitchFamily="34" charset="0"/>
              <a:cs typeface="Segoe UI Semilight" panose="020B0402040204020203" pitchFamily="34" charset="0"/>
            </a:rPr>
            <a:t>Analysis of existing tables and stored procedures to identify bottlenecks in the database.</a:t>
          </a:r>
        </a:p>
        <a:p>
          <a:r>
            <a:rPr lang="en-US" sz="2400">
              <a:latin typeface="Segoe UI Semilight" panose="020B0402040204020203" pitchFamily="34" charset="0"/>
              <a:cs typeface="Segoe UI Semilight" panose="020B0402040204020203" pitchFamily="34" charset="0"/>
            </a:rPr>
            <a:t>Assistance to migrate these disk-based objects into Memory-Optimized.</a:t>
          </a:r>
          <a:endParaRPr lang="en-US" sz="2400"/>
        </a:p>
      </dgm:t>
    </dgm:pt>
    <dgm:pt modelId="{5B08814F-04D1-4E51-9DBB-10F20B90D940}" type="parTrans" cxnId="{997896D5-EEDB-410E-B7E1-401541EB8ED3}">
      <dgm:prSet/>
      <dgm:spPr/>
      <dgm:t>
        <a:bodyPr/>
        <a:lstStyle/>
        <a:p>
          <a:endParaRPr lang="en-US"/>
        </a:p>
      </dgm:t>
    </dgm:pt>
    <dgm:pt modelId="{14374910-FE2C-47B4-9ABD-A811716C5C29}" type="sibTrans" cxnId="{997896D5-EEDB-410E-B7E1-401541EB8ED3}">
      <dgm:prSet/>
      <dgm:spPr/>
      <dgm:t>
        <a:bodyPr/>
        <a:lstStyle/>
        <a:p>
          <a:endParaRPr lang="en-US"/>
        </a:p>
      </dgm:t>
    </dgm:pt>
    <dgm:pt modelId="{E5549A70-932F-4031-9931-D0818C23CB61}">
      <dgm:prSet/>
      <dgm:spPr/>
      <dgm:t>
        <a:bodyPr/>
        <a:lstStyle/>
        <a:p>
          <a:endParaRPr lang="en-US"/>
        </a:p>
      </dgm:t>
    </dgm:pt>
    <dgm:pt modelId="{988CAC61-63F3-4F31-A679-0832AA014111}" type="parTrans" cxnId="{DA02706E-FE25-4E28-B78A-93055F94F56A}">
      <dgm:prSet/>
      <dgm:spPr/>
      <dgm:t>
        <a:bodyPr/>
        <a:lstStyle/>
        <a:p>
          <a:endParaRPr lang="en-US"/>
        </a:p>
      </dgm:t>
    </dgm:pt>
    <dgm:pt modelId="{7ABE593E-F356-46F4-91D4-538F76FF84D9}" type="sibTrans" cxnId="{DA02706E-FE25-4E28-B78A-93055F94F56A}">
      <dgm:prSet/>
      <dgm:spPr/>
      <dgm:t>
        <a:bodyPr/>
        <a:lstStyle/>
        <a:p>
          <a:endParaRPr lang="en-US"/>
        </a:p>
      </dgm:t>
    </dgm:pt>
    <dgm:pt modelId="{7B83533B-5882-4B60-8D47-4B5A54504D1F}" type="pres">
      <dgm:prSet presAssocID="{5964FA4C-B86D-44B1-8FB7-D78A7662601A}" presName="Name0" presStyleCnt="0">
        <dgm:presLayoutVars>
          <dgm:dir/>
        </dgm:presLayoutVars>
      </dgm:prSet>
      <dgm:spPr/>
    </dgm:pt>
    <dgm:pt modelId="{75011B70-2EEC-43B3-98A3-3C1C6C2DDA36}" type="pres">
      <dgm:prSet presAssocID="{5753653C-021A-4A1F-BCBD-EC8751A50C3B}" presName="withChildren" presStyleCnt="0"/>
      <dgm:spPr/>
    </dgm:pt>
    <dgm:pt modelId="{B995E265-DBA8-44D2-AA68-41021258B256}" type="pres">
      <dgm:prSet presAssocID="{5753653C-021A-4A1F-BCBD-EC8751A50C3B}" presName="bigCircle" presStyleLbl="vennNode1" presStyleIdx="0" presStyleCnt="3"/>
      <dgm:spPr/>
    </dgm:pt>
    <dgm:pt modelId="{49907DEC-F42B-4813-954B-D9B20B31C652}" type="pres">
      <dgm:prSet presAssocID="{5753653C-021A-4A1F-BCBD-EC8751A50C3B}" presName="medCircle" presStyleLbl="vennNode1" presStyleIdx="1" presStyleCnt="3"/>
      <dgm:spPr/>
    </dgm:pt>
    <dgm:pt modelId="{B7AC5822-3067-45F4-9AA7-F070636C3BB7}" type="pres">
      <dgm:prSet presAssocID="{5753653C-021A-4A1F-BCBD-EC8751A50C3B}" presName="txLvl1" presStyleLbl="revTx" presStyleIdx="0" presStyleCnt="3"/>
      <dgm:spPr/>
    </dgm:pt>
    <dgm:pt modelId="{2826BBB8-3E0D-4EF5-A9F4-158D33342829}" type="pres">
      <dgm:prSet presAssocID="{5753653C-021A-4A1F-BCBD-EC8751A50C3B}" presName="lin" presStyleCnt="0"/>
      <dgm:spPr/>
    </dgm:pt>
    <dgm:pt modelId="{05CEBBCB-4992-487A-9C7C-A9FC88B81207}" type="pres">
      <dgm:prSet presAssocID="{6C9885BB-7EFE-45A1-9B41-15DC542E260A}" presName="txLvl2" presStyleLbl="revTx" presStyleIdx="1" presStyleCnt="3"/>
      <dgm:spPr/>
    </dgm:pt>
    <dgm:pt modelId="{ECF124AA-2FA3-475D-84A6-CDBF8E22F539}" type="pres">
      <dgm:prSet presAssocID="{14374910-FE2C-47B4-9ABD-A811716C5C29}" presName="smCircle" presStyleLbl="vennNode1" presStyleIdx="2" presStyleCnt="3"/>
      <dgm:spPr/>
    </dgm:pt>
    <dgm:pt modelId="{ED276DD1-D9F6-48F4-A78B-5385DFC1024A}" type="pres">
      <dgm:prSet presAssocID="{E5549A70-932F-4031-9931-D0818C23CB61}" presName="txLvl2" presStyleLbl="revTx" presStyleIdx="2" presStyleCnt="3"/>
      <dgm:spPr/>
    </dgm:pt>
  </dgm:ptLst>
  <dgm:cxnLst>
    <dgm:cxn modelId="{FE843212-ABD5-4AD3-B4A4-336A54BFB9B6}" type="presOf" srcId="{E5549A70-932F-4031-9931-D0818C23CB61}" destId="{ED276DD1-D9F6-48F4-A78B-5385DFC1024A}" srcOrd="0" destOrd="0" presId="urn:microsoft.com/office/officeart/2008/layout/VerticalCircleList"/>
    <dgm:cxn modelId="{14600261-7ACC-4C65-9FCF-E6A373BCADA3}" type="presOf" srcId="{5964FA4C-B86D-44B1-8FB7-D78A7662601A}" destId="{7B83533B-5882-4B60-8D47-4B5A54504D1F}" srcOrd="0" destOrd="0" presId="urn:microsoft.com/office/officeart/2008/layout/VerticalCircleList"/>
    <dgm:cxn modelId="{DA02706E-FE25-4E28-B78A-93055F94F56A}" srcId="{5753653C-021A-4A1F-BCBD-EC8751A50C3B}" destId="{E5549A70-932F-4031-9931-D0818C23CB61}" srcOrd="1" destOrd="0" parTransId="{988CAC61-63F3-4F31-A679-0832AA014111}" sibTransId="{7ABE593E-F356-46F4-91D4-538F76FF84D9}"/>
    <dgm:cxn modelId="{96E7FF9B-54C6-48D7-84C6-D7DDC628A2BA}" srcId="{5964FA4C-B86D-44B1-8FB7-D78A7662601A}" destId="{5753653C-021A-4A1F-BCBD-EC8751A50C3B}" srcOrd="0" destOrd="0" parTransId="{2F5F02C0-658B-472C-932E-04AB98C9D714}" sibTransId="{0E4E616C-D3AA-484A-BE60-F1119A97A3FC}"/>
    <dgm:cxn modelId="{930FC2BF-E3DD-41BA-B290-A3732C8DB4C5}" type="presOf" srcId="{6C9885BB-7EFE-45A1-9B41-15DC542E260A}" destId="{05CEBBCB-4992-487A-9C7C-A9FC88B81207}" srcOrd="0" destOrd="0" presId="urn:microsoft.com/office/officeart/2008/layout/VerticalCircleList"/>
    <dgm:cxn modelId="{B22E8DD1-BF40-411A-AC97-DCC0167C7B1A}" type="presOf" srcId="{5753653C-021A-4A1F-BCBD-EC8751A50C3B}" destId="{B7AC5822-3067-45F4-9AA7-F070636C3BB7}" srcOrd="0" destOrd="0" presId="urn:microsoft.com/office/officeart/2008/layout/VerticalCircleList"/>
    <dgm:cxn modelId="{997896D5-EEDB-410E-B7E1-401541EB8ED3}" srcId="{5753653C-021A-4A1F-BCBD-EC8751A50C3B}" destId="{6C9885BB-7EFE-45A1-9B41-15DC542E260A}" srcOrd="0" destOrd="0" parTransId="{5B08814F-04D1-4E51-9DBB-10F20B90D940}" sibTransId="{14374910-FE2C-47B4-9ABD-A811716C5C29}"/>
    <dgm:cxn modelId="{1C130160-825D-4B28-9D15-8295C7322003}" type="presParOf" srcId="{7B83533B-5882-4B60-8D47-4B5A54504D1F}" destId="{75011B70-2EEC-43B3-98A3-3C1C6C2DDA36}" srcOrd="0" destOrd="0" presId="urn:microsoft.com/office/officeart/2008/layout/VerticalCircleList"/>
    <dgm:cxn modelId="{B8EB3511-4DD8-4D6C-B0A9-23B4EDC3CFED}" type="presParOf" srcId="{75011B70-2EEC-43B3-98A3-3C1C6C2DDA36}" destId="{B995E265-DBA8-44D2-AA68-41021258B256}" srcOrd="0" destOrd="0" presId="urn:microsoft.com/office/officeart/2008/layout/VerticalCircleList"/>
    <dgm:cxn modelId="{0066D02E-3091-4313-A2E7-FCF555B9145C}" type="presParOf" srcId="{75011B70-2EEC-43B3-98A3-3C1C6C2DDA36}" destId="{49907DEC-F42B-4813-954B-D9B20B31C652}" srcOrd="1" destOrd="0" presId="urn:microsoft.com/office/officeart/2008/layout/VerticalCircleList"/>
    <dgm:cxn modelId="{568C177F-E51A-41DD-AF8B-AC02883E02F2}" type="presParOf" srcId="{75011B70-2EEC-43B3-98A3-3C1C6C2DDA36}" destId="{B7AC5822-3067-45F4-9AA7-F070636C3BB7}" srcOrd="2" destOrd="0" presId="urn:microsoft.com/office/officeart/2008/layout/VerticalCircleList"/>
    <dgm:cxn modelId="{E4402960-FB33-4C17-9484-ECE91F7FEC26}" type="presParOf" srcId="{75011B70-2EEC-43B3-98A3-3C1C6C2DDA36}" destId="{2826BBB8-3E0D-4EF5-A9F4-158D33342829}" srcOrd="3" destOrd="0" presId="urn:microsoft.com/office/officeart/2008/layout/VerticalCircleList"/>
    <dgm:cxn modelId="{C0550E4B-355B-4220-883D-5BAECAFDB6A4}" type="presParOf" srcId="{2826BBB8-3E0D-4EF5-A9F4-158D33342829}" destId="{05CEBBCB-4992-487A-9C7C-A9FC88B81207}" srcOrd="0" destOrd="0" presId="urn:microsoft.com/office/officeart/2008/layout/VerticalCircleList"/>
    <dgm:cxn modelId="{52A12EB3-F834-4321-A973-C53D3BE75863}" type="presParOf" srcId="{2826BBB8-3E0D-4EF5-A9F4-158D33342829}" destId="{ECF124AA-2FA3-475D-84A6-CDBF8E22F539}" srcOrd="1" destOrd="0" presId="urn:microsoft.com/office/officeart/2008/layout/VerticalCircleList"/>
    <dgm:cxn modelId="{23722B00-E388-4EA6-A8FE-CE8C95626CAB}" type="presParOf" srcId="{2826BBB8-3E0D-4EF5-A9F4-158D33342829}" destId="{ED276DD1-D9F6-48F4-A78B-5385DFC1024A}" srcOrd="2" destOrd="0" presId="urn:microsoft.com/office/officeart/2008/layout/Vertical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AU"/>
        </a:p>
      </dgm:t>
    </dgm:pt>
    <dgm:pt modelId="{CDCA19B1-3B45-4B24-8F19-085A650701BC}">
      <dgm:prSet/>
      <dgm:spPr/>
      <dgm:t>
        <a:bodyPr/>
        <a:lstStyle/>
        <a:p>
          <a:r>
            <a:rPr lang="en-US"/>
            <a:t>What is the primary storage for Memory-Optimized Tables?</a:t>
          </a:r>
        </a:p>
      </dgm:t>
    </dgm:pt>
    <dgm:pt modelId="{74BFB16A-6DC3-47DD-AE97-F15F596B23DF}" type="parTrans" cxnId="{4BB646B5-2A6D-439D-A88F-AC928930541F}">
      <dgm:prSet/>
      <dgm:spPr/>
      <dgm:t>
        <a:bodyPr/>
        <a:lstStyle/>
        <a:p>
          <a:endParaRPr lang="en-US"/>
        </a:p>
      </dgm:t>
    </dgm:pt>
    <dgm:pt modelId="{CAE4D9F8-FDBB-4525-9125-6BAF56328FCE}" type="sibTrans" cxnId="{4BB646B5-2A6D-439D-A88F-AC928930541F}">
      <dgm:prSet/>
      <dgm:spPr/>
      <dgm:t>
        <a:bodyPr/>
        <a:lstStyle/>
        <a:p>
          <a:endParaRPr lang="en-US"/>
        </a:p>
      </dgm:t>
    </dgm:pt>
    <dgm:pt modelId="{418CC07E-60A8-4964-8F8D-DE5072ACF3AE}">
      <dgm:prSet/>
      <dgm:spPr/>
      <dgm:t>
        <a:bodyPr/>
        <a:lstStyle/>
        <a:p>
          <a:r>
            <a:rPr lang="en-US"/>
            <a:t>What is the impact of having too many indexes on a Memory-Optimized Table?</a:t>
          </a:r>
        </a:p>
      </dgm:t>
    </dgm:pt>
    <dgm:pt modelId="{71830CAB-A849-43AF-B52F-0AA1356AE93A}" type="parTrans" cxnId="{F2229882-6A6F-462F-BD41-A3383DD8D81A}">
      <dgm:prSet/>
      <dgm:spPr/>
      <dgm:t>
        <a:bodyPr/>
        <a:lstStyle/>
        <a:p>
          <a:endParaRPr lang="en-US"/>
        </a:p>
      </dgm:t>
    </dgm:pt>
    <dgm:pt modelId="{83A99661-D9FA-4C77-A79E-390DBD588621}" type="sibTrans" cxnId="{F2229882-6A6F-462F-BD41-A3383DD8D81A}">
      <dgm:prSet/>
      <dgm:spPr/>
      <dgm:t>
        <a:bodyPr/>
        <a:lstStyle/>
        <a:p>
          <a:endParaRPr lang="en-US"/>
        </a:p>
      </dgm:t>
    </dgm:pt>
    <dgm:pt modelId="{969344F5-F410-4C65-B866-8B5CFEF8952C}">
      <dgm:prSet/>
      <dgm:spPr/>
      <dgm:t>
        <a:bodyPr/>
        <a:lstStyle/>
        <a:p>
          <a:r>
            <a:rPr lang="en-US"/>
            <a:t>What impact can possibly happen with a HASH index with a small bucket count?</a:t>
          </a:r>
        </a:p>
      </dgm:t>
    </dgm:pt>
    <dgm:pt modelId="{6552ED4C-8EEE-48D3-938A-3E57ACB10186}" type="parTrans" cxnId="{5520C54B-61A7-49C1-9692-F710B713EB41}">
      <dgm:prSet/>
      <dgm:spPr/>
      <dgm:t>
        <a:bodyPr/>
        <a:lstStyle/>
        <a:p>
          <a:endParaRPr lang="en-US"/>
        </a:p>
      </dgm:t>
    </dgm:pt>
    <dgm:pt modelId="{A1F4F9C5-DA92-4DF6-914E-99120A40DCE0}" type="sibTrans" cxnId="{5520C54B-61A7-49C1-9692-F710B713EB41}">
      <dgm:prSet/>
      <dgm:spPr/>
      <dgm:t>
        <a:bodyPr/>
        <a:lstStyle/>
        <a:p>
          <a:endParaRPr lang="en-US"/>
        </a:p>
      </dgm:t>
    </dgm:pt>
    <dgm:pt modelId="{2539C4A6-E1C4-421E-9A76-43A43CD019F1}">
      <dgm:prSet/>
      <dgm:spPr/>
      <dgm:t>
        <a:bodyPr/>
        <a:lstStyle/>
        <a:p>
          <a:r>
            <a:rPr lang="en-US" dirty="0"/>
            <a:t>What is the memory impact on having a HASH index with a large bucket count?</a:t>
          </a:r>
        </a:p>
      </dgm:t>
    </dgm:pt>
    <dgm:pt modelId="{EE408FE7-55DA-4DD2-AF86-B751F04B0560}" type="parTrans" cxnId="{98492234-25A1-433B-AC6D-1D609DCBF9E5}">
      <dgm:prSet/>
      <dgm:spPr/>
      <dgm:t>
        <a:bodyPr/>
        <a:lstStyle/>
        <a:p>
          <a:endParaRPr lang="en-US"/>
        </a:p>
      </dgm:t>
    </dgm:pt>
    <dgm:pt modelId="{3FBAB6A2-0607-4274-9C0A-0E5D7E46D320}" type="sibTrans" cxnId="{98492234-25A1-433B-AC6D-1D609DCBF9E5}">
      <dgm:prSet/>
      <dgm:spPr/>
      <dgm:t>
        <a:bodyPr/>
        <a:lstStyle/>
        <a:p>
          <a:endParaRPr lang="en-US"/>
        </a:p>
      </dgm:t>
    </dgm:pt>
    <dgm:pt modelId="{F8131A31-16A9-4040-8773-13EAB223AACD}">
      <dgm:prSet/>
      <dgm:spPr/>
      <dgm:t>
        <a:bodyPr/>
        <a:lstStyle/>
        <a:p>
          <a:r>
            <a:rPr lang="en-US"/>
            <a:t>Are there performance advantages of having a non-chatty Natively Stored Procedure?</a:t>
          </a:r>
        </a:p>
      </dgm:t>
    </dgm:pt>
    <dgm:pt modelId="{30D614D1-DBA5-486C-8FEB-20079DA5B41E}" type="parTrans" cxnId="{61B9891E-F9D4-4D0B-B764-7A78A5588301}">
      <dgm:prSet/>
      <dgm:spPr/>
      <dgm:t>
        <a:bodyPr/>
        <a:lstStyle/>
        <a:p>
          <a:endParaRPr lang="en-US"/>
        </a:p>
      </dgm:t>
    </dgm:pt>
    <dgm:pt modelId="{02FE5F90-4642-4F58-8B51-624750938668}" type="sibTrans" cxnId="{61B9891E-F9D4-4D0B-B764-7A78A5588301}">
      <dgm:prSet/>
      <dgm:spPr/>
      <dgm:t>
        <a:bodyPr/>
        <a:lstStyle/>
        <a:p>
          <a:endParaRPr lang="en-US"/>
        </a:p>
      </dgm:t>
    </dgm:pt>
    <dgm:pt modelId="{7C9C2B1D-4332-4539-B49B-53A2CEECECE4}">
      <dgm:prSet/>
      <dgm:spPr/>
      <dgm:t>
        <a:bodyPr/>
        <a:lstStyle/>
        <a:p>
          <a:r>
            <a:rPr lang="en-US" dirty="0"/>
            <a:t>True or False: The index contents for Memory-Optimized Tables stored in the data file</a:t>
          </a:r>
        </a:p>
      </dgm:t>
    </dgm:pt>
    <dgm:pt modelId="{2016E0E0-C733-485A-84CD-73A536FB8723}" type="parTrans" cxnId="{4A36E322-4679-4373-AA35-837380B65CDB}">
      <dgm:prSet/>
      <dgm:spPr/>
      <dgm:t>
        <a:bodyPr/>
        <a:lstStyle/>
        <a:p>
          <a:endParaRPr lang="en-US"/>
        </a:p>
      </dgm:t>
    </dgm:pt>
    <dgm:pt modelId="{4ABC605B-6E5F-47B0-B157-13EC2E91EFBB}" type="sibTrans" cxnId="{4A36E322-4679-4373-AA35-837380B65CDB}">
      <dgm:prSet/>
      <dgm:spPr/>
      <dgm:t>
        <a:bodyPr/>
        <a:lstStyle/>
        <a:p>
          <a:endParaRPr lang="en-US"/>
        </a:p>
      </dgm:t>
    </dgm:pt>
    <dgm:pt modelId="{97400BD5-14CE-4761-8A6A-64BC46D23158}" type="pres">
      <dgm:prSet presAssocID="{15A7774C-B622-4F48-8F7B-AF1AAB74E997}" presName="linear" presStyleCnt="0">
        <dgm:presLayoutVars>
          <dgm:animLvl val="lvl"/>
          <dgm:resizeHandles val="exact"/>
        </dgm:presLayoutVars>
      </dgm:prSet>
      <dgm:spPr/>
    </dgm:pt>
    <dgm:pt modelId="{86989247-99F6-4AF2-B76D-35A7CDAFD370}" type="pres">
      <dgm:prSet presAssocID="{CDCA19B1-3B45-4B24-8F19-085A650701BC}" presName="parentText" presStyleLbl="node1" presStyleIdx="0" presStyleCnt="6">
        <dgm:presLayoutVars>
          <dgm:chMax val="0"/>
          <dgm:bulletEnabled val="1"/>
        </dgm:presLayoutVars>
      </dgm:prSet>
      <dgm:spPr/>
    </dgm:pt>
    <dgm:pt modelId="{C612FDE1-CA0B-4448-B2A9-6EB44CD0983E}" type="pres">
      <dgm:prSet presAssocID="{CAE4D9F8-FDBB-4525-9125-6BAF56328FCE}" presName="spacer" presStyleCnt="0"/>
      <dgm:spPr/>
    </dgm:pt>
    <dgm:pt modelId="{E3FF152E-657D-4A34-A150-809A4E24A02E}" type="pres">
      <dgm:prSet presAssocID="{7C9C2B1D-4332-4539-B49B-53A2CEECECE4}" presName="parentText" presStyleLbl="node1" presStyleIdx="1" presStyleCnt="6">
        <dgm:presLayoutVars>
          <dgm:chMax val="0"/>
          <dgm:bulletEnabled val="1"/>
        </dgm:presLayoutVars>
      </dgm:prSet>
      <dgm:spPr/>
    </dgm:pt>
    <dgm:pt modelId="{7C5EBD09-71EA-49A5-8A6C-1A857FB2CF11}" type="pres">
      <dgm:prSet presAssocID="{4ABC605B-6E5F-47B0-B157-13EC2E91EFBB}" presName="spacer" presStyleCnt="0"/>
      <dgm:spPr/>
    </dgm:pt>
    <dgm:pt modelId="{4A71D5C7-A7D6-46CE-B888-CF65241F6B98}" type="pres">
      <dgm:prSet presAssocID="{418CC07E-60A8-4964-8F8D-DE5072ACF3AE}" presName="parentText" presStyleLbl="node1" presStyleIdx="2" presStyleCnt="6">
        <dgm:presLayoutVars>
          <dgm:chMax val="0"/>
          <dgm:bulletEnabled val="1"/>
        </dgm:presLayoutVars>
      </dgm:prSet>
      <dgm:spPr/>
    </dgm:pt>
    <dgm:pt modelId="{F3577BEC-0D65-4513-956E-F1A98577AD47}" type="pres">
      <dgm:prSet presAssocID="{83A99661-D9FA-4C77-A79E-390DBD588621}" presName="spacer" presStyleCnt="0"/>
      <dgm:spPr/>
    </dgm:pt>
    <dgm:pt modelId="{4CE6D622-6C4B-4912-A756-057BDFDF7259}" type="pres">
      <dgm:prSet presAssocID="{969344F5-F410-4C65-B866-8B5CFEF8952C}" presName="parentText" presStyleLbl="node1" presStyleIdx="3" presStyleCnt="6">
        <dgm:presLayoutVars>
          <dgm:chMax val="0"/>
          <dgm:bulletEnabled val="1"/>
        </dgm:presLayoutVars>
      </dgm:prSet>
      <dgm:spPr/>
    </dgm:pt>
    <dgm:pt modelId="{DE8A193A-1539-45CE-B9FA-AD9DBBD86A7C}" type="pres">
      <dgm:prSet presAssocID="{A1F4F9C5-DA92-4DF6-914E-99120A40DCE0}" presName="spacer" presStyleCnt="0"/>
      <dgm:spPr/>
    </dgm:pt>
    <dgm:pt modelId="{0E5177C7-801D-471B-9850-4FD8DFBC4036}" type="pres">
      <dgm:prSet presAssocID="{2539C4A6-E1C4-421E-9A76-43A43CD019F1}" presName="parentText" presStyleLbl="node1" presStyleIdx="4" presStyleCnt="6">
        <dgm:presLayoutVars>
          <dgm:chMax val="0"/>
          <dgm:bulletEnabled val="1"/>
        </dgm:presLayoutVars>
      </dgm:prSet>
      <dgm:spPr/>
    </dgm:pt>
    <dgm:pt modelId="{32F7A83F-0E59-4DBF-8F19-10C6E4E0F610}" type="pres">
      <dgm:prSet presAssocID="{3FBAB6A2-0607-4274-9C0A-0E5D7E46D320}" presName="spacer" presStyleCnt="0"/>
      <dgm:spPr/>
    </dgm:pt>
    <dgm:pt modelId="{196D8D5C-AF3C-4B3F-BC76-432EBE3C6399}" type="pres">
      <dgm:prSet presAssocID="{F8131A31-16A9-4040-8773-13EAB223AACD}" presName="parentText" presStyleLbl="node1" presStyleIdx="5" presStyleCnt="6">
        <dgm:presLayoutVars>
          <dgm:chMax val="0"/>
          <dgm:bulletEnabled val="1"/>
        </dgm:presLayoutVars>
      </dgm:prSet>
      <dgm:spPr/>
    </dgm:pt>
  </dgm:ptLst>
  <dgm:cxnLst>
    <dgm:cxn modelId="{0C23B609-AB88-4FBD-B478-33E0DFAA0630}" type="presOf" srcId="{15A7774C-B622-4F48-8F7B-AF1AAB74E997}" destId="{97400BD5-14CE-4761-8A6A-64BC46D23158}" srcOrd="0" destOrd="0" presId="urn:microsoft.com/office/officeart/2005/8/layout/vList2"/>
    <dgm:cxn modelId="{61B9891E-F9D4-4D0B-B764-7A78A5588301}" srcId="{15A7774C-B622-4F48-8F7B-AF1AAB74E997}" destId="{F8131A31-16A9-4040-8773-13EAB223AACD}" srcOrd="5" destOrd="0" parTransId="{30D614D1-DBA5-486C-8FEB-20079DA5B41E}" sibTransId="{02FE5F90-4642-4F58-8B51-624750938668}"/>
    <dgm:cxn modelId="{4A36E322-4679-4373-AA35-837380B65CDB}" srcId="{15A7774C-B622-4F48-8F7B-AF1AAB74E997}" destId="{7C9C2B1D-4332-4539-B49B-53A2CEECECE4}" srcOrd="1" destOrd="0" parTransId="{2016E0E0-C733-485A-84CD-73A536FB8723}" sibTransId="{4ABC605B-6E5F-47B0-B157-13EC2E91EFBB}"/>
    <dgm:cxn modelId="{DB4DCB27-91BA-426C-890A-8F10ABBFDD83}" type="presOf" srcId="{CDCA19B1-3B45-4B24-8F19-085A650701BC}" destId="{86989247-99F6-4AF2-B76D-35A7CDAFD370}" srcOrd="0" destOrd="0" presId="urn:microsoft.com/office/officeart/2005/8/layout/vList2"/>
    <dgm:cxn modelId="{98492234-25A1-433B-AC6D-1D609DCBF9E5}" srcId="{15A7774C-B622-4F48-8F7B-AF1AAB74E997}" destId="{2539C4A6-E1C4-421E-9A76-43A43CD019F1}" srcOrd="4" destOrd="0" parTransId="{EE408FE7-55DA-4DD2-AF86-B751F04B0560}" sibTransId="{3FBAB6A2-0607-4274-9C0A-0E5D7E46D320}"/>
    <dgm:cxn modelId="{5520C54B-61A7-49C1-9692-F710B713EB41}" srcId="{15A7774C-B622-4F48-8F7B-AF1AAB74E997}" destId="{969344F5-F410-4C65-B866-8B5CFEF8952C}" srcOrd="3" destOrd="0" parTransId="{6552ED4C-8EEE-48D3-938A-3E57ACB10186}" sibTransId="{A1F4F9C5-DA92-4DF6-914E-99120A40DCE0}"/>
    <dgm:cxn modelId="{F2229882-6A6F-462F-BD41-A3383DD8D81A}" srcId="{15A7774C-B622-4F48-8F7B-AF1AAB74E997}" destId="{418CC07E-60A8-4964-8F8D-DE5072ACF3AE}" srcOrd="2" destOrd="0" parTransId="{71830CAB-A849-43AF-B52F-0AA1356AE93A}" sibTransId="{83A99661-D9FA-4C77-A79E-390DBD588621}"/>
    <dgm:cxn modelId="{4BB646B5-2A6D-439D-A88F-AC928930541F}" srcId="{15A7774C-B622-4F48-8F7B-AF1AAB74E997}" destId="{CDCA19B1-3B45-4B24-8F19-085A650701BC}" srcOrd="0" destOrd="0" parTransId="{74BFB16A-6DC3-47DD-AE97-F15F596B23DF}" sibTransId="{CAE4D9F8-FDBB-4525-9125-6BAF56328FCE}"/>
    <dgm:cxn modelId="{4F627DC6-4CCB-4DA4-A3EB-4FEA16B20C11}" type="presOf" srcId="{2539C4A6-E1C4-421E-9A76-43A43CD019F1}" destId="{0E5177C7-801D-471B-9850-4FD8DFBC4036}" srcOrd="0" destOrd="0" presId="urn:microsoft.com/office/officeart/2005/8/layout/vList2"/>
    <dgm:cxn modelId="{349E5DCD-7256-4797-A0B0-63516DD82582}" type="presOf" srcId="{969344F5-F410-4C65-B866-8B5CFEF8952C}" destId="{4CE6D622-6C4B-4912-A756-057BDFDF7259}" srcOrd="0" destOrd="0" presId="urn:microsoft.com/office/officeart/2005/8/layout/vList2"/>
    <dgm:cxn modelId="{69BDD1E1-E938-43ED-89D2-DEF70479AF6C}" type="presOf" srcId="{418CC07E-60A8-4964-8F8D-DE5072ACF3AE}" destId="{4A71D5C7-A7D6-46CE-B888-CF65241F6B98}" srcOrd="0" destOrd="0" presId="urn:microsoft.com/office/officeart/2005/8/layout/vList2"/>
    <dgm:cxn modelId="{73B3C1EA-68DA-4CF0-8ABD-DFA1EC3FB22E}" type="presOf" srcId="{F8131A31-16A9-4040-8773-13EAB223AACD}" destId="{196D8D5C-AF3C-4B3F-BC76-432EBE3C6399}" srcOrd="0" destOrd="0" presId="urn:microsoft.com/office/officeart/2005/8/layout/vList2"/>
    <dgm:cxn modelId="{E639DCFD-FA39-4BD7-9CF2-6F4464046C26}" type="presOf" srcId="{7C9C2B1D-4332-4539-B49B-53A2CEECECE4}" destId="{E3FF152E-657D-4A34-A150-809A4E24A02E}" srcOrd="0" destOrd="0" presId="urn:microsoft.com/office/officeart/2005/8/layout/vList2"/>
    <dgm:cxn modelId="{8DEFA225-8389-4C32-8391-464D66A4B297}" type="presParOf" srcId="{97400BD5-14CE-4761-8A6A-64BC46D23158}" destId="{86989247-99F6-4AF2-B76D-35A7CDAFD370}" srcOrd="0" destOrd="0" presId="urn:microsoft.com/office/officeart/2005/8/layout/vList2"/>
    <dgm:cxn modelId="{A8E09699-CC9B-49CE-8CCD-A602F8C4105C}" type="presParOf" srcId="{97400BD5-14CE-4761-8A6A-64BC46D23158}" destId="{C612FDE1-CA0B-4448-B2A9-6EB44CD0983E}" srcOrd="1" destOrd="0" presId="urn:microsoft.com/office/officeart/2005/8/layout/vList2"/>
    <dgm:cxn modelId="{EE1E26C0-2F5E-4FBB-BE23-A4E62EAC9484}" type="presParOf" srcId="{97400BD5-14CE-4761-8A6A-64BC46D23158}" destId="{E3FF152E-657D-4A34-A150-809A4E24A02E}" srcOrd="2" destOrd="0" presId="urn:microsoft.com/office/officeart/2005/8/layout/vList2"/>
    <dgm:cxn modelId="{D5622C7B-CA38-401C-852C-7ED0AC85039A}" type="presParOf" srcId="{97400BD5-14CE-4761-8A6A-64BC46D23158}" destId="{7C5EBD09-71EA-49A5-8A6C-1A857FB2CF11}" srcOrd="3" destOrd="0" presId="urn:microsoft.com/office/officeart/2005/8/layout/vList2"/>
    <dgm:cxn modelId="{8F632537-AC5E-44B1-B321-A6D395B88045}" type="presParOf" srcId="{97400BD5-14CE-4761-8A6A-64BC46D23158}" destId="{4A71D5C7-A7D6-46CE-B888-CF65241F6B98}" srcOrd="4" destOrd="0" presId="urn:microsoft.com/office/officeart/2005/8/layout/vList2"/>
    <dgm:cxn modelId="{20280D10-BD7C-46A1-9750-8E934E1592B2}" type="presParOf" srcId="{97400BD5-14CE-4761-8A6A-64BC46D23158}" destId="{F3577BEC-0D65-4513-956E-F1A98577AD47}" srcOrd="5" destOrd="0" presId="urn:microsoft.com/office/officeart/2005/8/layout/vList2"/>
    <dgm:cxn modelId="{B6BE7B65-9EB9-4E4E-A13A-E8224B03AC68}" type="presParOf" srcId="{97400BD5-14CE-4761-8A6A-64BC46D23158}" destId="{4CE6D622-6C4B-4912-A756-057BDFDF7259}" srcOrd="6" destOrd="0" presId="urn:microsoft.com/office/officeart/2005/8/layout/vList2"/>
    <dgm:cxn modelId="{3802595D-758D-4D09-BADA-69CBCD01052F}" type="presParOf" srcId="{97400BD5-14CE-4761-8A6A-64BC46D23158}" destId="{DE8A193A-1539-45CE-B9FA-AD9DBBD86A7C}" srcOrd="7" destOrd="0" presId="urn:microsoft.com/office/officeart/2005/8/layout/vList2"/>
    <dgm:cxn modelId="{B6E1127B-6AED-406C-8533-3D786D7E7A36}" type="presParOf" srcId="{97400BD5-14CE-4761-8A6A-64BC46D23158}" destId="{0E5177C7-801D-471B-9850-4FD8DFBC4036}" srcOrd="8" destOrd="0" presId="urn:microsoft.com/office/officeart/2005/8/layout/vList2"/>
    <dgm:cxn modelId="{0D9F87C4-FF84-42E0-9DC6-127F87B0D7D4}" type="presParOf" srcId="{97400BD5-14CE-4761-8A6A-64BC46D23158}" destId="{32F7A83F-0E59-4DBF-8F19-10C6E4E0F610}" srcOrd="9" destOrd="0" presId="urn:microsoft.com/office/officeart/2005/8/layout/vList2"/>
    <dgm:cxn modelId="{54DBC56F-D6DE-42C8-9459-B589A2697E6A}" type="presParOf" srcId="{97400BD5-14CE-4761-8A6A-64BC46D23158}" destId="{196D8D5C-AF3C-4B3F-BC76-432EBE3C6399}"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86EB11C7-8E35-496E-8BBA-B5FE5C2DA87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BDBDA80-DB95-497B-8068-BB546AD49364}">
      <dgm:prSet/>
      <dgm:spPr/>
      <dgm:t>
        <a:bodyPr/>
        <a:lstStyle/>
        <a:p>
          <a:pPr>
            <a:lnSpc>
              <a:spcPct val="100000"/>
            </a:lnSpc>
          </a:pPr>
          <a:r>
            <a:rPr lang="en-US" b="0"/>
            <a:t>Intelligent Query Processing (2019)</a:t>
          </a:r>
        </a:p>
      </dgm:t>
    </dgm:pt>
    <dgm:pt modelId="{8A9064D7-5B0E-466F-B415-6619685C29BE}" type="parTrans" cxnId="{441C97A2-845A-439D-A640-D404E23AA783}">
      <dgm:prSet/>
      <dgm:spPr/>
      <dgm:t>
        <a:bodyPr/>
        <a:lstStyle/>
        <a:p>
          <a:endParaRPr lang="en-US"/>
        </a:p>
      </dgm:t>
    </dgm:pt>
    <dgm:pt modelId="{49EE1B11-F80C-4C91-BD6F-544BB55D79A2}" type="sibTrans" cxnId="{441C97A2-845A-439D-A640-D404E23AA783}">
      <dgm:prSet/>
      <dgm:spPr/>
      <dgm:t>
        <a:bodyPr/>
        <a:lstStyle/>
        <a:p>
          <a:endParaRPr lang="en-US"/>
        </a:p>
      </dgm:t>
    </dgm:pt>
    <dgm:pt modelId="{4798BF4A-4B5C-42B7-BF1C-495465BB8F2A}">
      <dgm:prSet/>
      <dgm:spPr/>
      <dgm:t>
        <a:bodyPr/>
        <a:lstStyle/>
        <a:p>
          <a:pPr>
            <a:lnSpc>
              <a:spcPct val="100000"/>
            </a:lnSpc>
          </a:pPr>
          <a:r>
            <a:rPr lang="en-US" b="0"/>
            <a:t>Adaptive Query Processing (2017)</a:t>
          </a:r>
        </a:p>
      </dgm:t>
    </dgm:pt>
    <dgm:pt modelId="{4AEE2964-4314-4AEC-8D0B-B57F29FF895D}" type="parTrans" cxnId="{A385A0C9-D5D3-44AF-A7EF-4DD8B441CCA7}">
      <dgm:prSet/>
      <dgm:spPr/>
      <dgm:t>
        <a:bodyPr/>
        <a:lstStyle/>
        <a:p>
          <a:endParaRPr lang="en-US"/>
        </a:p>
      </dgm:t>
    </dgm:pt>
    <dgm:pt modelId="{C8042726-7EC9-4192-8622-198304CF0D14}" type="sibTrans" cxnId="{A385A0C9-D5D3-44AF-A7EF-4DD8B441CCA7}">
      <dgm:prSet/>
      <dgm:spPr/>
      <dgm:t>
        <a:bodyPr/>
        <a:lstStyle/>
        <a:p>
          <a:endParaRPr lang="en-US"/>
        </a:p>
      </dgm:t>
    </dgm:pt>
    <dgm:pt modelId="{DA36808D-214D-4712-9CA5-5BBCF19CFF03}">
      <dgm:prSet/>
      <dgm:spPr/>
      <dgm:t>
        <a:bodyPr/>
        <a:lstStyle/>
        <a:p>
          <a:pPr>
            <a:lnSpc>
              <a:spcPct val="100000"/>
            </a:lnSpc>
          </a:pPr>
          <a:r>
            <a:rPr lang="en-US" b="0" dirty="0"/>
            <a:t>New Features of IQP (2022)</a:t>
          </a:r>
        </a:p>
      </dgm:t>
    </dgm:pt>
    <dgm:pt modelId="{9BAC6198-FD89-443F-B9E4-973C85421C4E}" type="parTrans" cxnId="{CB942401-5078-4DE5-A34C-07D8C2494A19}">
      <dgm:prSet/>
      <dgm:spPr/>
      <dgm:t>
        <a:bodyPr/>
        <a:lstStyle/>
        <a:p>
          <a:endParaRPr lang="en-US"/>
        </a:p>
      </dgm:t>
    </dgm:pt>
    <dgm:pt modelId="{EC4A3A85-3C42-44ED-B4AD-28D3F79046B3}" type="sibTrans" cxnId="{CB942401-5078-4DE5-A34C-07D8C2494A19}">
      <dgm:prSet/>
      <dgm:spPr/>
      <dgm:t>
        <a:bodyPr/>
        <a:lstStyle/>
        <a:p>
          <a:endParaRPr lang="en-US"/>
        </a:p>
      </dgm:t>
    </dgm:pt>
    <dgm:pt modelId="{42C5CA24-8AD0-4F04-9AC3-F8BE239374EF}" type="pres">
      <dgm:prSet presAssocID="{86EB11C7-8E35-496E-8BBA-B5FE5C2DA876}" presName="root" presStyleCnt="0">
        <dgm:presLayoutVars>
          <dgm:dir/>
          <dgm:resizeHandles val="exact"/>
        </dgm:presLayoutVars>
      </dgm:prSet>
      <dgm:spPr/>
    </dgm:pt>
    <dgm:pt modelId="{DD62371A-31ED-48C9-A71E-80C110EA367D}" type="pres">
      <dgm:prSet presAssocID="{4798BF4A-4B5C-42B7-BF1C-495465BB8F2A}" presName="compNode" presStyleCnt="0"/>
      <dgm:spPr/>
    </dgm:pt>
    <dgm:pt modelId="{6219270F-602D-4E71-A25D-9E7371082AA0}" type="pres">
      <dgm:prSet presAssocID="{4798BF4A-4B5C-42B7-BF1C-495465BB8F2A}" presName="bgRect" presStyleLbl="bgShp" presStyleIdx="0" presStyleCnt="3"/>
      <dgm:spPr/>
    </dgm:pt>
    <dgm:pt modelId="{6749A655-52C5-4CF7-BB3C-25297FBA263C}" type="pres">
      <dgm:prSet presAssocID="{4798BF4A-4B5C-42B7-BF1C-495465BB8F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17139FC4-2D1E-4E1A-AAB8-C32B1FBA15D3}" type="pres">
      <dgm:prSet presAssocID="{4798BF4A-4B5C-42B7-BF1C-495465BB8F2A}" presName="spaceRect" presStyleCnt="0"/>
      <dgm:spPr/>
    </dgm:pt>
    <dgm:pt modelId="{2D1BCA7F-B15E-4010-A026-CEC091634249}" type="pres">
      <dgm:prSet presAssocID="{4798BF4A-4B5C-42B7-BF1C-495465BB8F2A}" presName="parTx" presStyleLbl="revTx" presStyleIdx="0" presStyleCnt="3">
        <dgm:presLayoutVars>
          <dgm:chMax val="0"/>
          <dgm:chPref val="0"/>
        </dgm:presLayoutVars>
      </dgm:prSet>
      <dgm:spPr/>
    </dgm:pt>
    <dgm:pt modelId="{3D853281-9E90-4811-ADF7-16EAED217E4D}" type="pres">
      <dgm:prSet presAssocID="{C8042726-7EC9-4192-8622-198304CF0D14}" presName="sibTrans" presStyleCnt="0"/>
      <dgm:spPr/>
    </dgm:pt>
    <dgm:pt modelId="{C65CB33A-D4E7-4851-B6F8-E113AB7C4B89}" type="pres">
      <dgm:prSet presAssocID="{6BDBDA80-DB95-497B-8068-BB546AD49364}" presName="compNode" presStyleCnt="0"/>
      <dgm:spPr/>
    </dgm:pt>
    <dgm:pt modelId="{098E2AA6-0642-4D63-B364-2AFF9CB1FFC6}" type="pres">
      <dgm:prSet presAssocID="{6BDBDA80-DB95-497B-8068-BB546AD49364}" presName="bgRect" presStyleLbl="bgShp" presStyleIdx="1" presStyleCnt="3"/>
      <dgm:spPr/>
    </dgm:pt>
    <dgm:pt modelId="{227B081C-35B3-413F-A2D9-8E6378AD9C49}" type="pres">
      <dgm:prSet presAssocID="{6BDBDA80-DB95-497B-8068-BB546AD4936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82E8D7F0-BD52-4347-BB45-A993F6B8937D}" type="pres">
      <dgm:prSet presAssocID="{6BDBDA80-DB95-497B-8068-BB546AD49364}" presName="spaceRect" presStyleCnt="0"/>
      <dgm:spPr/>
    </dgm:pt>
    <dgm:pt modelId="{CF84DBA8-8605-4878-AAA5-90953141E1A7}" type="pres">
      <dgm:prSet presAssocID="{6BDBDA80-DB95-497B-8068-BB546AD49364}" presName="parTx" presStyleLbl="revTx" presStyleIdx="1" presStyleCnt="3">
        <dgm:presLayoutVars>
          <dgm:chMax val="0"/>
          <dgm:chPref val="0"/>
        </dgm:presLayoutVars>
      </dgm:prSet>
      <dgm:spPr/>
    </dgm:pt>
    <dgm:pt modelId="{DFDFBB2A-AF3E-4E3D-8A98-87E3CC295086}" type="pres">
      <dgm:prSet presAssocID="{49EE1B11-F80C-4C91-BD6F-544BB55D79A2}" presName="sibTrans" presStyleCnt="0"/>
      <dgm:spPr/>
    </dgm:pt>
    <dgm:pt modelId="{EB53C6FF-5FC6-4427-8483-9B65AF3BDE41}" type="pres">
      <dgm:prSet presAssocID="{DA36808D-214D-4712-9CA5-5BBCF19CFF03}" presName="compNode" presStyleCnt="0"/>
      <dgm:spPr/>
    </dgm:pt>
    <dgm:pt modelId="{E514E16A-E2B6-4326-A906-DEF82027DFAE}" type="pres">
      <dgm:prSet presAssocID="{DA36808D-214D-4712-9CA5-5BBCF19CFF03}" presName="bgRect" presStyleLbl="bgShp" presStyleIdx="2" presStyleCnt="3"/>
      <dgm:spPr/>
    </dgm:pt>
    <dgm:pt modelId="{4E07F6A4-A399-45D6-B4A4-8F274413FA9A}" type="pres">
      <dgm:prSet presAssocID="{DA36808D-214D-4712-9CA5-5BBCF19CFF0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recracker"/>
        </a:ext>
      </dgm:extLst>
    </dgm:pt>
    <dgm:pt modelId="{165B55DF-06A4-4C77-9DB8-CB56DB6AC6BE}" type="pres">
      <dgm:prSet presAssocID="{DA36808D-214D-4712-9CA5-5BBCF19CFF03}" presName="spaceRect" presStyleCnt="0"/>
      <dgm:spPr/>
    </dgm:pt>
    <dgm:pt modelId="{C5B4B628-7A6C-4977-9F15-5A8F24006128}" type="pres">
      <dgm:prSet presAssocID="{DA36808D-214D-4712-9CA5-5BBCF19CFF03}" presName="parTx" presStyleLbl="revTx" presStyleIdx="2" presStyleCnt="3">
        <dgm:presLayoutVars>
          <dgm:chMax val="0"/>
          <dgm:chPref val="0"/>
        </dgm:presLayoutVars>
      </dgm:prSet>
      <dgm:spPr/>
    </dgm:pt>
  </dgm:ptLst>
  <dgm:cxnLst>
    <dgm:cxn modelId="{CB942401-5078-4DE5-A34C-07D8C2494A19}" srcId="{86EB11C7-8E35-496E-8BBA-B5FE5C2DA876}" destId="{DA36808D-214D-4712-9CA5-5BBCF19CFF03}" srcOrd="2" destOrd="0" parTransId="{9BAC6198-FD89-443F-B9E4-973C85421C4E}" sibTransId="{EC4A3A85-3C42-44ED-B4AD-28D3F79046B3}"/>
    <dgm:cxn modelId="{3D9B885C-9DA1-4EEF-AE90-A0C4FACAE913}" type="presOf" srcId="{86EB11C7-8E35-496E-8BBA-B5FE5C2DA876}" destId="{42C5CA24-8AD0-4F04-9AC3-F8BE239374EF}" srcOrd="0" destOrd="0" presId="urn:microsoft.com/office/officeart/2018/2/layout/IconVerticalSolidList"/>
    <dgm:cxn modelId="{370A836A-E37C-4AEE-9482-9B6769EC0DD2}" type="presOf" srcId="{DA36808D-214D-4712-9CA5-5BBCF19CFF03}" destId="{C5B4B628-7A6C-4977-9F15-5A8F24006128}" srcOrd="0" destOrd="0" presId="urn:microsoft.com/office/officeart/2018/2/layout/IconVerticalSolidList"/>
    <dgm:cxn modelId="{5FA94876-4629-491C-8BCA-B89CAB0B3F54}" type="presOf" srcId="{6BDBDA80-DB95-497B-8068-BB546AD49364}" destId="{CF84DBA8-8605-4878-AAA5-90953141E1A7}" srcOrd="0" destOrd="0" presId="urn:microsoft.com/office/officeart/2018/2/layout/IconVerticalSolidList"/>
    <dgm:cxn modelId="{93306B86-F8B8-4BA4-829E-06D7B71AB43A}" type="presOf" srcId="{4798BF4A-4B5C-42B7-BF1C-495465BB8F2A}" destId="{2D1BCA7F-B15E-4010-A026-CEC091634249}" srcOrd="0" destOrd="0" presId="urn:microsoft.com/office/officeart/2018/2/layout/IconVerticalSolidList"/>
    <dgm:cxn modelId="{441C97A2-845A-439D-A640-D404E23AA783}" srcId="{86EB11C7-8E35-496E-8BBA-B5FE5C2DA876}" destId="{6BDBDA80-DB95-497B-8068-BB546AD49364}" srcOrd="1" destOrd="0" parTransId="{8A9064D7-5B0E-466F-B415-6619685C29BE}" sibTransId="{49EE1B11-F80C-4C91-BD6F-544BB55D79A2}"/>
    <dgm:cxn modelId="{A385A0C9-D5D3-44AF-A7EF-4DD8B441CCA7}" srcId="{86EB11C7-8E35-496E-8BBA-B5FE5C2DA876}" destId="{4798BF4A-4B5C-42B7-BF1C-495465BB8F2A}" srcOrd="0" destOrd="0" parTransId="{4AEE2964-4314-4AEC-8D0B-B57F29FF895D}" sibTransId="{C8042726-7EC9-4192-8622-198304CF0D14}"/>
    <dgm:cxn modelId="{64C9DB7F-C678-4800-99AF-1200586105BE}" type="presParOf" srcId="{42C5CA24-8AD0-4F04-9AC3-F8BE239374EF}" destId="{DD62371A-31ED-48C9-A71E-80C110EA367D}" srcOrd="0" destOrd="0" presId="urn:microsoft.com/office/officeart/2018/2/layout/IconVerticalSolidList"/>
    <dgm:cxn modelId="{2CA76ACB-C7D1-4ADF-AB32-58AFBA4BA49D}" type="presParOf" srcId="{DD62371A-31ED-48C9-A71E-80C110EA367D}" destId="{6219270F-602D-4E71-A25D-9E7371082AA0}" srcOrd="0" destOrd="0" presId="urn:microsoft.com/office/officeart/2018/2/layout/IconVerticalSolidList"/>
    <dgm:cxn modelId="{AE26B906-111D-4777-81FC-35A73871FE3D}" type="presParOf" srcId="{DD62371A-31ED-48C9-A71E-80C110EA367D}" destId="{6749A655-52C5-4CF7-BB3C-25297FBA263C}" srcOrd="1" destOrd="0" presId="urn:microsoft.com/office/officeart/2018/2/layout/IconVerticalSolidList"/>
    <dgm:cxn modelId="{6E71D173-CBE7-4C3F-B8C2-F7C653C0D225}" type="presParOf" srcId="{DD62371A-31ED-48C9-A71E-80C110EA367D}" destId="{17139FC4-2D1E-4E1A-AAB8-C32B1FBA15D3}" srcOrd="2" destOrd="0" presId="urn:microsoft.com/office/officeart/2018/2/layout/IconVerticalSolidList"/>
    <dgm:cxn modelId="{C1235D70-00AA-4496-AAC0-837CCF052974}" type="presParOf" srcId="{DD62371A-31ED-48C9-A71E-80C110EA367D}" destId="{2D1BCA7F-B15E-4010-A026-CEC091634249}" srcOrd="3" destOrd="0" presId="urn:microsoft.com/office/officeart/2018/2/layout/IconVerticalSolidList"/>
    <dgm:cxn modelId="{B0A16F43-3ECB-4E86-8F5E-E6BC00E6F4E9}" type="presParOf" srcId="{42C5CA24-8AD0-4F04-9AC3-F8BE239374EF}" destId="{3D853281-9E90-4811-ADF7-16EAED217E4D}" srcOrd="1" destOrd="0" presId="urn:microsoft.com/office/officeart/2018/2/layout/IconVerticalSolidList"/>
    <dgm:cxn modelId="{894974C2-0B02-41CB-BCD4-345E301151F0}" type="presParOf" srcId="{42C5CA24-8AD0-4F04-9AC3-F8BE239374EF}" destId="{C65CB33A-D4E7-4851-B6F8-E113AB7C4B89}" srcOrd="2" destOrd="0" presId="urn:microsoft.com/office/officeart/2018/2/layout/IconVerticalSolidList"/>
    <dgm:cxn modelId="{8AC6815C-3ABF-463C-82A9-8E60C8156779}" type="presParOf" srcId="{C65CB33A-D4E7-4851-B6F8-E113AB7C4B89}" destId="{098E2AA6-0642-4D63-B364-2AFF9CB1FFC6}" srcOrd="0" destOrd="0" presId="urn:microsoft.com/office/officeart/2018/2/layout/IconVerticalSolidList"/>
    <dgm:cxn modelId="{087F2615-9FC9-490D-B11F-7AF1562BB75C}" type="presParOf" srcId="{C65CB33A-D4E7-4851-B6F8-E113AB7C4B89}" destId="{227B081C-35B3-413F-A2D9-8E6378AD9C49}" srcOrd="1" destOrd="0" presId="urn:microsoft.com/office/officeart/2018/2/layout/IconVerticalSolidList"/>
    <dgm:cxn modelId="{478CB105-7C00-4C74-AAF3-B4F2DCEEBA06}" type="presParOf" srcId="{C65CB33A-D4E7-4851-B6F8-E113AB7C4B89}" destId="{82E8D7F0-BD52-4347-BB45-A993F6B8937D}" srcOrd="2" destOrd="0" presId="urn:microsoft.com/office/officeart/2018/2/layout/IconVerticalSolidList"/>
    <dgm:cxn modelId="{6B085068-0F32-485D-AC4A-8BC88050254F}" type="presParOf" srcId="{C65CB33A-D4E7-4851-B6F8-E113AB7C4B89}" destId="{CF84DBA8-8605-4878-AAA5-90953141E1A7}" srcOrd="3" destOrd="0" presId="urn:microsoft.com/office/officeart/2018/2/layout/IconVerticalSolidList"/>
    <dgm:cxn modelId="{EED1B2ED-3911-4678-8774-4C29009134D3}" type="presParOf" srcId="{42C5CA24-8AD0-4F04-9AC3-F8BE239374EF}" destId="{DFDFBB2A-AF3E-4E3D-8A98-87E3CC295086}" srcOrd="3" destOrd="0" presId="urn:microsoft.com/office/officeart/2018/2/layout/IconVerticalSolidList"/>
    <dgm:cxn modelId="{2F80D4C6-F9E2-4932-A192-1098907A07A9}" type="presParOf" srcId="{42C5CA24-8AD0-4F04-9AC3-F8BE239374EF}" destId="{EB53C6FF-5FC6-4427-8483-9B65AF3BDE41}" srcOrd="4" destOrd="0" presId="urn:microsoft.com/office/officeart/2018/2/layout/IconVerticalSolidList"/>
    <dgm:cxn modelId="{E95325B8-73FB-4F58-9159-6198A9CC4EA6}" type="presParOf" srcId="{EB53C6FF-5FC6-4427-8483-9B65AF3BDE41}" destId="{E514E16A-E2B6-4326-A906-DEF82027DFAE}" srcOrd="0" destOrd="0" presId="urn:microsoft.com/office/officeart/2018/2/layout/IconVerticalSolidList"/>
    <dgm:cxn modelId="{9B969718-A642-4A1A-984C-DA7F9E419551}" type="presParOf" srcId="{EB53C6FF-5FC6-4427-8483-9B65AF3BDE41}" destId="{4E07F6A4-A399-45D6-B4A4-8F274413FA9A}" srcOrd="1" destOrd="0" presId="urn:microsoft.com/office/officeart/2018/2/layout/IconVerticalSolidList"/>
    <dgm:cxn modelId="{1973B722-C563-4C4C-AC22-0B82EF6CBB95}" type="presParOf" srcId="{EB53C6FF-5FC6-4427-8483-9B65AF3BDE41}" destId="{165B55DF-06A4-4C77-9DB8-CB56DB6AC6BE}" srcOrd="2" destOrd="0" presId="urn:microsoft.com/office/officeart/2018/2/layout/IconVerticalSolidList"/>
    <dgm:cxn modelId="{6A914271-8F09-4B4E-B61B-111E7804A6B7}" type="presParOf" srcId="{EB53C6FF-5FC6-4427-8483-9B65AF3BDE41}" destId="{C5B4B628-7A6C-4977-9F15-5A8F2400612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simple1" qsCatId="simple" csTypeId="urn:microsoft.com/office/officeart/2005/8/colors/accent0_3" csCatId="mainScheme"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a:solidFill>
          <a:srgbClr val="0067B8"/>
        </a:solidFill>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a:solidFill>
          <a:srgbClr val="0067B8"/>
        </a:solidFill>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a:solidFill>
          <a:srgbClr val="0067B8"/>
        </a:solidFill>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simple1" qsCatId="simple" csTypeId="urn:microsoft.com/office/officeart/2005/8/colors/colorful2" csCatId="colorful"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custT="1"/>
      <dgm:spPr/>
      <dgm:t>
        <a:bodyPr/>
        <a:lstStyle/>
        <a:p>
          <a:pPr marL="0" lvl="0" indent="0" algn="ctr" defTabSz="800100">
            <a:lnSpc>
              <a:spcPct val="90000"/>
            </a:lnSpc>
            <a:spcBef>
              <a:spcPct val="0"/>
            </a:spcBef>
            <a:spcAft>
              <a:spcPct val="35000"/>
            </a:spcAft>
            <a:buNone/>
          </a:pPr>
          <a:r>
            <a:rPr lang="en-US" sz="1800" kern="1200">
              <a:latin typeface="Segoe UI"/>
              <a:ea typeface="+mn-ea"/>
              <a:cs typeface="+mn-cs"/>
            </a:rPr>
            <a:t>Adaptive Joins</a:t>
          </a:r>
          <a:endParaRPr lang="en-US" sz="1800" kern="1200" dirty="0">
            <a:latin typeface="Segoe UI"/>
            <a:ea typeface="+mn-ea"/>
            <a:cs typeface="+mn-cs"/>
          </a:endParaRP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EC5624F3-2170-43DC-97A6-A153AC2072F1}">
      <dgm:prSet phldrT="[Text]"/>
      <dgm:spPr>
        <a:solidFill>
          <a:schemeClr val="accent6">
            <a:lumMod val="90000"/>
            <a:lumOff val="10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2787F9B9-D9EE-40F6-ABD4-C13F268A8AF1}">
      <dgm:prSet phldrT="[Text]" custT="1"/>
      <dgm:spPr>
        <a:solidFill>
          <a:srgbClr val="0067B8"/>
        </a:solidFill>
      </dgm:spPr>
      <dgm:t>
        <a:bodyPr spcFirstLastPara="0" vert="horz" wrap="square" lIns="83820" tIns="83820" rIns="83820" bIns="83820" numCol="1" spcCol="1270" anchor="ctr" anchorCtr="0"/>
        <a:lstStyle/>
        <a:p>
          <a:r>
            <a:rPr lang="en-US" sz="1800" kern="1200">
              <a:latin typeface="Segoe UI"/>
              <a:ea typeface="+mn-ea"/>
              <a:cs typeface="+mn-cs"/>
            </a:rPr>
            <a:t>Adaptive</a:t>
          </a:r>
          <a:r>
            <a:rPr lang="en-US" sz="1800" kern="1200"/>
            <a:t> Query Processing</a:t>
          </a:r>
          <a:endParaRPr lang="en-US" sz="1800" kern="1200"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5261F5C2-903F-4994-916A-72A90DAE7F2D}" type="asst">
      <dgm:prSet phldrT="[Text]"/>
      <dgm:spPr>
        <a:solidFill>
          <a:schemeClr val="accent6">
            <a:lumMod val="90000"/>
            <a:lumOff val="10000"/>
          </a:schemeClr>
        </a:solidFill>
      </dgm:spPr>
      <dgm:t>
        <a:bodyPr/>
        <a:lstStyle/>
        <a:p>
          <a:r>
            <a:rPr lang="en-US" dirty="0"/>
            <a:t>Row Mode</a:t>
          </a:r>
        </a:p>
      </dgm:t>
    </dgm:pt>
    <dgm:pt modelId="{FAA45A8D-079A-4FAC-87D1-08D72268764D}" type="parTrans" cxnId="{742FF205-1B4C-462C-ABBD-F2CB88EA006B}">
      <dgm:prSet/>
      <dgm:spPr/>
      <dgm:t>
        <a:bodyPr/>
        <a:lstStyle/>
        <a:p>
          <a:endParaRPr lang="en-US"/>
        </a:p>
      </dgm:t>
    </dgm:pt>
    <dgm:pt modelId="{EC32FA2C-6775-4014-B77E-A93B9C2EAE9C}" type="sibTrans" cxnId="{742FF205-1B4C-462C-ABBD-F2CB88EA006B}">
      <dgm:prSet/>
      <dgm:spPr/>
      <dgm:t>
        <a:bodyPr/>
        <a:lstStyle/>
        <a:p>
          <a:endParaRPr lang="en-US"/>
        </a:p>
      </dgm:t>
    </dgm:pt>
    <dgm:pt modelId="{1E81E9B4-AC06-47E2-948F-7FF9370400A3}" type="asst">
      <dgm:prSet phldrT="[Text]"/>
      <dgm:spPr>
        <a:solidFill>
          <a:schemeClr val="accent6">
            <a:lumMod val="90000"/>
            <a:lumOff val="10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90000"/>
            <a:lumOff val="10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90000"/>
            <a:lumOff val="10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90000"/>
            <a:lumOff val="10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90000"/>
            <a:lumOff val="10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E8170A24-B9D6-476C-BA9B-520B6C6C80D7}" type="pres">
      <dgm:prSet presAssocID="{6E762228-84FE-45B2-9BB6-19E98A9BB7EA}" presName="mainComposite" presStyleCnt="0">
        <dgm:presLayoutVars>
          <dgm:chPref val="1"/>
          <dgm:dir/>
          <dgm:animOne val="branch"/>
          <dgm:animLvl val="lvl"/>
          <dgm:resizeHandles val="exact"/>
        </dgm:presLayoutVars>
      </dgm:prSet>
      <dgm:spPr/>
    </dgm:pt>
    <dgm:pt modelId="{F2FCA989-3E42-4776-8AF8-9616728FBFE7}" type="pres">
      <dgm:prSet presAssocID="{6E762228-84FE-45B2-9BB6-19E98A9BB7EA}" presName="hierFlow" presStyleCnt="0"/>
      <dgm:spPr/>
    </dgm:pt>
    <dgm:pt modelId="{A49C018D-69F1-4891-98A5-06185D96B375}" type="pres">
      <dgm:prSet presAssocID="{6E762228-84FE-45B2-9BB6-19E98A9BB7EA}" presName="hierChild1" presStyleCnt="0">
        <dgm:presLayoutVars>
          <dgm:chPref val="1"/>
          <dgm:animOne val="branch"/>
          <dgm:animLvl val="lvl"/>
        </dgm:presLayoutVars>
      </dgm:prSet>
      <dgm:spPr/>
    </dgm:pt>
    <dgm:pt modelId="{97FDBDD4-6FD5-4AD0-947F-5F98FB892596}" type="pres">
      <dgm:prSet presAssocID="{EC5624F3-2170-43DC-97A6-A153AC2072F1}" presName="Name14" presStyleCnt="0"/>
      <dgm:spPr/>
    </dgm:pt>
    <dgm:pt modelId="{86E87806-462D-4021-B716-BF30F5397896}" type="pres">
      <dgm:prSet presAssocID="{EC5624F3-2170-43DC-97A6-A153AC2072F1}" presName="level1Shape" presStyleLbl="node0" presStyleIdx="0" presStyleCnt="1">
        <dgm:presLayoutVars>
          <dgm:chPref val="3"/>
        </dgm:presLayoutVars>
      </dgm:prSet>
      <dgm:spPr/>
    </dgm:pt>
    <dgm:pt modelId="{35A5E084-5147-4B3A-8F0F-A7B1A9D14AFD}" type="pres">
      <dgm:prSet presAssocID="{EC5624F3-2170-43DC-97A6-A153AC2072F1}" presName="hierChild2" presStyleCnt="0"/>
      <dgm:spPr/>
    </dgm:pt>
    <dgm:pt modelId="{C113824A-7555-4C87-B2BE-96501C624C75}" type="pres">
      <dgm:prSet presAssocID="{DAF4A804-FF79-40DF-805D-58E5C402C862}" presName="Name19" presStyleLbl="parChTrans1D2" presStyleIdx="0" presStyleCnt="5"/>
      <dgm:spPr/>
    </dgm:pt>
    <dgm:pt modelId="{BE067252-2D3F-4DA7-A3B0-0271DCAC7ACE}" type="pres">
      <dgm:prSet presAssocID="{2787F9B9-D9EE-40F6-ABD4-C13F268A8AF1}" presName="Name21" presStyleCnt="0"/>
      <dgm:spPr/>
    </dgm:pt>
    <dgm:pt modelId="{9C2DE11F-DF23-4919-B7BD-27DB31DE2417}" type="pres">
      <dgm:prSet presAssocID="{2787F9B9-D9EE-40F6-ABD4-C13F268A8AF1}" presName="level2Shape" presStyleLbl="node2" presStyleIdx="0" presStyleCnt="1"/>
      <dgm:spPr/>
    </dgm:pt>
    <dgm:pt modelId="{FCBDAC34-405F-4217-ADFF-FC1763628357}" type="pres">
      <dgm:prSet presAssocID="{2787F9B9-D9EE-40F6-ABD4-C13F268A8AF1}" presName="hierChild3" presStyleCnt="0"/>
      <dgm:spPr/>
    </dgm:pt>
    <dgm:pt modelId="{4115379B-A779-422E-A95E-5CC6ACAD24AA}" type="pres">
      <dgm:prSet presAssocID="{9D361AED-F287-426D-889C-035A581FCAD4}" presName="Name19" presStyleLbl="parChTrans1D3" presStyleIdx="0" presStyleCnt="4"/>
      <dgm:spPr/>
    </dgm:pt>
    <dgm:pt modelId="{7670C453-7839-468B-A113-74880D3B7B6C}" type="pres">
      <dgm:prSet presAssocID="{D84DD7AB-A1C4-4A77-B583-CCF2DADB3362}" presName="Name21" presStyleCnt="0"/>
      <dgm:spPr/>
    </dgm:pt>
    <dgm:pt modelId="{5C1096D5-40FF-4B10-8A2F-3BFE55DC37C4}" type="pres">
      <dgm:prSet presAssocID="{D84DD7AB-A1C4-4A77-B583-CCF2DADB3362}" presName="level2Shape" presStyleLbl="asst2" presStyleIdx="0" presStyleCnt="5"/>
      <dgm:spPr/>
    </dgm:pt>
    <dgm:pt modelId="{728FB85B-7598-4222-9286-E746AC9F803C}" type="pres">
      <dgm:prSet presAssocID="{D84DD7AB-A1C4-4A77-B583-CCF2DADB3362}" presName="hierChild3" presStyleCnt="0"/>
      <dgm:spPr/>
    </dgm:pt>
    <dgm:pt modelId="{D1F2B48B-0A17-4BA4-BB35-4F83AF68E8C0}" type="pres">
      <dgm:prSet presAssocID="{69703607-1CEF-4962-A22B-C8239D13F2F4}" presName="Name19" presStyleLbl="parChTrans1D3" presStyleIdx="1" presStyleCnt="4"/>
      <dgm:spPr/>
    </dgm:pt>
    <dgm:pt modelId="{E09DD12C-7A15-4B54-98B1-F2D0F1C89BEE}" type="pres">
      <dgm:prSet presAssocID="{8277FB8B-9D39-4CC5-BDEC-D3827308642F}" presName="Name21" presStyleCnt="0"/>
      <dgm:spPr/>
    </dgm:pt>
    <dgm:pt modelId="{5FEBEBC5-9607-4B49-82F6-220A5A82DCA3}" type="pres">
      <dgm:prSet presAssocID="{8277FB8B-9D39-4CC5-BDEC-D3827308642F}" presName="level2Shape" presStyleLbl="asst2" presStyleIdx="1" presStyleCnt="5"/>
      <dgm:spPr/>
    </dgm:pt>
    <dgm:pt modelId="{AA3EE521-4EE8-41AC-935D-19491E82AC10}" type="pres">
      <dgm:prSet presAssocID="{8277FB8B-9D39-4CC5-BDEC-D3827308642F}" presName="hierChild3" presStyleCnt="0"/>
      <dgm:spPr/>
    </dgm:pt>
    <dgm:pt modelId="{97D1A4A4-C0EF-44EB-9149-CF3BC8359F9D}" type="pres">
      <dgm:prSet presAssocID="{3A2A32F0-C73D-42A0-BA11-AFA02ABE79C2}" presName="Name19" presStyleLbl="parChTrans1D3" presStyleIdx="2" presStyleCnt="4"/>
      <dgm:spPr/>
    </dgm:pt>
    <dgm:pt modelId="{A62B8DCA-FDEF-400D-9111-E375DED77B61}" type="pres">
      <dgm:prSet presAssocID="{FE5A3D51-3C08-4DB9-99E3-39C94436AA5B}" presName="Name21" presStyleCnt="0"/>
      <dgm:spPr/>
    </dgm:pt>
    <dgm:pt modelId="{633CAE10-57CD-44C7-A6F5-8B3093CB8B4D}" type="pres">
      <dgm:prSet presAssocID="{FE5A3D51-3C08-4DB9-99E3-39C94436AA5B}" presName="level2Shape" presStyleLbl="asst2" presStyleIdx="2" presStyleCnt="5"/>
      <dgm:spPr/>
    </dgm:pt>
    <dgm:pt modelId="{6CD75E5F-24F5-4BDC-A063-865AF99C7E79}" type="pres">
      <dgm:prSet presAssocID="{FE5A3D51-3C08-4DB9-99E3-39C94436AA5B}" presName="hierChild3" presStyleCnt="0"/>
      <dgm:spPr/>
    </dgm:pt>
    <dgm:pt modelId="{655625AB-1A89-405F-AA45-2F7986065705}" type="pres">
      <dgm:prSet presAssocID="{B2937768-267F-4FD0-B209-ADCABB3F2609}" presName="Name19" presStyleLbl="parChTrans1D4" presStyleIdx="0" presStyleCnt="2"/>
      <dgm:spPr/>
    </dgm:pt>
    <dgm:pt modelId="{C889BB32-4366-4F1D-8ED4-077CB0D20F8B}" type="pres">
      <dgm:prSet presAssocID="{270DB351-209F-44E3-AE5D-DD3AA05A8175}" presName="Name21" presStyleCnt="0"/>
      <dgm:spPr/>
    </dgm:pt>
    <dgm:pt modelId="{CDA9A297-F1DB-4AC2-A226-3911EBB63085}" type="pres">
      <dgm:prSet presAssocID="{270DB351-209F-44E3-AE5D-DD3AA05A8175}" presName="level2Shape" presStyleLbl="asst2" presStyleIdx="3" presStyleCnt="5"/>
      <dgm:spPr/>
    </dgm:pt>
    <dgm:pt modelId="{85138902-6588-4476-A857-3EAC5CACB1B0}" type="pres">
      <dgm:prSet presAssocID="{270DB351-209F-44E3-AE5D-DD3AA05A8175}" presName="hierChild3" presStyleCnt="0"/>
      <dgm:spPr/>
    </dgm:pt>
    <dgm:pt modelId="{DD7723A2-260C-4955-B459-56D3F5ABEA3B}" type="pres">
      <dgm:prSet presAssocID="{FAA45A8D-079A-4FAC-87D1-08D72268764D}" presName="Name19" presStyleLbl="parChTrans1D4" presStyleIdx="1" presStyleCnt="2"/>
      <dgm:spPr/>
    </dgm:pt>
    <dgm:pt modelId="{6FBFB85D-F9F3-435C-A1A0-A96CAD890558}" type="pres">
      <dgm:prSet presAssocID="{5261F5C2-903F-4994-916A-72A90DAE7F2D}" presName="Name21" presStyleCnt="0"/>
      <dgm:spPr/>
    </dgm:pt>
    <dgm:pt modelId="{DE80A589-182F-4742-80CF-A33672F8C4E6}" type="pres">
      <dgm:prSet presAssocID="{5261F5C2-903F-4994-916A-72A90DAE7F2D}" presName="level2Shape" presStyleLbl="asst2" presStyleIdx="4" presStyleCnt="5"/>
      <dgm:spPr/>
    </dgm:pt>
    <dgm:pt modelId="{DE5A2E03-3D9E-4DCD-B510-BA6062663A92}" type="pres">
      <dgm:prSet presAssocID="{5261F5C2-903F-4994-916A-72A90DAE7F2D}" presName="hierChild3" presStyleCnt="0"/>
      <dgm:spPr/>
    </dgm:pt>
    <dgm:pt modelId="{938EAEDA-47DA-48E8-862A-99782042FB38}" type="pres">
      <dgm:prSet presAssocID="{7E8BFC1C-609E-4A2A-A6DE-56B66744C355}" presName="Name19" presStyleLbl="parChTrans1D2" presStyleIdx="1" presStyleCnt="5"/>
      <dgm:spPr/>
    </dgm:pt>
    <dgm:pt modelId="{FADCA795-13D0-4FCD-8F67-08FE05405CCA}" type="pres">
      <dgm:prSet presAssocID="{1E81E9B4-AC06-47E2-948F-7FF9370400A3}" presName="Name21" presStyleCnt="0"/>
      <dgm:spPr/>
    </dgm:pt>
    <dgm:pt modelId="{4FF1563B-4F2E-40CA-B265-9087B388CBDB}" type="pres">
      <dgm:prSet presAssocID="{1E81E9B4-AC06-47E2-948F-7FF9370400A3}" presName="level2Shape" presStyleLbl="asst1" presStyleIdx="0" presStyleCnt="5"/>
      <dgm:spPr/>
    </dgm:pt>
    <dgm:pt modelId="{965D8782-1D34-4E51-A21E-C116C8805118}" type="pres">
      <dgm:prSet presAssocID="{1E81E9B4-AC06-47E2-948F-7FF9370400A3}" presName="hierChild3" presStyleCnt="0"/>
      <dgm:spPr/>
    </dgm:pt>
    <dgm:pt modelId="{A20BD15A-FC61-455A-A3A7-7D3D2257CA05}" type="pres">
      <dgm:prSet presAssocID="{7CC9B32C-12C5-4169-B087-595C8A48B4F8}" presName="Name19" presStyleLbl="parChTrans1D2" presStyleIdx="2" presStyleCnt="5"/>
      <dgm:spPr/>
    </dgm:pt>
    <dgm:pt modelId="{ADBCD91E-50E9-41C5-83E8-78009C8E2108}" type="pres">
      <dgm:prSet presAssocID="{0D417D08-4FBF-4067-AE00-49AC555E0C5B}" presName="Name21" presStyleCnt="0"/>
      <dgm:spPr/>
    </dgm:pt>
    <dgm:pt modelId="{05B25B66-598F-4D54-8C9F-7AFDDFC6B1ED}" type="pres">
      <dgm:prSet presAssocID="{0D417D08-4FBF-4067-AE00-49AC555E0C5B}" presName="level2Shape" presStyleLbl="asst1" presStyleIdx="1" presStyleCnt="5"/>
      <dgm:spPr/>
    </dgm:pt>
    <dgm:pt modelId="{4D7353D5-7A6E-452E-950E-0286C2A06A69}" type="pres">
      <dgm:prSet presAssocID="{0D417D08-4FBF-4067-AE00-49AC555E0C5B}" presName="hierChild3" presStyleCnt="0"/>
      <dgm:spPr/>
    </dgm:pt>
    <dgm:pt modelId="{A5BF4C9F-9F6E-44C2-BF74-4AA3CF8B6EA3}" type="pres">
      <dgm:prSet presAssocID="{668AD6B7-A78E-4D72-8B81-3A80DF104F05}" presName="Name19" presStyleLbl="parChTrans1D2" presStyleIdx="3" presStyleCnt="5"/>
      <dgm:spPr/>
    </dgm:pt>
    <dgm:pt modelId="{0D921B9B-F7CC-474C-BB35-89DDE02292EC}" type="pres">
      <dgm:prSet presAssocID="{8C0F6B1E-99DD-484F-9CBB-9F88518A86B5}" presName="Name21" presStyleCnt="0"/>
      <dgm:spPr/>
    </dgm:pt>
    <dgm:pt modelId="{4DC6A647-2E75-4952-9A97-22DE6DC72A3B}" type="pres">
      <dgm:prSet presAssocID="{8C0F6B1E-99DD-484F-9CBB-9F88518A86B5}" presName="level2Shape" presStyleLbl="asst1" presStyleIdx="2" presStyleCnt="5"/>
      <dgm:spPr/>
    </dgm:pt>
    <dgm:pt modelId="{E2A55096-9617-40F7-BD27-6850E15DB13C}" type="pres">
      <dgm:prSet presAssocID="{8C0F6B1E-99DD-484F-9CBB-9F88518A86B5}" presName="hierChild3" presStyleCnt="0"/>
      <dgm:spPr/>
    </dgm:pt>
    <dgm:pt modelId="{D1190639-E1D7-45CC-B7E2-C916949E7C08}" type="pres">
      <dgm:prSet presAssocID="{8258E7A2-05F2-49E4-B3A6-F4702FB05F8A}" presName="Name19" presStyleLbl="parChTrans1D2" presStyleIdx="4" presStyleCnt="5"/>
      <dgm:spPr/>
    </dgm:pt>
    <dgm:pt modelId="{85798EDA-4437-482B-909E-F9FBC8A8E8AE}" type="pres">
      <dgm:prSet presAssocID="{DDFC3CEC-231C-49DE-8234-5A81205F633E}" presName="Name21" presStyleCnt="0"/>
      <dgm:spPr/>
    </dgm:pt>
    <dgm:pt modelId="{569C66CB-3F6B-42EC-9113-3D4FFCF79B08}" type="pres">
      <dgm:prSet presAssocID="{DDFC3CEC-231C-49DE-8234-5A81205F633E}" presName="level2Shape" presStyleLbl="asst1" presStyleIdx="3" presStyleCnt="5"/>
      <dgm:spPr/>
    </dgm:pt>
    <dgm:pt modelId="{1077A3F9-F928-4BF7-9EDA-A361324AE1E3}" type="pres">
      <dgm:prSet presAssocID="{DDFC3CEC-231C-49DE-8234-5A81205F633E}" presName="hierChild3" presStyleCnt="0"/>
      <dgm:spPr/>
    </dgm:pt>
    <dgm:pt modelId="{DAD2A4AA-A5CA-4842-8067-1769180E32DF}" type="pres">
      <dgm:prSet presAssocID="{4370DAB5-C489-492C-A122-928E36298688}" presName="Name19" presStyleLbl="parChTrans1D3" presStyleIdx="3" presStyleCnt="4"/>
      <dgm:spPr/>
    </dgm:pt>
    <dgm:pt modelId="{B8FF90E2-64A8-4C23-91CD-3CED69411668}" type="pres">
      <dgm:prSet presAssocID="{89E5375A-E5C4-4BAA-9A0A-D04D5C5FDCE1}" presName="Name21" presStyleCnt="0"/>
      <dgm:spPr/>
    </dgm:pt>
    <dgm:pt modelId="{AFE984F1-A788-43FF-B773-6DF3B701FABB}" type="pres">
      <dgm:prSet presAssocID="{89E5375A-E5C4-4BAA-9A0A-D04D5C5FDCE1}" presName="level2Shape" presStyleLbl="asst1" presStyleIdx="4" presStyleCnt="5"/>
      <dgm:spPr/>
    </dgm:pt>
    <dgm:pt modelId="{45B8E6A8-CD47-4451-9DF0-945D0E12DB34}" type="pres">
      <dgm:prSet presAssocID="{89E5375A-E5C4-4BAA-9A0A-D04D5C5FDCE1}" presName="hierChild3" presStyleCnt="0"/>
      <dgm:spPr/>
    </dgm:pt>
    <dgm:pt modelId="{1EEA7A41-C287-4CAC-858C-24BA73578A94}" type="pres">
      <dgm:prSet presAssocID="{6E762228-84FE-45B2-9BB6-19E98A9BB7EA}" presName="bgShapesFlow" presStyleCnt="0"/>
      <dgm:spPr/>
    </dgm:pt>
  </dgm:ptLst>
  <dgm:cxnLst>
    <dgm:cxn modelId="{742FF205-1B4C-462C-ABBD-F2CB88EA006B}" srcId="{FE5A3D51-3C08-4DB9-99E3-39C94436AA5B}" destId="{5261F5C2-903F-4994-916A-72A90DAE7F2D}" srcOrd="1" destOrd="0" parTransId="{FAA45A8D-079A-4FAC-87D1-08D72268764D}" sibTransId="{EC32FA2C-6775-4014-B77E-A93B9C2EAE9C}"/>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3BD78A1C-40AD-40EC-AE7F-013A96EA5666}" type="presOf" srcId="{3A2A32F0-C73D-42A0-BA11-AFA02ABE79C2}" destId="{97D1A4A4-C0EF-44EB-9149-CF3BC8359F9D}" srcOrd="0" destOrd="0" presId="urn:microsoft.com/office/officeart/2005/8/layout/hierarchy6"/>
    <dgm:cxn modelId="{B8617E25-688E-475B-8679-A1D87925804B}" srcId="{EC5624F3-2170-43DC-97A6-A153AC2072F1}" destId="{DDFC3CEC-231C-49DE-8234-5A81205F633E}" srcOrd="4" destOrd="0" parTransId="{8258E7A2-05F2-49E4-B3A6-F4702FB05F8A}" sibTransId="{AFF9EF7A-8DCE-46EC-BFDE-38B86F0B3FAA}"/>
    <dgm:cxn modelId="{D0088D2C-0CB2-493F-99CE-3D2132EFCA95}" type="presOf" srcId="{FAA45A8D-079A-4FAC-87D1-08D72268764D}" destId="{DD7723A2-260C-4955-B459-56D3F5ABEA3B}" srcOrd="0" destOrd="0" presId="urn:microsoft.com/office/officeart/2005/8/layout/hierarchy6"/>
    <dgm:cxn modelId="{394FAC3E-4FA6-469C-8707-4416397EA069}" type="presOf" srcId="{1E81E9B4-AC06-47E2-948F-7FF9370400A3}" destId="{4FF1563B-4F2E-40CA-B265-9087B388CBDB}" srcOrd="0" destOrd="0" presId="urn:microsoft.com/office/officeart/2005/8/layout/hierarchy6"/>
    <dgm:cxn modelId="{380A0E3F-0538-4190-9D6E-0774E3507B76}" type="presOf" srcId="{7E8BFC1C-609E-4A2A-A6DE-56B66744C355}" destId="{938EAEDA-47DA-48E8-862A-99782042FB38}" srcOrd="0" destOrd="0" presId="urn:microsoft.com/office/officeart/2005/8/layout/hierarchy6"/>
    <dgm:cxn modelId="{08314642-1431-4067-B9A0-6D9945753515}" srcId="{EC5624F3-2170-43DC-97A6-A153AC2072F1}" destId="{2787F9B9-D9EE-40F6-ABD4-C13F268A8AF1}" srcOrd="0" destOrd="0" parTransId="{DAF4A804-FF79-40DF-805D-58E5C402C862}" sibTransId="{DDB7192C-92EF-4E0B-903F-AD6D902F08C6}"/>
    <dgm:cxn modelId="{E8957443-75EF-4397-9514-C678250FB03F}" type="presOf" srcId="{EC5624F3-2170-43DC-97A6-A153AC2072F1}" destId="{86E87806-462D-4021-B716-BF30F5397896}" srcOrd="0" destOrd="0" presId="urn:microsoft.com/office/officeart/2005/8/layout/hierarchy6"/>
    <dgm:cxn modelId="{BDB7B067-D254-4836-83F0-1C35C321097E}" type="presOf" srcId="{69703607-1CEF-4962-A22B-C8239D13F2F4}" destId="{D1F2B48B-0A17-4BA4-BB35-4F83AF68E8C0}" srcOrd="0" destOrd="0" presId="urn:microsoft.com/office/officeart/2005/8/layout/hierarchy6"/>
    <dgm:cxn modelId="{62114248-8828-4459-8361-359EFE4A7C2D}" type="presOf" srcId="{B2937768-267F-4FD0-B209-ADCABB3F2609}" destId="{655625AB-1A89-405F-AA45-2F7986065705}" srcOrd="0" destOrd="0" presId="urn:microsoft.com/office/officeart/2005/8/layout/hierarchy6"/>
    <dgm:cxn modelId="{7FDD7555-2565-4071-ACB8-ED9C704D5338}" srcId="{6E762228-84FE-45B2-9BB6-19E98A9BB7EA}" destId="{EC5624F3-2170-43DC-97A6-A153AC2072F1}" srcOrd="0" destOrd="0" parTransId="{C80E803B-64F4-4A30-87D2-8ED88166C688}" sibTransId="{A7EC1166-0957-45DC-A9BA-8700F8AB8D72}"/>
    <dgm:cxn modelId="{47550056-B9BF-42F2-A85B-C9B36B21E767}" srcId="{2787F9B9-D9EE-40F6-ABD4-C13F268A8AF1}" destId="{8277FB8B-9D39-4CC5-BDEC-D3827308642F}" srcOrd="1" destOrd="0" parTransId="{69703607-1CEF-4962-A22B-C8239D13F2F4}" sibTransId="{B7F48C3C-2138-401F-8EBB-A2B410C5EF6D}"/>
    <dgm:cxn modelId="{07F83F58-2988-4CE2-B06A-1C146ABEACA6}" type="presOf" srcId="{8277FB8B-9D39-4CC5-BDEC-D3827308642F}" destId="{5FEBEBC5-9607-4B49-82F6-220A5A82DCA3}" srcOrd="0" destOrd="0" presId="urn:microsoft.com/office/officeart/2005/8/layout/hierarchy6"/>
    <dgm:cxn modelId="{AF510379-0EC2-48F4-96CD-A1E088E4B952}" srcId="{EC5624F3-2170-43DC-97A6-A153AC2072F1}" destId="{8C0F6B1E-99DD-484F-9CBB-9F88518A86B5}" srcOrd="3" destOrd="0" parTransId="{668AD6B7-A78E-4D72-8B81-3A80DF104F05}" sibTransId="{36865691-6BD6-4BAF-B077-D21E52EAEB2F}"/>
    <dgm:cxn modelId="{7BDF037F-1DC7-4125-8325-2F7E0F9B12D7}" type="presOf" srcId="{4370DAB5-C489-492C-A122-928E36298688}" destId="{DAD2A4AA-A5CA-4842-8067-1769180E32DF}" srcOrd="0" destOrd="0" presId="urn:microsoft.com/office/officeart/2005/8/layout/hierarchy6"/>
    <dgm:cxn modelId="{F5D0A57F-67E1-4DBB-935C-3FF2AF202946}" srcId="{EC5624F3-2170-43DC-97A6-A153AC2072F1}" destId="{1E81E9B4-AC06-47E2-948F-7FF9370400A3}" srcOrd="1" destOrd="0" parTransId="{7E8BFC1C-609E-4A2A-A6DE-56B66744C355}" sibTransId="{46B4FF83-1DDF-4FD3-B148-A2D558555791}"/>
    <dgm:cxn modelId="{22BCB98F-9162-458A-BD3B-E4FCDAA1407D}" type="presOf" srcId="{DAF4A804-FF79-40DF-805D-58E5C402C862}" destId="{C113824A-7555-4C87-B2BE-96501C624C75}" srcOrd="0" destOrd="0" presId="urn:microsoft.com/office/officeart/2005/8/layout/hierarchy6"/>
    <dgm:cxn modelId="{4D473890-A0C1-4B60-861D-24247FA1E758}" type="presOf" srcId="{6E762228-84FE-45B2-9BB6-19E98A9BB7EA}" destId="{E8170A24-B9D6-476C-BA9B-520B6C6C80D7}" srcOrd="0" destOrd="0" presId="urn:microsoft.com/office/officeart/2005/8/layout/hierarchy6"/>
    <dgm:cxn modelId="{1009FB93-8BA0-4FBE-8483-62637B3DC3BA}" type="presOf" srcId="{5261F5C2-903F-4994-916A-72A90DAE7F2D}" destId="{DE80A589-182F-4742-80CF-A33672F8C4E6}" srcOrd="0" destOrd="0" presId="urn:microsoft.com/office/officeart/2005/8/layout/hierarchy6"/>
    <dgm:cxn modelId="{E9F7B2A0-0D82-4234-8A6E-92A82E7743D7}" type="presOf" srcId="{DDFC3CEC-231C-49DE-8234-5A81205F633E}" destId="{569C66CB-3F6B-42EC-9113-3D4FFCF79B08}" srcOrd="0" destOrd="0" presId="urn:microsoft.com/office/officeart/2005/8/layout/hierarchy6"/>
    <dgm:cxn modelId="{23FED9A0-6A22-447B-84A5-5AC807618593}" type="presOf" srcId="{668AD6B7-A78E-4D72-8B81-3A80DF104F05}" destId="{A5BF4C9F-9F6E-44C2-BF74-4AA3CF8B6EA3}" srcOrd="0" destOrd="0" presId="urn:microsoft.com/office/officeart/2005/8/layout/hierarchy6"/>
    <dgm:cxn modelId="{8145C0A8-5FF9-4056-81CF-3437552EDC6F}" type="presOf" srcId="{270DB351-209F-44E3-AE5D-DD3AA05A8175}" destId="{CDA9A297-F1DB-4AC2-A226-3911EBB63085}" srcOrd="0" destOrd="0" presId="urn:microsoft.com/office/officeart/2005/8/layout/hierarchy6"/>
    <dgm:cxn modelId="{E09999B5-496F-4B77-90F3-F50F5C14C882}" type="presOf" srcId="{7CC9B32C-12C5-4169-B087-595C8A48B4F8}" destId="{A20BD15A-FC61-455A-A3A7-7D3D2257CA05}" srcOrd="0" destOrd="0" presId="urn:microsoft.com/office/officeart/2005/8/layout/hierarchy6"/>
    <dgm:cxn modelId="{14113DC2-3930-4A22-887C-464AD28B9D1E}" type="presOf" srcId="{FE5A3D51-3C08-4DB9-99E3-39C94436AA5B}" destId="{633CAE10-57CD-44C7-A6F5-8B3093CB8B4D}"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81FA9DF-5D2D-452E-9744-8712A86FECA0}" type="presOf" srcId="{0D417D08-4FBF-4067-AE00-49AC555E0C5B}" destId="{05B25B66-598F-4D54-8C9F-7AFDDFC6B1ED}" srcOrd="0" destOrd="0" presId="urn:microsoft.com/office/officeart/2005/8/layout/hierarchy6"/>
    <dgm:cxn modelId="{236129E3-8EC6-4FA3-BD65-034D0E4CC98C}" type="presOf" srcId="{9D361AED-F287-426D-889C-035A581FCAD4}" destId="{4115379B-A779-422E-A95E-5CC6ACAD24AA}"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51D116F1-9D65-469F-9097-6CE32FF47803}" type="presOf" srcId="{89E5375A-E5C4-4BAA-9A0A-D04D5C5FDCE1}" destId="{AFE984F1-A788-43FF-B773-6DF3B701FABB}" srcOrd="0" destOrd="0" presId="urn:microsoft.com/office/officeart/2005/8/layout/hierarchy6"/>
    <dgm:cxn modelId="{105913F2-4CB3-4A2A-BC3A-FE248B96E859}" type="presOf" srcId="{D84DD7AB-A1C4-4A77-B583-CCF2DADB3362}" destId="{5C1096D5-40FF-4B10-8A2F-3BFE55DC37C4}" srcOrd="0" destOrd="0" presId="urn:microsoft.com/office/officeart/2005/8/layout/hierarchy6"/>
    <dgm:cxn modelId="{361091F6-F150-4944-9179-958070BF5016}" srcId="{EC5624F3-2170-43DC-97A6-A153AC2072F1}" destId="{0D417D08-4FBF-4067-AE00-49AC555E0C5B}" srcOrd="2" destOrd="0" parTransId="{7CC9B32C-12C5-4169-B087-595C8A48B4F8}" sibTransId="{3F8FBFB1-A037-4F4B-ABEC-A34AE5D26573}"/>
    <dgm:cxn modelId="{5FE4CAF7-F2D0-4204-BE66-BF6798722103}" type="presOf" srcId="{8C0F6B1E-99DD-484F-9CBB-9F88518A86B5}" destId="{4DC6A647-2E75-4952-9A97-22DE6DC72A3B}" srcOrd="0" destOrd="0" presId="urn:microsoft.com/office/officeart/2005/8/layout/hierarchy6"/>
    <dgm:cxn modelId="{643CE7F9-BE2B-4EBD-AB9A-51A288FF8965}" type="presOf" srcId="{2787F9B9-D9EE-40F6-ABD4-C13F268A8AF1}" destId="{9C2DE11F-DF23-4919-B7BD-27DB31DE2417}" srcOrd="0" destOrd="0" presId="urn:microsoft.com/office/officeart/2005/8/layout/hierarchy6"/>
    <dgm:cxn modelId="{A621D7FD-7282-4F87-AB87-21CD2EBADF09}" type="presOf" srcId="{8258E7A2-05F2-49E4-B3A6-F4702FB05F8A}" destId="{D1190639-E1D7-45CC-B7E2-C916949E7C08}" srcOrd="0" destOrd="0" presId="urn:microsoft.com/office/officeart/2005/8/layout/hierarchy6"/>
    <dgm:cxn modelId="{A6135B17-4194-43EC-B995-7C1EC5E3D212}" type="presParOf" srcId="{E8170A24-B9D6-476C-BA9B-520B6C6C80D7}" destId="{F2FCA989-3E42-4776-8AF8-9616728FBFE7}" srcOrd="0" destOrd="0" presId="urn:microsoft.com/office/officeart/2005/8/layout/hierarchy6"/>
    <dgm:cxn modelId="{12DD0B50-2331-4A1A-9F85-14002390FBC9}" type="presParOf" srcId="{F2FCA989-3E42-4776-8AF8-9616728FBFE7}" destId="{A49C018D-69F1-4891-98A5-06185D96B375}" srcOrd="0" destOrd="0" presId="urn:microsoft.com/office/officeart/2005/8/layout/hierarchy6"/>
    <dgm:cxn modelId="{377E5D21-9E22-4D11-ACD0-D53BDB2FFE7B}" type="presParOf" srcId="{A49C018D-69F1-4891-98A5-06185D96B375}" destId="{97FDBDD4-6FD5-4AD0-947F-5F98FB892596}" srcOrd="0" destOrd="0" presId="urn:microsoft.com/office/officeart/2005/8/layout/hierarchy6"/>
    <dgm:cxn modelId="{18B99FF8-FA84-4D16-84C7-1115F9C5D370}" type="presParOf" srcId="{97FDBDD4-6FD5-4AD0-947F-5F98FB892596}" destId="{86E87806-462D-4021-B716-BF30F5397896}" srcOrd="0" destOrd="0" presId="urn:microsoft.com/office/officeart/2005/8/layout/hierarchy6"/>
    <dgm:cxn modelId="{91514195-F08F-42A3-B935-646BCA5058E5}" type="presParOf" srcId="{97FDBDD4-6FD5-4AD0-947F-5F98FB892596}" destId="{35A5E084-5147-4B3A-8F0F-A7B1A9D14AFD}" srcOrd="1" destOrd="0" presId="urn:microsoft.com/office/officeart/2005/8/layout/hierarchy6"/>
    <dgm:cxn modelId="{649102E3-3C50-4763-9ABA-10C8E2439430}" type="presParOf" srcId="{35A5E084-5147-4B3A-8F0F-A7B1A9D14AFD}" destId="{C113824A-7555-4C87-B2BE-96501C624C75}" srcOrd="0" destOrd="0" presId="urn:microsoft.com/office/officeart/2005/8/layout/hierarchy6"/>
    <dgm:cxn modelId="{A8034872-F293-4B92-8ED9-19EDAB11A8C9}" type="presParOf" srcId="{35A5E084-5147-4B3A-8F0F-A7B1A9D14AFD}" destId="{BE067252-2D3F-4DA7-A3B0-0271DCAC7ACE}" srcOrd="1" destOrd="0" presId="urn:microsoft.com/office/officeart/2005/8/layout/hierarchy6"/>
    <dgm:cxn modelId="{69E824F3-49D2-42FA-8F2C-49881C44726C}" type="presParOf" srcId="{BE067252-2D3F-4DA7-A3B0-0271DCAC7ACE}" destId="{9C2DE11F-DF23-4919-B7BD-27DB31DE2417}" srcOrd="0" destOrd="0" presId="urn:microsoft.com/office/officeart/2005/8/layout/hierarchy6"/>
    <dgm:cxn modelId="{4535EB2C-76E1-4531-B6D2-4B07574401E7}" type="presParOf" srcId="{BE067252-2D3F-4DA7-A3B0-0271DCAC7ACE}" destId="{FCBDAC34-405F-4217-ADFF-FC1763628357}" srcOrd="1" destOrd="0" presId="urn:microsoft.com/office/officeart/2005/8/layout/hierarchy6"/>
    <dgm:cxn modelId="{D55C17EA-0D3F-4E80-9771-13F6E8BA3DD9}" type="presParOf" srcId="{FCBDAC34-405F-4217-ADFF-FC1763628357}" destId="{4115379B-A779-422E-A95E-5CC6ACAD24AA}" srcOrd="0" destOrd="0" presId="urn:microsoft.com/office/officeart/2005/8/layout/hierarchy6"/>
    <dgm:cxn modelId="{0A193F3D-A5F5-462F-A0E6-36FCFB7F68C1}" type="presParOf" srcId="{FCBDAC34-405F-4217-ADFF-FC1763628357}" destId="{7670C453-7839-468B-A113-74880D3B7B6C}" srcOrd="1" destOrd="0" presId="urn:microsoft.com/office/officeart/2005/8/layout/hierarchy6"/>
    <dgm:cxn modelId="{1F01EF53-842D-4E63-BEF9-94732F8D17F4}" type="presParOf" srcId="{7670C453-7839-468B-A113-74880D3B7B6C}" destId="{5C1096D5-40FF-4B10-8A2F-3BFE55DC37C4}" srcOrd="0" destOrd="0" presId="urn:microsoft.com/office/officeart/2005/8/layout/hierarchy6"/>
    <dgm:cxn modelId="{D61AC103-E736-4F49-B304-8FDD501F61EB}" type="presParOf" srcId="{7670C453-7839-468B-A113-74880D3B7B6C}" destId="{728FB85B-7598-4222-9286-E746AC9F803C}" srcOrd="1" destOrd="0" presId="urn:microsoft.com/office/officeart/2005/8/layout/hierarchy6"/>
    <dgm:cxn modelId="{66CE3A5D-F258-48E8-B377-3571E1D97AC4}" type="presParOf" srcId="{FCBDAC34-405F-4217-ADFF-FC1763628357}" destId="{D1F2B48B-0A17-4BA4-BB35-4F83AF68E8C0}" srcOrd="2" destOrd="0" presId="urn:microsoft.com/office/officeart/2005/8/layout/hierarchy6"/>
    <dgm:cxn modelId="{FAE84532-EFA3-4E62-857C-3D60E40C31A9}" type="presParOf" srcId="{FCBDAC34-405F-4217-ADFF-FC1763628357}" destId="{E09DD12C-7A15-4B54-98B1-F2D0F1C89BEE}" srcOrd="3" destOrd="0" presId="urn:microsoft.com/office/officeart/2005/8/layout/hierarchy6"/>
    <dgm:cxn modelId="{8C7A1A0A-9FC8-4FB5-A212-35653A3B3C57}" type="presParOf" srcId="{E09DD12C-7A15-4B54-98B1-F2D0F1C89BEE}" destId="{5FEBEBC5-9607-4B49-82F6-220A5A82DCA3}" srcOrd="0" destOrd="0" presId="urn:microsoft.com/office/officeart/2005/8/layout/hierarchy6"/>
    <dgm:cxn modelId="{16E42415-B8CC-4833-AF27-3DC938156BC0}" type="presParOf" srcId="{E09DD12C-7A15-4B54-98B1-F2D0F1C89BEE}" destId="{AA3EE521-4EE8-41AC-935D-19491E82AC10}" srcOrd="1" destOrd="0" presId="urn:microsoft.com/office/officeart/2005/8/layout/hierarchy6"/>
    <dgm:cxn modelId="{5D47D358-EFB0-4BD4-97F4-8DD2D94A19BC}" type="presParOf" srcId="{FCBDAC34-405F-4217-ADFF-FC1763628357}" destId="{97D1A4A4-C0EF-44EB-9149-CF3BC8359F9D}" srcOrd="4" destOrd="0" presId="urn:microsoft.com/office/officeart/2005/8/layout/hierarchy6"/>
    <dgm:cxn modelId="{1D86041D-CC44-4C72-BDD4-D02AA8CEFA4A}" type="presParOf" srcId="{FCBDAC34-405F-4217-ADFF-FC1763628357}" destId="{A62B8DCA-FDEF-400D-9111-E375DED77B61}" srcOrd="5" destOrd="0" presId="urn:microsoft.com/office/officeart/2005/8/layout/hierarchy6"/>
    <dgm:cxn modelId="{98E9A9E9-3A1C-452D-A132-9FFC1FE18DCA}" type="presParOf" srcId="{A62B8DCA-FDEF-400D-9111-E375DED77B61}" destId="{633CAE10-57CD-44C7-A6F5-8B3093CB8B4D}" srcOrd="0" destOrd="0" presId="urn:microsoft.com/office/officeart/2005/8/layout/hierarchy6"/>
    <dgm:cxn modelId="{5C2CD6BD-0F14-4223-B888-4D02A88A060F}" type="presParOf" srcId="{A62B8DCA-FDEF-400D-9111-E375DED77B61}" destId="{6CD75E5F-24F5-4BDC-A063-865AF99C7E79}" srcOrd="1" destOrd="0" presId="urn:microsoft.com/office/officeart/2005/8/layout/hierarchy6"/>
    <dgm:cxn modelId="{CB2E605E-4802-4823-AC0A-A6D5EECE670E}" type="presParOf" srcId="{6CD75E5F-24F5-4BDC-A063-865AF99C7E79}" destId="{655625AB-1A89-405F-AA45-2F7986065705}" srcOrd="0" destOrd="0" presId="urn:microsoft.com/office/officeart/2005/8/layout/hierarchy6"/>
    <dgm:cxn modelId="{4E6A21E6-D3B0-43FF-BB91-BA39EC9953AF}" type="presParOf" srcId="{6CD75E5F-24F5-4BDC-A063-865AF99C7E79}" destId="{C889BB32-4366-4F1D-8ED4-077CB0D20F8B}" srcOrd="1" destOrd="0" presId="urn:microsoft.com/office/officeart/2005/8/layout/hierarchy6"/>
    <dgm:cxn modelId="{B652466E-7846-4F2B-ABE1-F96653B95E5A}" type="presParOf" srcId="{C889BB32-4366-4F1D-8ED4-077CB0D20F8B}" destId="{CDA9A297-F1DB-4AC2-A226-3911EBB63085}" srcOrd="0" destOrd="0" presId="urn:microsoft.com/office/officeart/2005/8/layout/hierarchy6"/>
    <dgm:cxn modelId="{60E0B4FB-037A-4EF8-87C6-D240703BC3E9}" type="presParOf" srcId="{C889BB32-4366-4F1D-8ED4-077CB0D20F8B}" destId="{85138902-6588-4476-A857-3EAC5CACB1B0}" srcOrd="1" destOrd="0" presId="urn:microsoft.com/office/officeart/2005/8/layout/hierarchy6"/>
    <dgm:cxn modelId="{1FA94047-2C65-4463-B07F-43DCCFD6278B}" type="presParOf" srcId="{6CD75E5F-24F5-4BDC-A063-865AF99C7E79}" destId="{DD7723A2-260C-4955-B459-56D3F5ABEA3B}" srcOrd="2" destOrd="0" presId="urn:microsoft.com/office/officeart/2005/8/layout/hierarchy6"/>
    <dgm:cxn modelId="{6C84CEC0-3A2A-498A-B8C2-21221CA2A4F6}" type="presParOf" srcId="{6CD75E5F-24F5-4BDC-A063-865AF99C7E79}" destId="{6FBFB85D-F9F3-435C-A1A0-A96CAD890558}" srcOrd="3" destOrd="0" presId="urn:microsoft.com/office/officeart/2005/8/layout/hierarchy6"/>
    <dgm:cxn modelId="{9CCB64F0-0D13-4B83-8E47-F778C87A7A9D}" type="presParOf" srcId="{6FBFB85D-F9F3-435C-A1A0-A96CAD890558}" destId="{DE80A589-182F-4742-80CF-A33672F8C4E6}" srcOrd="0" destOrd="0" presId="urn:microsoft.com/office/officeart/2005/8/layout/hierarchy6"/>
    <dgm:cxn modelId="{76596BC9-45A5-4DA7-92E4-0FF7268055C4}" type="presParOf" srcId="{6FBFB85D-F9F3-435C-A1A0-A96CAD890558}" destId="{DE5A2E03-3D9E-4DCD-B510-BA6062663A92}" srcOrd="1" destOrd="0" presId="urn:microsoft.com/office/officeart/2005/8/layout/hierarchy6"/>
    <dgm:cxn modelId="{3B41BA8E-6672-48D4-941C-C6336DDB43FD}" type="presParOf" srcId="{35A5E084-5147-4B3A-8F0F-A7B1A9D14AFD}" destId="{938EAEDA-47DA-48E8-862A-99782042FB38}" srcOrd="2" destOrd="0" presId="urn:microsoft.com/office/officeart/2005/8/layout/hierarchy6"/>
    <dgm:cxn modelId="{763CA1C2-C194-4E39-A04C-A65C73C322CA}" type="presParOf" srcId="{35A5E084-5147-4B3A-8F0F-A7B1A9D14AFD}" destId="{FADCA795-13D0-4FCD-8F67-08FE05405CCA}" srcOrd="3" destOrd="0" presId="urn:microsoft.com/office/officeart/2005/8/layout/hierarchy6"/>
    <dgm:cxn modelId="{58EDB68E-E264-4F35-B08F-5DD1654D4B23}" type="presParOf" srcId="{FADCA795-13D0-4FCD-8F67-08FE05405CCA}" destId="{4FF1563B-4F2E-40CA-B265-9087B388CBDB}" srcOrd="0" destOrd="0" presId="urn:microsoft.com/office/officeart/2005/8/layout/hierarchy6"/>
    <dgm:cxn modelId="{2CE4F6C7-8AFE-4AC7-BAC0-FE4254464A4F}" type="presParOf" srcId="{FADCA795-13D0-4FCD-8F67-08FE05405CCA}" destId="{965D8782-1D34-4E51-A21E-C116C8805118}" srcOrd="1" destOrd="0" presId="urn:microsoft.com/office/officeart/2005/8/layout/hierarchy6"/>
    <dgm:cxn modelId="{B546F2BC-0A20-4689-8BC9-8F5F90862E43}" type="presParOf" srcId="{35A5E084-5147-4B3A-8F0F-A7B1A9D14AFD}" destId="{A20BD15A-FC61-455A-A3A7-7D3D2257CA05}" srcOrd="4" destOrd="0" presId="urn:microsoft.com/office/officeart/2005/8/layout/hierarchy6"/>
    <dgm:cxn modelId="{A93F71FD-BE26-47C5-B194-1B8ED9F904AB}" type="presParOf" srcId="{35A5E084-5147-4B3A-8F0F-A7B1A9D14AFD}" destId="{ADBCD91E-50E9-41C5-83E8-78009C8E2108}" srcOrd="5" destOrd="0" presId="urn:microsoft.com/office/officeart/2005/8/layout/hierarchy6"/>
    <dgm:cxn modelId="{472C721A-7908-426D-918C-146555FFFA58}" type="presParOf" srcId="{ADBCD91E-50E9-41C5-83E8-78009C8E2108}" destId="{05B25B66-598F-4D54-8C9F-7AFDDFC6B1ED}" srcOrd="0" destOrd="0" presId="urn:microsoft.com/office/officeart/2005/8/layout/hierarchy6"/>
    <dgm:cxn modelId="{40DC83EC-1127-4A76-96C5-D93ED2121046}" type="presParOf" srcId="{ADBCD91E-50E9-41C5-83E8-78009C8E2108}" destId="{4D7353D5-7A6E-452E-950E-0286C2A06A69}" srcOrd="1" destOrd="0" presId="urn:microsoft.com/office/officeart/2005/8/layout/hierarchy6"/>
    <dgm:cxn modelId="{280A1B8D-A956-4C3C-A835-2667CC54A0C4}" type="presParOf" srcId="{35A5E084-5147-4B3A-8F0F-A7B1A9D14AFD}" destId="{A5BF4C9F-9F6E-44C2-BF74-4AA3CF8B6EA3}" srcOrd="6" destOrd="0" presId="urn:microsoft.com/office/officeart/2005/8/layout/hierarchy6"/>
    <dgm:cxn modelId="{184E47C5-F7AA-472A-B6C6-97245E168AA5}" type="presParOf" srcId="{35A5E084-5147-4B3A-8F0F-A7B1A9D14AFD}" destId="{0D921B9B-F7CC-474C-BB35-89DDE02292EC}" srcOrd="7" destOrd="0" presId="urn:microsoft.com/office/officeart/2005/8/layout/hierarchy6"/>
    <dgm:cxn modelId="{14F25678-2277-4DD4-998E-11E7F125DD29}" type="presParOf" srcId="{0D921B9B-F7CC-474C-BB35-89DDE02292EC}" destId="{4DC6A647-2E75-4952-9A97-22DE6DC72A3B}" srcOrd="0" destOrd="0" presId="urn:microsoft.com/office/officeart/2005/8/layout/hierarchy6"/>
    <dgm:cxn modelId="{A12E90F3-0D32-49CE-A8BA-5FC1328F1635}" type="presParOf" srcId="{0D921B9B-F7CC-474C-BB35-89DDE02292EC}" destId="{E2A55096-9617-40F7-BD27-6850E15DB13C}" srcOrd="1" destOrd="0" presId="urn:microsoft.com/office/officeart/2005/8/layout/hierarchy6"/>
    <dgm:cxn modelId="{C505FB8D-BAE4-4314-BD44-FB74A1044859}" type="presParOf" srcId="{35A5E084-5147-4B3A-8F0F-A7B1A9D14AFD}" destId="{D1190639-E1D7-45CC-B7E2-C916949E7C08}" srcOrd="8" destOrd="0" presId="urn:microsoft.com/office/officeart/2005/8/layout/hierarchy6"/>
    <dgm:cxn modelId="{65EDA765-B7F0-47C3-BB4A-09B85DBDD94B}" type="presParOf" srcId="{35A5E084-5147-4B3A-8F0F-A7B1A9D14AFD}" destId="{85798EDA-4437-482B-909E-F9FBC8A8E8AE}" srcOrd="9" destOrd="0" presId="urn:microsoft.com/office/officeart/2005/8/layout/hierarchy6"/>
    <dgm:cxn modelId="{8E918E94-0A98-4799-95C2-A4C9AAD5607C}" type="presParOf" srcId="{85798EDA-4437-482B-909E-F9FBC8A8E8AE}" destId="{569C66CB-3F6B-42EC-9113-3D4FFCF79B08}" srcOrd="0" destOrd="0" presId="urn:microsoft.com/office/officeart/2005/8/layout/hierarchy6"/>
    <dgm:cxn modelId="{1B7A7601-2F40-4B36-96F6-0AAF727F531A}" type="presParOf" srcId="{85798EDA-4437-482B-909E-F9FBC8A8E8AE}" destId="{1077A3F9-F928-4BF7-9EDA-A361324AE1E3}" srcOrd="1" destOrd="0" presId="urn:microsoft.com/office/officeart/2005/8/layout/hierarchy6"/>
    <dgm:cxn modelId="{305CCC8F-851E-4B6F-99AC-26AD3ABEE474}" type="presParOf" srcId="{1077A3F9-F928-4BF7-9EDA-A361324AE1E3}" destId="{DAD2A4AA-A5CA-4842-8067-1769180E32DF}" srcOrd="0" destOrd="0" presId="urn:microsoft.com/office/officeart/2005/8/layout/hierarchy6"/>
    <dgm:cxn modelId="{076BF1F8-558B-488F-9DA2-A77C0BA7E18D}" type="presParOf" srcId="{1077A3F9-F928-4BF7-9EDA-A361324AE1E3}" destId="{B8FF90E2-64A8-4C23-91CD-3CED69411668}" srcOrd="1" destOrd="0" presId="urn:microsoft.com/office/officeart/2005/8/layout/hierarchy6"/>
    <dgm:cxn modelId="{FC201F0C-0952-42FA-8B17-E58390B0DBFA}" type="presParOf" srcId="{B8FF90E2-64A8-4C23-91CD-3CED69411668}" destId="{AFE984F1-A788-43FF-B773-6DF3B701FABB}" srcOrd="0" destOrd="0" presId="urn:microsoft.com/office/officeart/2005/8/layout/hierarchy6"/>
    <dgm:cxn modelId="{5EF84521-74F2-4464-9803-0B5CEE8C6CCE}" type="presParOf" srcId="{B8FF90E2-64A8-4C23-91CD-3CED69411668}" destId="{45B8E6A8-CD47-4451-9DF0-945D0E12DB34}" srcOrd="1" destOrd="0" presId="urn:microsoft.com/office/officeart/2005/8/layout/hierarchy6"/>
    <dgm:cxn modelId="{F054D49F-2CB7-4968-94ED-3F95845ADDA4}" type="presParOf" srcId="{E8170A24-B9D6-476C-BA9B-520B6C6C80D7}" destId="{1EEA7A41-C287-4CAC-858C-24BA73578A94}"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simple1" qsCatId="simple" csTypeId="urn:microsoft.com/office/officeart/2005/8/colors/accent5_2" csCatId="accent5"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EC5624F3-2170-43DC-97A6-A153AC2072F1}">
      <dgm:prSet phldrT="[Text]"/>
      <dgm:spPr>
        <a:solidFill>
          <a:schemeClr val="accent6">
            <a:lumMod val="90000"/>
            <a:lumOff val="10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2787F9B9-D9EE-40F6-ABD4-C13F268A8AF1}">
      <dgm:prSet phldrT="[Text]"/>
      <dgm:spPr>
        <a:solidFill>
          <a:srgbClr val="0067B8"/>
        </a:solidFill>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a:solidFill>
          <a:srgbClr val="0067B8"/>
        </a:solidFill>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5261F5C2-903F-4994-916A-72A90DAE7F2D}" type="asst">
      <dgm:prSet phldrT="[Text]"/>
      <dgm:spPr>
        <a:solidFill>
          <a:srgbClr val="8661C5"/>
        </a:solidFill>
      </dgm:spPr>
      <dgm:t>
        <a:bodyPr/>
        <a:lstStyle/>
        <a:p>
          <a:r>
            <a:rPr lang="en-US" dirty="0"/>
            <a:t>Feedback Persistence</a:t>
          </a:r>
        </a:p>
      </dgm:t>
    </dgm:pt>
    <dgm:pt modelId="{FAA45A8D-079A-4FAC-87D1-08D72268764D}" type="parTrans" cxnId="{742FF205-1B4C-462C-ABBD-F2CB88EA006B}">
      <dgm:prSet/>
      <dgm:spPr/>
      <dgm:t>
        <a:bodyPr/>
        <a:lstStyle/>
        <a:p>
          <a:endParaRPr lang="en-US"/>
        </a:p>
      </dgm:t>
    </dgm:pt>
    <dgm:pt modelId="{EC32FA2C-6775-4014-B77E-A93B9C2EAE9C}" type="sibTrans" cxnId="{742FF205-1B4C-462C-ABBD-F2CB88EA006B}">
      <dgm:prSet/>
      <dgm:spPr/>
      <dgm:t>
        <a:bodyPr/>
        <a:lstStyle/>
        <a:p>
          <a:endParaRPr lang="en-US"/>
        </a:p>
      </dgm:t>
    </dgm:pt>
    <dgm:pt modelId="{1E81E9B4-AC06-47E2-948F-7FF9370400A3}" type="asst">
      <dgm:prSet phldrT="[Text]"/>
      <dgm:spPr>
        <a:solidFill>
          <a:schemeClr val="accent6">
            <a:lumMod val="90000"/>
            <a:lumOff val="10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90000"/>
            <a:lumOff val="10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90000"/>
            <a:lumOff val="10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90000"/>
            <a:lumOff val="10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90000"/>
            <a:lumOff val="10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5E4D45D3-4EEE-44BF-BB04-85EB89632980}" type="asst">
      <dgm:prSet phldrT="[Text]"/>
      <dgm:spPr>
        <a:solidFill>
          <a:srgbClr val="0067B8"/>
        </a:solidFill>
      </dgm:spPr>
      <dgm:t>
        <a:bodyPr/>
        <a:lstStyle/>
        <a:p>
          <a:r>
            <a:rPr lang="en-US" dirty="0"/>
            <a:t>Memory Grant Feedback</a:t>
          </a:r>
        </a:p>
      </dgm:t>
    </dgm:pt>
    <dgm:pt modelId="{B8064B35-238A-4C65-8D31-8EB550D8EE46}" type="parTrans" cxnId="{3B185282-4DAB-4C10-A7E7-21EEFCA76B4B}">
      <dgm:prSet/>
      <dgm:spPr/>
      <dgm:t>
        <a:bodyPr/>
        <a:lstStyle/>
        <a:p>
          <a:endParaRPr lang="en-US"/>
        </a:p>
      </dgm:t>
    </dgm:pt>
    <dgm:pt modelId="{65BAB6D8-2E20-414D-8678-C7623740EA0B}" type="sibTrans" cxnId="{3B185282-4DAB-4C10-A7E7-21EEFCA76B4B}">
      <dgm:prSet/>
      <dgm:spPr/>
      <dgm:t>
        <a:bodyPr/>
        <a:lstStyle/>
        <a:p>
          <a:endParaRPr lang="en-US"/>
        </a:p>
      </dgm:t>
    </dgm:pt>
    <dgm:pt modelId="{05BCB79C-BFFC-40EA-AC08-07E846FCF786}" type="asst">
      <dgm:prSet phldrT="[Text]"/>
      <dgm:spPr>
        <a:solidFill>
          <a:schemeClr val="accent6">
            <a:lumMod val="90000"/>
            <a:lumOff val="10000"/>
          </a:schemeClr>
        </a:solidFill>
      </dgm:spPr>
      <dgm:t>
        <a:bodyPr/>
        <a:lstStyle/>
        <a:p>
          <a:r>
            <a:rPr lang="en-US" dirty="0"/>
            <a:t>Row Mode</a:t>
          </a:r>
        </a:p>
      </dgm:t>
    </dgm:pt>
    <dgm:pt modelId="{65EFF804-408F-48C0-9772-30C0A76E5CEE}" type="parTrans" cxnId="{1B504EE9-3243-4559-9F55-F693B856E65E}">
      <dgm:prSet/>
      <dgm:spPr/>
      <dgm:t>
        <a:bodyPr/>
        <a:lstStyle/>
        <a:p>
          <a:endParaRPr lang="en-US"/>
        </a:p>
      </dgm:t>
    </dgm:pt>
    <dgm:pt modelId="{E05952B9-F3FF-4088-AB3E-BE9A831EDAA0}" type="sibTrans" cxnId="{1B504EE9-3243-4559-9F55-F693B856E65E}">
      <dgm:prSet/>
      <dgm:spPr/>
      <dgm:t>
        <a:bodyPr/>
        <a:lstStyle/>
        <a:p>
          <a:endParaRPr lang="en-US"/>
        </a:p>
      </dgm:t>
    </dgm:pt>
    <dgm:pt modelId="{28D1B84A-E065-40FD-BD5D-03D24AFCCF3D}" type="asst">
      <dgm:prSet phldrT="[Text]"/>
      <dgm:spPr>
        <a:solidFill>
          <a:srgbClr val="8661C5"/>
        </a:solidFill>
      </dgm:spPr>
      <dgm:t>
        <a:bodyPr/>
        <a:lstStyle/>
        <a:p>
          <a:r>
            <a:rPr lang="en-US" dirty="0"/>
            <a:t>Approximate Percentile</a:t>
          </a:r>
        </a:p>
      </dgm:t>
    </dgm:pt>
    <dgm:pt modelId="{4EE2EAB5-6A7E-48F2-98F8-E9C8AF624649}" type="parTrans" cxnId="{37A8C165-C989-4E4B-964F-EBE3360E6646}">
      <dgm:prSet/>
      <dgm:spPr/>
      <dgm:t>
        <a:bodyPr/>
        <a:lstStyle/>
        <a:p>
          <a:endParaRPr lang="en-US"/>
        </a:p>
      </dgm:t>
    </dgm:pt>
    <dgm:pt modelId="{34CF20BC-F95D-4F09-A4FE-EF010505E83B}" type="sibTrans" cxnId="{37A8C165-C989-4E4B-964F-EBE3360E6646}">
      <dgm:prSet/>
      <dgm:spPr/>
      <dgm:t>
        <a:bodyPr/>
        <a:lstStyle/>
        <a:p>
          <a:endParaRPr lang="en-US"/>
        </a:p>
      </dgm:t>
    </dgm:pt>
    <dgm:pt modelId="{716DC358-E50A-4465-9552-0F542C15068C}" type="asst">
      <dgm:prSet phldrT="[Text]"/>
      <dgm:spPr>
        <a:solidFill>
          <a:srgbClr val="8661C5"/>
        </a:solidFill>
      </dgm:spPr>
      <dgm:t>
        <a:bodyPr/>
        <a:lstStyle/>
        <a:p>
          <a:r>
            <a:rPr lang="en-US" dirty="0"/>
            <a:t>Parameter Sensitive Plan Optimization</a:t>
          </a:r>
        </a:p>
      </dgm:t>
    </dgm:pt>
    <dgm:pt modelId="{5E125E7F-2924-434E-8A12-D0BB81488294}" type="parTrans" cxnId="{7CC43844-8375-4BC3-BBEE-6822921E2991}">
      <dgm:prSet/>
      <dgm:spPr/>
      <dgm:t>
        <a:bodyPr/>
        <a:lstStyle/>
        <a:p>
          <a:endParaRPr lang="en-US"/>
        </a:p>
      </dgm:t>
    </dgm:pt>
    <dgm:pt modelId="{A72B7E00-C70C-42CA-9F52-F69093192028}" type="sibTrans" cxnId="{7CC43844-8375-4BC3-BBEE-6822921E2991}">
      <dgm:prSet/>
      <dgm:spPr/>
      <dgm:t>
        <a:bodyPr/>
        <a:lstStyle/>
        <a:p>
          <a:endParaRPr lang="en-US"/>
        </a:p>
      </dgm:t>
    </dgm:pt>
    <dgm:pt modelId="{861DEF92-2271-49BB-8DAC-23DA80D99B90}" type="asst">
      <dgm:prSet phldrT="[Text]"/>
      <dgm:spPr>
        <a:solidFill>
          <a:srgbClr val="8661C5"/>
        </a:solidFill>
      </dgm:spPr>
      <dgm:t>
        <a:bodyPr/>
        <a:lstStyle/>
        <a:p>
          <a:r>
            <a:rPr lang="en-US" dirty="0"/>
            <a:t>CE Feedback</a:t>
          </a:r>
        </a:p>
      </dgm:t>
    </dgm:pt>
    <dgm:pt modelId="{691A60E3-A9F1-4BB7-B61A-8AFCF7412C11}" type="parTrans" cxnId="{2FDF8B99-FC59-406B-A1FD-8AF9C9CEA3D4}">
      <dgm:prSet/>
      <dgm:spPr/>
      <dgm:t>
        <a:bodyPr/>
        <a:lstStyle/>
        <a:p>
          <a:endParaRPr lang="en-US"/>
        </a:p>
      </dgm:t>
    </dgm:pt>
    <dgm:pt modelId="{5CBBAEA1-BB2D-4AFA-BEF6-8B6D03DE3CFE}" type="sibTrans" cxnId="{2FDF8B99-FC59-406B-A1FD-8AF9C9CEA3D4}">
      <dgm:prSet/>
      <dgm:spPr/>
      <dgm:t>
        <a:bodyPr/>
        <a:lstStyle/>
        <a:p>
          <a:endParaRPr lang="en-US"/>
        </a:p>
      </dgm:t>
    </dgm:pt>
    <dgm:pt modelId="{B0CDA07E-75AA-4E21-B99D-9A7EC2AC2297}" type="asst">
      <dgm:prSet phldrT="[Text]"/>
      <dgm:spPr>
        <a:solidFill>
          <a:srgbClr val="8661C5"/>
        </a:solidFill>
      </dgm:spPr>
      <dgm:t>
        <a:bodyPr/>
        <a:lstStyle/>
        <a:p>
          <a:r>
            <a:rPr lang="en-US" dirty="0"/>
            <a:t>DOP Feedback</a:t>
          </a:r>
        </a:p>
      </dgm:t>
    </dgm:pt>
    <dgm:pt modelId="{27CC5377-3579-4E3E-8156-C39F82F5C364}" type="parTrans" cxnId="{0F56A91A-1153-4932-8504-5E62188AEAC8}">
      <dgm:prSet/>
      <dgm:spPr/>
      <dgm:t>
        <a:bodyPr/>
        <a:lstStyle/>
        <a:p>
          <a:endParaRPr lang="en-US"/>
        </a:p>
      </dgm:t>
    </dgm:pt>
    <dgm:pt modelId="{5F20F1D6-8A88-425A-800F-2A5B575C67AC}" type="sibTrans" cxnId="{0F56A91A-1153-4932-8504-5E62188AEAC8}">
      <dgm:prSet/>
      <dgm:spPr/>
      <dgm:t>
        <a:bodyPr/>
        <a:lstStyle/>
        <a:p>
          <a:endParaRPr lang="en-US"/>
        </a:p>
      </dgm:t>
    </dgm:pt>
    <dgm:pt modelId="{3CD5CFD3-BDE6-464E-A6B2-75C739BA359E}" type="asst">
      <dgm:prSet phldrT="[Text]"/>
      <dgm:spPr>
        <a:solidFill>
          <a:srgbClr val="8661C5"/>
        </a:solidFill>
      </dgm:spPr>
      <dgm:t>
        <a:bodyPr/>
        <a:lstStyle/>
        <a:p>
          <a:r>
            <a:rPr lang="en-US" dirty="0"/>
            <a:t>Optimized Plan Forcing</a:t>
          </a:r>
        </a:p>
      </dgm:t>
    </dgm:pt>
    <dgm:pt modelId="{4ADED6B5-E565-4820-AA0B-8E50119B2A68}" type="parTrans" cxnId="{31898D56-DC85-4676-B4A1-43FA0559E339}">
      <dgm:prSet/>
      <dgm:spPr/>
      <dgm:t>
        <a:bodyPr/>
        <a:lstStyle/>
        <a:p>
          <a:endParaRPr lang="en-US"/>
        </a:p>
      </dgm:t>
    </dgm:pt>
    <dgm:pt modelId="{2787EFF7-F677-4D90-BF2B-4CB2E5C89949}" type="sibTrans" cxnId="{31898D56-DC85-4676-B4A1-43FA0559E339}">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2A969FB1-A0CA-4BCB-9811-B1C2A2D37CF2}" type="pres">
      <dgm:prSet presAssocID="{DAF4A804-FF79-40DF-805D-58E5C402C862}" presName="Name19" presStyleLbl="parChTrans1D2" presStyleIdx="0" presStyleCnt="7"/>
      <dgm:spPr/>
    </dgm:pt>
    <dgm:pt modelId="{C3EFDF95-9A92-436A-B74A-D10E620D8558}" type="pres">
      <dgm:prSet presAssocID="{2787F9B9-D9EE-40F6-ABD4-C13F268A8AF1}" presName="Name21" presStyleCnt="0"/>
      <dgm:spPr/>
    </dgm:pt>
    <dgm:pt modelId="{4AC8CF5E-1D5D-4BBE-AAC6-1A65B9CD9224}" type="pres">
      <dgm:prSet presAssocID="{2787F9B9-D9EE-40F6-ABD4-C13F268A8AF1}" presName="level2Shape" presStyleLbl="node2" presStyleIdx="0" presStyleCnt="1"/>
      <dgm:spPr/>
    </dgm:pt>
    <dgm:pt modelId="{4C118CD9-0F4D-4592-8997-BCE0C79E8E72}" type="pres">
      <dgm:prSet presAssocID="{2787F9B9-D9EE-40F6-ABD4-C13F268A8AF1}" presName="hierChild3" presStyleCnt="0"/>
      <dgm:spPr/>
    </dgm:pt>
    <dgm:pt modelId="{9B0BC5A7-6A70-41C3-871D-416E6CE7FB15}" type="pres">
      <dgm:prSet presAssocID="{9D361AED-F287-426D-889C-035A581FCAD4}" presName="Name19" presStyleLbl="parChTrans1D3" presStyleIdx="0" presStyleCnt="7"/>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2" presStyleIdx="0" presStyleCnt="8"/>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3" presStyleIdx="1" presStyleCnt="7"/>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2" presStyleIdx="1" presStyleCnt="8"/>
      <dgm:spPr/>
    </dgm:pt>
    <dgm:pt modelId="{B89EE319-8A68-4B6F-A445-40F4B0A04EE8}" type="pres">
      <dgm:prSet presAssocID="{8277FB8B-9D39-4CC5-BDEC-D3827308642F}" presName="hierChild3" presStyleCnt="0"/>
      <dgm:spPr/>
    </dgm:pt>
    <dgm:pt modelId="{BF248486-F648-4871-903F-93B482640036}" type="pres">
      <dgm:prSet presAssocID="{B8064B35-238A-4C65-8D31-8EB550D8EE46}" presName="Name19" presStyleLbl="parChTrans1D3" presStyleIdx="2" presStyleCnt="7"/>
      <dgm:spPr/>
    </dgm:pt>
    <dgm:pt modelId="{6FE122D2-6752-431D-8724-80CE50A9C31E}" type="pres">
      <dgm:prSet presAssocID="{5E4D45D3-4EEE-44BF-BB04-85EB89632980}" presName="Name21" presStyleCnt="0"/>
      <dgm:spPr/>
    </dgm:pt>
    <dgm:pt modelId="{01027D77-40B4-492F-B9BC-73968B2B92A0}" type="pres">
      <dgm:prSet presAssocID="{5E4D45D3-4EEE-44BF-BB04-85EB89632980}" presName="level2Shape" presStyleLbl="asst2" presStyleIdx="2" presStyleCnt="8"/>
      <dgm:spPr/>
    </dgm:pt>
    <dgm:pt modelId="{6E2C3CF8-B46E-4FFF-82FC-557F555F00ED}" type="pres">
      <dgm:prSet presAssocID="{5E4D45D3-4EEE-44BF-BB04-85EB89632980}" presName="hierChild3" presStyleCnt="0"/>
      <dgm:spPr/>
    </dgm:pt>
    <dgm:pt modelId="{5690923D-9059-4138-8ACF-90D405019F80}" type="pres">
      <dgm:prSet presAssocID="{B2937768-267F-4FD0-B209-ADCABB3F2609}" presName="Name19" presStyleLbl="parChTrans1D4" presStyleIdx="0" presStyleCnt="3"/>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2" presStyleIdx="3" presStyleCnt="8"/>
      <dgm:spPr/>
    </dgm:pt>
    <dgm:pt modelId="{330902C9-A030-4F0E-8F44-4D46DA5BCFB1}" type="pres">
      <dgm:prSet presAssocID="{270DB351-209F-44E3-AE5D-DD3AA05A8175}" presName="hierChild3" presStyleCnt="0"/>
      <dgm:spPr/>
    </dgm:pt>
    <dgm:pt modelId="{810926B5-7D25-4DDF-8B56-5D578BE910C7}" type="pres">
      <dgm:prSet presAssocID="{65EFF804-408F-48C0-9772-30C0A76E5CEE}" presName="Name19" presStyleLbl="parChTrans1D4" presStyleIdx="1" presStyleCnt="3"/>
      <dgm:spPr/>
    </dgm:pt>
    <dgm:pt modelId="{DCFF6636-F58C-477D-8963-805BCD844A5F}" type="pres">
      <dgm:prSet presAssocID="{05BCB79C-BFFC-40EA-AC08-07E846FCF786}" presName="Name21" presStyleCnt="0"/>
      <dgm:spPr/>
    </dgm:pt>
    <dgm:pt modelId="{527787B6-C2E1-41AC-8A63-E0D44F6095FA}" type="pres">
      <dgm:prSet presAssocID="{05BCB79C-BFFC-40EA-AC08-07E846FCF786}" presName="level2Shape" presStyleLbl="asst2" presStyleIdx="4" presStyleCnt="8"/>
      <dgm:spPr/>
    </dgm:pt>
    <dgm:pt modelId="{89915CAD-8C75-4E3F-960D-6AB98D0B74F4}" type="pres">
      <dgm:prSet presAssocID="{05BCB79C-BFFC-40EA-AC08-07E846FCF786}" presName="hierChild3" presStyleCnt="0"/>
      <dgm:spPr/>
    </dgm:pt>
    <dgm:pt modelId="{5CC0C396-8377-475C-A00D-7F8341A1F477}" type="pres">
      <dgm:prSet presAssocID="{FAA45A8D-079A-4FAC-87D1-08D72268764D}" presName="Name19" presStyleLbl="parChTrans1D4" presStyleIdx="2" presStyleCnt="3"/>
      <dgm:spPr/>
    </dgm:pt>
    <dgm:pt modelId="{20755089-D219-4FE9-8B97-A1923491F114}" type="pres">
      <dgm:prSet presAssocID="{5261F5C2-903F-4994-916A-72A90DAE7F2D}" presName="Name21" presStyleCnt="0"/>
      <dgm:spPr/>
    </dgm:pt>
    <dgm:pt modelId="{82B5BF8B-57A2-4E22-AA4A-CDE9EE34C77B}" type="pres">
      <dgm:prSet presAssocID="{5261F5C2-903F-4994-916A-72A90DAE7F2D}" presName="level2Shape" presStyleLbl="asst2" presStyleIdx="5" presStyleCnt="8"/>
      <dgm:spPr/>
    </dgm:pt>
    <dgm:pt modelId="{65955D25-5FF5-4C6B-92DA-30B6843FBE65}" type="pres">
      <dgm:prSet presAssocID="{5261F5C2-903F-4994-916A-72A90DAE7F2D}" presName="hierChild3" presStyleCnt="0"/>
      <dgm:spPr/>
    </dgm:pt>
    <dgm:pt modelId="{D0464A9B-83F7-4A2D-94B3-57ED5F3C091B}" type="pres">
      <dgm:prSet presAssocID="{691A60E3-A9F1-4BB7-B61A-8AFCF7412C11}" presName="Name19" presStyleLbl="parChTrans1D3" presStyleIdx="3" presStyleCnt="7"/>
      <dgm:spPr/>
    </dgm:pt>
    <dgm:pt modelId="{EDF5D77A-4E31-4D23-9F30-FCF2FFED1E70}" type="pres">
      <dgm:prSet presAssocID="{861DEF92-2271-49BB-8DAC-23DA80D99B90}" presName="Name21" presStyleCnt="0"/>
      <dgm:spPr/>
    </dgm:pt>
    <dgm:pt modelId="{F97BDF46-D920-42CC-AE1D-3430A1C11D9E}" type="pres">
      <dgm:prSet presAssocID="{861DEF92-2271-49BB-8DAC-23DA80D99B90}" presName="level2Shape" presStyleLbl="asst2" presStyleIdx="6" presStyleCnt="8"/>
      <dgm:spPr/>
    </dgm:pt>
    <dgm:pt modelId="{09D64436-1B52-4BBB-9DC6-394FE685D216}" type="pres">
      <dgm:prSet presAssocID="{861DEF92-2271-49BB-8DAC-23DA80D99B90}" presName="hierChild3" presStyleCnt="0"/>
      <dgm:spPr/>
    </dgm:pt>
    <dgm:pt modelId="{BC3E3219-39C3-4268-83EE-67E130107410}" type="pres">
      <dgm:prSet presAssocID="{27CC5377-3579-4E3E-8156-C39F82F5C364}" presName="Name19" presStyleLbl="parChTrans1D3" presStyleIdx="4" presStyleCnt="7"/>
      <dgm:spPr/>
    </dgm:pt>
    <dgm:pt modelId="{C0E1C8F5-8309-4D4E-8059-B9DE3FF0655D}" type="pres">
      <dgm:prSet presAssocID="{B0CDA07E-75AA-4E21-B99D-9A7EC2AC2297}" presName="Name21" presStyleCnt="0"/>
      <dgm:spPr/>
    </dgm:pt>
    <dgm:pt modelId="{1FCB1E33-4F48-4A78-8612-EB7710CE8354}" type="pres">
      <dgm:prSet presAssocID="{B0CDA07E-75AA-4E21-B99D-9A7EC2AC2297}" presName="level2Shape" presStyleLbl="asst2" presStyleIdx="7" presStyleCnt="8"/>
      <dgm:spPr/>
    </dgm:pt>
    <dgm:pt modelId="{8AFE89C8-F601-4215-9EB3-699FC4157F3F}" type="pres">
      <dgm:prSet presAssocID="{B0CDA07E-75AA-4E21-B99D-9A7EC2AC2297}" presName="hierChild3" presStyleCnt="0"/>
      <dgm:spPr/>
    </dgm:pt>
    <dgm:pt modelId="{54FE398B-EB4B-4376-8CAD-D5884C340DB3}" type="pres">
      <dgm:prSet presAssocID="{7E8BFC1C-609E-4A2A-A6DE-56B66744C355}" presName="Name19" presStyleLbl="parChTrans1D2" presStyleIdx="1" presStyleCnt="7"/>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8"/>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2" presStyleCnt="7"/>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8"/>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3" presStyleCnt="7"/>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8"/>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4" presStyleCnt="7"/>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8"/>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5" presStyleCnt="7"/>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8"/>
      <dgm:spPr/>
    </dgm:pt>
    <dgm:pt modelId="{08C71935-3CC2-4F82-9DCE-203E0657B591}" type="pres">
      <dgm:prSet presAssocID="{89E5375A-E5C4-4BAA-9A0A-D04D5C5FDCE1}" presName="hierChild3" presStyleCnt="0"/>
      <dgm:spPr/>
    </dgm:pt>
    <dgm:pt modelId="{A1CDEA6C-5A4D-425A-B7B4-C84037695A33}" type="pres">
      <dgm:prSet presAssocID="{4EE2EAB5-6A7E-48F2-98F8-E9C8AF624649}" presName="Name19" presStyleLbl="parChTrans1D3" presStyleIdx="6" presStyleCnt="7"/>
      <dgm:spPr/>
    </dgm:pt>
    <dgm:pt modelId="{AEF55D57-FC7B-4B1E-BDC7-D235D7BD4A4D}" type="pres">
      <dgm:prSet presAssocID="{28D1B84A-E065-40FD-BD5D-03D24AFCCF3D}" presName="Name21" presStyleCnt="0"/>
      <dgm:spPr/>
    </dgm:pt>
    <dgm:pt modelId="{512D3DA4-5AF8-45B2-9FCC-D6582DACED2F}" type="pres">
      <dgm:prSet presAssocID="{28D1B84A-E065-40FD-BD5D-03D24AFCCF3D}" presName="level2Shape" presStyleLbl="asst1" presStyleIdx="5" presStyleCnt="8"/>
      <dgm:spPr/>
    </dgm:pt>
    <dgm:pt modelId="{A39338D9-A703-4E4A-A1F8-CD16D98D5C73}" type="pres">
      <dgm:prSet presAssocID="{28D1B84A-E065-40FD-BD5D-03D24AFCCF3D}" presName="hierChild3" presStyleCnt="0"/>
      <dgm:spPr/>
    </dgm:pt>
    <dgm:pt modelId="{F82B889D-DE37-40F0-8FFB-E4677B4D6302}" type="pres">
      <dgm:prSet presAssocID="{4ADED6B5-E565-4820-AA0B-8E50119B2A68}" presName="Name19" presStyleLbl="parChTrans1D2" presStyleIdx="5" presStyleCnt="7"/>
      <dgm:spPr/>
    </dgm:pt>
    <dgm:pt modelId="{C73E9EF3-3718-4F35-84CF-58DA2AEB4ADB}" type="pres">
      <dgm:prSet presAssocID="{3CD5CFD3-BDE6-464E-A6B2-75C739BA359E}" presName="Name21" presStyleCnt="0"/>
      <dgm:spPr/>
    </dgm:pt>
    <dgm:pt modelId="{A3135B42-D037-4853-9860-012953D934F7}" type="pres">
      <dgm:prSet presAssocID="{3CD5CFD3-BDE6-464E-A6B2-75C739BA359E}" presName="level2Shape" presStyleLbl="asst1" presStyleIdx="6" presStyleCnt="8"/>
      <dgm:spPr/>
    </dgm:pt>
    <dgm:pt modelId="{290BC9F3-5981-4A9D-8B4A-A1A33732E062}" type="pres">
      <dgm:prSet presAssocID="{3CD5CFD3-BDE6-464E-A6B2-75C739BA359E}" presName="hierChild3" presStyleCnt="0"/>
      <dgm:spPr/>
    </dgm:pt>
    <dgm:pt modelId="{09C8B667-CAD7-4DC0-985B-9B8F058B52AE}" type="pres">
      <dgm:prSet presAssocID="{5E125E7F-2924-434E-8A12-D0BB81488294}" presName="Name19" presStyleLbl="parChTrans1D2" presStyleIdx="6" presStyleCnt="7"/>
      <dgm:spPr/>
    </dgm:pt>
    <dgm:pt modelId="{C4B81743-A1FC-4FB3-8757-BC64C1740D2B}" type="pres">
      <dgm:prSet presAssocID="{716DC358-E50A-4465-9552-0F542C15068C}" presName="Name21" presStyleCnt="0"/>
      <dgm:spPr/>
    </dgm:pt>
    <dgm:pt modelId="{91731D73-B433-4ECC-937E-D3F66E307A04}" type="pres">
      <dgm:prSet presAssocID="{716DC358-E50A-4465-9552-0F542C15068C}" presName="level2Shape" presStyleLbl="asst1" presStyleIdx="7" presStyleCnt="8"/>
      <dgm:spPr/>
    </dgm:pt>
    <dgm:pt modelId="{C4596AD7-D1B5-4631-997D-B312931C04C9}" type="pres">
      <dgm:prSet presAssocID="{716DC358-E50A-4465-9552-0F542C15068C}" presName="hierChild3" presStyleCnt="0"/>
      <dgm:spPr/>
    </dgm:pt>
    <dgm:pt modelId="{944D2ECF-FF7F-4937-9891-343B25FA2353}" type="pres">
      <dgm:prSet presAssocID="{6E762228-84FE-45B2-9BB6-19E98A9BB7EA}" presName="bgShapesFlow" presStyleCnt="0"/>
      <dgm:spPr/>
    </dgm:pt>
  </dgm:ptLst>
  <dgm:cxnLst>
    <dgm:cxn modelId="{EC6EF400-EB66-45DB-8643-AF5855C0C34C}" type="presOf" srcId="{B8064B35-238A-4C65-8D31-8EB550D8EE46}" destId="{BF248486-F648-4871-903F-93B482640036}" srcOrd="0" destOrd="0" presId="urn:microsoft.com/office/officeart/2005/8/layout/hierarchy6"/>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DEB09203-79E3-4D93-AF4D-5F65A9BC3EF2}" type="presOf" srcId="{270DB351-209F-44E3-AE5D-DD3AA05A8175}" destId="{8F552DA2-FC5B-40D6-B601-DCA076FAF8FB}" srcOrd="0" destOrd="0" presId="urn:microsoft.com/office/officeart/2005/8/layout/hierarchy6"/>
    <dgm:cxn modelId="{742FF205-1B4C-462C-ABBD-F2CB88EA006B}" srcId="{5E4D45D3-4EEE-44BF-BB04-85EB89632980}" destId="{5261F5C2-903F-4994-916A-72A90DAE7F2D}" srcOrd="2" destOrd="0" parTransId="{FAA45A8D-079A-4FAC-87D1-08D72268764D}" sibTransId="{EC32FA2C-6775-4014-B77E-A93B9C2EAE9C}"/>
    <dgm:cxn modelId="{7716060C-6212-4571-8FFD-5141AC57EA7E}" type="presOf" srcId="{8277FB8B-9D39-4CC5-BDEC-D3827308642F}" destId="{B4399AFE-2603-47B7-BCBC-A239B44C86F5}" srcOrd="0" destOrd="0" presId="urn:microsoft.com/office/officeart/2005/8/layout/hierarchy6"/>
    <dgm:cxn modelId="{9CE66014-C5FD-43F4-9E29-7F16A457F8B8}" type="presOf" srcId="{B0CDA07E-75AA-4E21-B99D-9A7EC2AC2297}" destId="{1FCB1E33-4F48-4A78-8612-EB7710CE8354}"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F56A91A-1153-4932-8504-5E62188AEAC8}" srcId="{2787F9B9-D9EE-40F6-ABD4-C13F268A8AF1}" destId="{B0CDA07E-75AA-4E21-B99D-9A7EC2AC2297}" srcOrd="4" destOrd="0" parTransId="{27CC5377-3579-4E3E-8156-C39F82F5C364}" sibTransId="{5F20F1D6-8A88-425A-800F-2A5B575C67AC}"/>
    <dgm:cxn modelId="{B8617E25-688E-475B-8679-A1D87925804B}" srcId="{EC5624F3-2170-43DC-97A6-A153AC2072F1}" destId="{DDFC3CEC-231C-49DE-8234-5A81205F633E}" srcOrd="4" destOrd="0" parTransId="{8258E7A2-05F2-49E4-B3A6-F4702FB05F8A}" sibTransId="{AFF9EF7A-8DCE-46EC-BFDE-38B86F0B3FAA}"/>
    <dgm:cxn modelId="{6D4B0141-C6C4-41B8-B199-554602B5062C}" type="presOf" srcId="{5E4D45D3-4EEE-44BF-BB04-85EB89632980}" destId="{01027D77-40B4-492F-B9BC-73968B2B92A0}" srcOrd="0" destOrd="0" presId="urn:microsoft.com/office/officeart/2005/8/layout/hierarchy6"/>
    <dgm:cxn modelId="{08314642-1431-4067-B9A0-6D9945753515}" srcId="{EC5624F3-2170-43DC-97A6-A153AC2072F1}" destId="{2787F9B9-D9EE-40F6-ABD4-C13F268A8AF1}" srcOrd="0" destOrd="0" parTransId="{DAF4A804-FF79-40DF-805D-58E5C402C862}" sibTransId="{DDB7192C-92EF-4E0B-903F-AD6D902F08C6}"/>
    <dgm:cxn modelId="{2E937242-79E4-4644-89D9-2C592367D380}" type="presOf" srcId="{28D1B84A-E065-40FD-BD5D-03D24AFCCF3D}" destId="{512D3DA4-5AF8-45B2-9FCC-D6582DACED2F}" srcOrd="0" destOrd="0" presId="urn:microsoft.com/office/officeart/2005/8/layout/hierarchy6"/>
    <dgm:cxn modelId="{7CC43844-8375-4BC3-BBEE-6822921E2991}" srcId="{EC5624F3-2170-43DC-97A6-A153AC2072F1}" destId="{716DC358-E50A-4465-9552-0F542C15068C}" srcOrd="6" destOrd="0" parTransId="{5E125E7F-2924-434E-8A12-D0BB81488294}" sibTransId="{A72B7E00-C70C-42CA-9F52-F69093192028}"/>
    <dgm:cxn modelId="{37A8C165-C989-4E4B-964F-EBE3360E6646}" srcId="{DDFC3CEC-231C-49DE-8234-5A81205F633E}" destId="{28D1B84A-E065-40FD-BD5D-03D24AFCCF3D}" srcOrd="1" destOrd="0" parTransId="{4EE2EAB5-6A7E-48F2-98F8-E9C8AF624649}" sibTransId="{34CF20BC-F95D-4F09-A4FE-EF010505E83B}"/>
    <dgm:cxn modelId="{EDF7EA4A-10A6-4ED1-82BC-7C38ECBDFC44}" type="presOf" srcId="{69703607-1CEF-4962-A22B-C8239D13F2F4}" destId="{52433208-80E6-4924-B192-66BA710CE757}" srcOrd="0" destOrd="0" presId="urn:microsoft.com/office/officeart/2005/8/layout/hierarchy6"/>
    <dgm:cxn modelId="{7FDD7555-2565-4071-ACB8-ED9C704D5338}" srcId="{6E762228-84FE-45B2-9BB6-19E98A9BB7EA}" destId="{EC5624F3-2170-43DC-97A6-A153AC2072F1}" srcOrd="0" destOrd="0" parTransId="{C80E803B-64F4-4A30-87D2-8ED88166C688}" sibTransId="{A7EC1166-0957-45DC-A9BA-8700F8AB8D72}"/>
    <dgm:cxn modelId="{47550056-B9BF-42F2-A85B-C9B36B21E767}" srcId="{2787F9B9-D9EE-40F6-ABD4-C13F268A8AF1}" destId="{8277FB8B-9D39-4CC5-BDEC-D3827308642F}" srcOrd="1" destOrd="0" parTransId="{69703607-1CEF-4962-A22B-C8239D13F2F4}" sibTransId="{B7F48C3C-2138-401F-8EBB-A2B410C5EF6D}"/>
    <dgm:cxn modelId="{FBDB4D56-4DBC-4B10-8516-DF739FEDA8A0}" type="presOf" srcId="{DDFC3CEC-231C-49DE-8234-5A81205F633E}" destId="{51E36B6D-BDD4-43C9-BE13-97A72EABE1BB}" srcOrd="0" destOrd="0" presId="urn:microsoft.com/office/officeart/2005/8/layout/hierarchy6"/>
    <dgm:cxn modelId="{31898D56-DC85-4676-B4A1-43FA0559E339}" srcId="{EC5624F3-2170-43DC-97A6-A153AC2072F1}" destId="{3CD5CFD3-BDE6-464E-A6B2-75C739BA359E}" srcOrd="5" destOrd="0" parTransId="{4ADED6B5-E565-4820-AA0B-8E50119B2A68}" sibTransId="{2787EFF7-F677-4D90-BF2B-4CB2E5C89949}"/>
    <dgm:cxn modelId="{D2285F77-70AE-4381-B1CA-B50F3DB313C9}" type="presOf" srcId="{4EE2EAB5-6A7E-48F2-98F8-E9C8AF624649}" destId="{A1CDEA6C-5A4D-425A-B7B4-C84037695A33}" srcOrd="0" destOrd="0" presId="urn:microsoft.com/office/officeart/2005/8/layout/hierarchy6"/>
    <dgm:cxn modelId="{AF510379-0EC2-48F4-96CD-A1E088E4B952}" srcId="{EC5624F3-2170-43DC-97A6-A153AC2072F1}" destId="{8C0F6B1E-99DD-484F-9CBB-9F88518A86B5}" srcOrd="3" destOrd="0" parTransId="{668AD6B7-A78E-4D72-8B81-3A80DF104F05}" sibTransId="{36865691-6BD6-4BAF-B077-D21E52EAEB2F}"/>
    <dgm:cxn modelId="{CF547479-DB1A-4EDB-8110-672617BA1145}" type="presOf" srcId="{861DEF92-2271-49BB-8DAC-23DA80D99B90}" destId="{F97BDF46-D920-42CC-AE1D-3430A1C11D9E}" srcOrd="0" destOrd="0" presId="urn:microsoft.com/office/officeart/2005/8/layout/hierarchy6"/>
    <dgm:cxn modelId="{0C8C777A-95D7-42BF-840E-D461EDAE87FA}" type="presOf" srcId="{716DC358-E50A-4465-9552-0F542C15068C}" destId="{91731D73-B433-4ECC-937E-D3F66E307A04}" srcOrd="0" destOrd="0" presId="urn:microsoft.com/office/officeart/2005/8/layout/hierarchy6"/>
    <dgm:cxn modelId="{F5D0A57F-67E1-4DBB-935C-3FF2AF202946}" srcId="{EC5624F3-2170-43DC-97A6-A153AC2072F1}" destId="{1E81E9B4-AC06-47E2-948F-7FF9370400A3}" srcOrd="1"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3B185282-4DAB-4C10-A7E7-21EEFCA76B4B}" srcId="{2787F9B9-D9EE-40F6-ABD4-C13F268A8AF1}" destId="{5E4D45D3-4EEE-44BF-BB04-85EB89632980}" srcOrd="2" destOrd="0" parTransId="{B8064B35-238A-4C65-8D31-8EB550D8EE46}" sibTransId="{65BAB6D8-2E20-414D-8678-C7623740EA0B}"/>
    <dgm:cxn modelId="{7E8B6988-AC2C-4577-8ACF-52A105CA95A0}" type="presOf" srcId="{DAF4A804-FF79-40DF-805D-58E5C402C862}" destId="{2A969FB1-A0CA-4BCB-9811-B1C2A2D37CF2}" srcOrd="0" destOrd="0" presId="urn:microsoft.com/office/officeart/2005/8/layout/hierarchy6"/>
    <dgm:cxn modelId="{D123C888-CB7E-41C5-8703-6A7DC41DD0F3}" type="presOf" srcId="{27CC5377-3579-4E3E-8156-C39F82F5C364}" destId="{BC3E3219-39C3-4268-83EE-67E130107410}" srcOrd="0" destOrd="0" presId="urn:microsoft.com/office/officeart/2005/8/layout/hierarchy6"/>
    <dgm:cxn modelId="{AD5CDF8B-53D7-42D2-B5BE-EC31C4EC75BE}" type="presOf" srcId="{691A60E3-A9F1-4BB7-B61A-8AFCF7412C11}" destId="{D0464A9B-83F7-4A2D-94B3-57ED5F3C091B}" srcOrd="0" destOrd="0" presId="urn:microsoft.com/office/officeart/2005/8/layout/hierarchy6"/>
    <dgm:cxn modelId="{ED1F2096-4928-40C7-B37F-5A6E93633F35}" type="presOf" srcId="{5E125E7F-2924-434E-8A12-D0BB81488294}" destId="{09C8B667-CAD7-4DC0-985B-9B8F058B52AE}" srcOrd="0" destOrd="0" presId="urn:microsoft.com/office/officeart/2005/8/layout/hierarchy6"/>
    <dgm:cxn modelId="{2FDF8B99-FC59-406B-A1FD-8AF9C9CEA3D4}" srcId="{2787F9B9-D9EE-40F6-ABD4-C13F268A8AF1}" destId="{861DEF92-2271-49BB-8DAC-23DA80D99B90}" srcOrd="3" destOrd="0" parTransId="{691A60E3-A9F1-4BB7-B61A-8AFCF7412C11}" sibTransId="{5CBBAEA1-BB2D-4AFA-BEF6-8B6D03DE3CFE}"/>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EEB4EFA7-0F0C-4365-AC60-BD498F52B8FE}" type="presOf" srcId="{05BCB79C-BFFC-40EA-AC08-07E846FCF786}" destId="{527787B6-C2E1-41AC-8A63-E0D44F6095FA}"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ACE7E8B8-AD19-4502-80DC-1E0EC3A3A83F}" type="presOf" srcId="{5261F5C2-903F-4994-916A-72A90DAE7F2D}" destId="{82B5BF8B-57A2-4E22-AA4A-CDE9EE34C77B}" srcOrd="0" destOrd="0" presId="urn:microsoft.com/office/officeart/2005/8/layout/hierarchy6"/>
    <dgm:cxn modelId="{D586C2C9-302C-44B9-B877-A5D71B695F8B}" type="presOf" srcId="{4ADED6B5-E565-4820-AA0B-8E50119B2A68}" destId="{F82B889D-DE37-40F0-8FFB-E4677B4D6302}"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F3C015D5-1779-4996-B522-94D19EDBB0F7}" type="presOf" srcId="{FAA45A8D-079A-4FAC-87D1-08D72268764D}" destId="{5CC0C396-8377-475C-A00D-7F8341A1F477}" srcOrd="0" destOrd="0" presId="urn:microsoft.com/office/officeart/2005/8/layout/hierarchy6"/>
    <dgm:cxn modelId="{91810EE0-6BCF-4263-AA2F-DB283FC2EB3D}" type="presOf" srcId="{9D361AED-F287-426D-889C-035A581FCAD4}" destId="{9B0BC5A7-6A70-41C3-871D-416E6CE7FB15}" srcOrd="0" destOrd="0" presId="urn:microsoft.com/office/officeart/2005/8/layout/hierarchy6"/>
    <dgm:cxn modelId="{EFC364E8-71F1-4B89-AE5A-2882920EF443}" srcId="{5E4D45D3-4EEE-44BF-BB04-85EB89632980}" destId="{270DB351-209F-44E3-AE5D-DD3AA05A8175}" srcOrd="0" destOrd="0" parTransId="{B2937768-267F-4FD0-B209-ADCABB3F2609}" sibTransId="{61AB407C-BF26-4766-9709-693A5355340D}"/>
    <dgm:cxn modelId="{1B504EE9-3243-4559-9F55-F693B856E65E}" srcId="{5E4D45D3-4EEE-44BF-BB04-85EB89632980}" destId="{05BCB79C-BFFC-40EA-AC08-07E846FCF786}" srcOrd="1" destOrd="0" parTransId="{65EFF804-408F-48C0-9772-30C0A76E5CEE}" sibTransId="{E05952B9-F3FF-4088-AB3E-BE9A831EDAA0}"/>
    <dgm:cxn modelId="{D3BC09EF-6CEA-42CE-B968-B9690400E296}" type="presOf" srcId="{2787F9B9-D9EE-40F6-ABD4-C13F268A8AF1}" destId="{4AC8CF5E-1D5D-4BBE-AAC6-1A65B9CD9224}" srcOrd="0" destOrd="0" presId="urn:microsoft.com/office/officeart/2005/8/layout/hierarchy6"/>
    <dgm:cxn modelId="{D200B0F0-AB86-4895-AE73-03EF4EF2AEEF}" type="presOf" srcId="{3CD5CFD3-BDE6-464E-A6B2-75C739BA359E}" destId="{A3135B42-D037-4853-9860-012953D934F7}" srcOrd="0" destOrd="0" presId="urn:microsoft.com/office/officeart/2005/8/layout/hierarchy6"/>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2" destOrd="0" parTransId="{7CC9B32C-12C5-4169-B087-595C8A48B4F8}" sibTransId="{3F8FBFB1-A037-4F4B-ABEC-A34AE5D26573}"/>
    <dgm:cxn modelId="{21A9D5F9-2B4F-4172-8583-AAEE932CE60B}" type="presOf" srcId="{B2937768-267F-4FD0-B209-ADCABB3F2609}" destId="{5690923D-9059-4138-8ACF-90D405019F80}" srcOrd="0" destOrd="0" presId="urn:microsoft.com/office/officeart/2005/8/layout/hierarchy6"/>
    <dgm:cxn modelId="{8EE8B4FB-9F00-49F3-93F2-BD74E32AB9B4}" type="presOf" srcId="{7CC9B32C-12C5-4169-B087-595C8A48B4F8}" destId="{54FC7E62-6BC8-4117-AE83-F7D461A58C56}" srcOrd="0" destOrd="0" presId="urn:microsoft.com/office/officeart/2005/8/layout/hierarchy6"/>
    <dgm:cxn modelId="{CC5458FE-95C6-4C37-8189-0180F3CD5281}" type="presOf" srcId="{D84DD7AB-A1C4-4A77-B583-CCF2DADB3362}" destId="{A26B365E-E5E1-416D-9FD8-97105F38CB63}" srcOrd="0" destOrd="0" presId="urn:microsoft.com/office/officeart/2005/8/layout/hierarchy6"/>
    <dgm:cxn modelId="{98D4B4FE-4A0E-4B15-871B-3DADAF242C7A}" type="presOf" srcId="{65EFF804-408F-48C0-9772-30C0A76E5CEE}" destId="{810926B5-7D25-4DDF-8B56-5D578BE910C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19CA976B-7889-46FA-88DE-71168301CA77}" type="presParOf" srcId="{A65EEE17-B142-4395-9440-82681C1ADA87}" destId="{2A969FB1-A0CA-4BCB-9811-B1C2A2D37CF2}" srcOrd="0" destOrd="0" presId="urn:microsoft.com/office/officeart/2005/8/layout/hierarchy6"/>
    <dgm:cxn modelId="{9C722C92-0BBC-4F7F-BC96-BA2D6C900645}" type="presParOf" srcId="{A65EEE17-B142-4395-9440-82681C1ADA87}" destId="{C3EFDF95-9A92-436A-B74A-D10E620D8558}" srcOrd="1" destOrd="0" presId="urn:microsoft.com/office/officeart/2005/8/layout/hierarchy6"/>
    <dgm:cxn modelId="{6635368F-5C50-48D5-A094-DF3DD893A99C}" type="presParOf" srcId="{C3EFDF95-9A92-436A-B74A-D10E620D8558}" destId="{4AC8CF5E-1D5D-4BBE-AAC6-1A65B9CD9224}" srcOrd="0" destOrd="0" presId="urn:microsoft.com/office/officeart/2005/8/layout/hierarchy6"/>
    <dgm:cxn modelId="{746884A4-3E2D-4236-9B60-8B1BF9B9D752}" type="presParOf" srcId="{C3EFDF95-9A92-436A-B74A-D10E620D8558}" destId="{4C118CD9-0F4D-4592-8997-BCE0C79E8E72}" srcOrd="1" destOrd="0" presId="urn:microsoft.com/office/officeart/2005/8/layout/hierarchy6"/>
    <dgm:cxn modelId="{804EA86D-2279-426A-B804-4E508811E39B}" type="presParOf" srcId="{4C118CD9-0F4D-4592-8997-BCE0C79E8E72}" destId="{9B0BC5A7-6A70-41C3-871D-416E6CE7FB15}" srcOrd="0" destOrd="0" presId="urn:microsoft.com/office/officeart/2005/8/layout/hierarchy6"/>
    <dgm:cxn modelId="{83BAB58D-DB5F-483A-A499-DA647D2A7E74}" type="presParOf" srcId="{4C118CD9-0F4D-4592-8997-BCE0C79E8E72}" destId="{82EC63D1-694F-4FFF-9E6D-6674B591884B}" srcOrd="1" destOrd="0" presId="urn:microsoft.com/office/officeart/2005/8/layout/hierarchy6"/>
    <dgm:cxn modelId="{D4E70B1E-7373-4956-B665-5CB483EBA01D}" type="presParOf" srcId="{82EC63D1-694F-4FFF-9E6D-6674B591884B}" destId="{A26B365E-E5E1-416D-9FD8-97105F38CB63}" srcOrd="0" destOrd="0" presId="urn:microsoft.com/office/officeart/2005/8/layout/hierarchy6"/>
    <dgm:cxn modelId="{9A73A220-1999-4634-A51B-26A9862F7FD6}" type="presParOf" srcId="{82EC63D1-694F-4FFF-9E6D-6674B591884B}" destId="{D32E83C3-191F-40F1-AF6A-A970805EBE25}" srcOrd="1" destOrd="0" presId="urn:microsoft.com/office/officeart/2005/8/layout/hierarchy6"/>
    <dgm:cxn modelId="{D291F541-5C10-4BC8-AE13-F58FE19111A7}" type="presParOf" srcId="{4C118CD9-0F4D-4592-8997-BCE0C79E8E72}" destId="{52433208-80E6-4924-B192-66BA710CE757}" srcOrd="2" destOrd="0" presId="urn:microsoft.com/office/officeart/2005/8/layout/hierarchy6"/>
    <dgm:cxn modelId="{B1376EA0-F06D-4D70-A1A7-A6308192A396}" type="presParOf" srcId="{4C118CD9-0F4D-4592-8997-BCE0C79E8E72}" destId="{74EF38D0-35A5-46DE-BF51-2FE421E3C217}" srcOrd="3" destOrd="0" presId="urn:microsoft.com/office/officeart/2005/8/layout/hierarchy6"/>
    <dgm:cxn modelId="{601F0275-C593-4098-A02B-63E5AF162ADF}" type="presParOf" srcId="{74EF38D0-35A5-46DE-BF51-2FE421E3C217}" destId="{B4399AFE-2603-47B7-BCBC-A239B44C86F5}" srcOrd="0" destOrd="0" presId="urn:microsoft.com/office/officeart/2005/8/layout/hierarchy6"/>
    <dgm:cxn modelId="{48C1B2D0-46B5-46E7-978C-2468E0C976A5}" type="presParOf" srcId="{74EF38D0-35A5-46DE-BF51-2FE421E3C217}" destId="{B89EE319-8A68-4B6F-A445-40F4B0A04EE8}" srcOrd="1" destOrd="0" presId="urn:microsoft.com/office/officeart/2005/8/layout/hierarchy6"/>
    <dgm:cxn modelId="{2A06FEF0-BCA7-4591-916B-7ED94D05FBA2}" type="presParOf" srcId="{4C118CD9-0F4D-4592-8997-BCE0C79E8E72}" destId="{BF248486-F648-4871-903F-93B482640036}" srcOrd="4" destOrd="0" presId="urn:microsoft.com/office/officeart/2005/8/layout/hierarchy6"/>
    <dgm:cxn modelId="{35740144-D3B0-4EF1-9B60-3AC5B25FA89B}" type="presParOf" srcId="{4C118CD9-0F4D-4592-8997-BCE0C79E8E72}" destId="{6FE122D2-6752-431D-8724-80CE50A9C31E}" srcOrd="5" destOrd="0" presId="urn:microsoft.com/office/officeart/2005/8/layout/hierarchy6"/>
    <dgm:cxn modelId="{AE17197E-CDF0-441F-9B31-EA8D14C2EC11}" type="presParOf" srcId="{6FE122D2-6752-431D-8724-80CE50A9C31E}" destId="{01027D77-40B4-492F-B9BC-73968B2B92A0}" srcOrd="0" destOrd="0" presId="urn:microsoft.com/office/officeart/2005/8/layout/hierarchy6"/>
    <dgm:cxn modelId="{EC9BDDC5-7ED9-4E92-AB8E-AC0C6E6B66A9}" type="presParOf" srcId="{6FE122D2-6752-431D-8724-80CE50A9C31E}" destId="{6E2C3CF8-B46E-4FFF-82FC-557F555F00ED}" srcOrd="1" destOrd="0" presId="urn:microsoft.com/office/officeart/2005/8/layout/hierarchy6"/>
    <dgm:cxn modelId="{70E9D8A1-5CED-409A-A46E-2A5F01B9B0EB}" type="presParOf" srcId="{6E2C3CF8-B46E-4FFF-82FC-557F555F00ED}" destId="{5690923D-9059-4138-8ACF-90D405019F80}" srcOrd="0" destOrd="0" presId="urn:microsoft.com/office/officeart/2005/8/layout/hierarchy6"/>
    <dgm:cxn modelId="{595653C3-4FC1-46DC-9381-525E772574A9}" type="presParOf" srcId="{6E2C3CF8-B46E-4FFF-82FC-557F555F00ED}" destId="{2A332E69-B5C0-4A68-B4C3-29696724CD01}" srcOrd="1" destOrd="0" presId="urn:microsoft.com/office/officeart/2005/8/layout/hierarchy6"/>
    <dgm:cxn modelId="{49150F22-75D2-4F66-9530-9C55CEA405D3}" type="presParOf" srcId="{2A332E69-B5C0-4A68-B4C3-29696724CD01}" destId="{8F552DA2-FC5B-40D6-B601-DCA076FAF8FB}" srcOrd="0" destOrd="0" presId="urn:microsoft.com/office/officeart/2005/8/layout/hierarchy6"/>
    <dgm:cxn modelId="{3A2A4292-B85A-43C5-969C-3597616AF2B1}" type="presParOf" srcId="{2A332E69-B5C0-4A68-B4C3-29696724CD01}" destId="{330902C9-A030-4F0E-8F44-4D46DA5BCFB1}" srcOrd="1" destOrd="0" presId="urn:microsoft.com/office/officeart/2005/8/layout/hierarchy6"/>
    <dgm:cxn modelId="{3ED61304-FCEF-4412-B47E-54EFC8E668D8}" type="presParOf" srcId="{6E2C3CF8-B46E-4FFF-82FC-557F555F00ED}" destId="{810926B5-7D25-4DDF-8B56-5D578BE910C7}" srcOrd="2" destOrd="0" presId="urn:microsoft.com/office/officeart/2005/8/layout/hierarchy6"/>
    <dgm:cxn modelId="{CBB7D5C2-A1BE-4081-90C8-0613EE908188}" type="presParOf" srcId="{6E2C3CF8-B46E-4FFF-82FC-557F555F00ED}" destId="{DCFF6636-F58C-477D-8963-805BCD844A5F}" srcOrd="3" destOrd="0" presId="urn:microsoft.com/office/officeart/2005/8/layout/hierarchy6"/>
    <dgm:cxn modelId="{46A9D569-44FB-4603-A1DE-3749D71666DA}" type="presParOf" srcId="{DCFF6636-F58C-477D-8963-805BCD844A5F}" destId="{527787B6-C2E1-41AC-8A63-E0D44F6095FA}" srcOrd="0" destOrd="0" presId="urn:microsoft.com/office/officeart/2005/8/layout/hierarchy6"/>
    <dgm:cxn modelId="{96881E38-D756-4564-B615-FB9DDE54BA4F}" type="presParOf" srcId="{DCFF6636-F58C-477D-8963-805BCD844A5F}" destId="{89915CAD-8C75-4E3F-960D-6AB98D0B74F4}" srcOrd="1" destOrd="0" presId="urn:microsoft.com/office/officeart/2005/8/layout/hierarchy6"/>
    <dgm:cxn modelId="{5ACEBE39-C8F9-4D9D-B65C-29ACC33CB00B}" type="presParOf" srcId="{6E2C3CF8-B46E-4FFF-82FC-557F555F00ED}" destId="{5CC0C396-8377-475C-A00D-7F8341A1F477}" srcOrd="4" destOrd="0" presId="urn:microsoft.com/office/officeart/2005/8/layout/hierarchy6"/>
    <dgm:cxn modelId="{22E2DF70-B8DA-4A06-9B01-D93E0D69202A}" type="presParOf" srcId="{6E2C3CF8-B46E-4FFF-82FC-557F555F00ED}" destId="{20755089-D219-4FE9-8B97-A1923491F114}" srcOrd="5" destOrd="0" presId="urn:microsoft.com/office/officeart/2005/8/layout/hierarchy6"/>
    <dgm:cxn modelId="{C4244724-E8AB-4C0E-BCB2-D3E6F03C1423}" type="presParOf" srcId="{20755089-D219-4FE9-8B97-A1923491F114}" destId="{82B5BF8B-57A2-4E22-AA4A-CDE9EE34C77B}" srcOrd="0" destOrd="0" presId="urn:microsoft.com/office/officeart/2005/8/layout/hierarchy6"/>
    <dgm:cxn modelId="{97FB66B7-63D9-48A5-8477-402E8D0FB8D8}" type="presParOf" srcId="{20755089-D219-4FE9-8B97-A1923491F114}" destId="{65955D25-5FF5-4C6B-92DA-30B6843FBE65}" srcOrd="1" destOrd="0" presId="urn:microsoft.com/office/officeart/2005/8/layout/hierarchy6"/>
    <dgm:cxn modelId="{675E7011-6AA8-4F53-9881-3A5C65D311B5}" type="presParOf" srcId="{4C118CD9-0F4D-4592-8997-BCE0C79E8E72}" destId="{D0464A9B-83F7-4A2D-94B3-57ED5F3C091B}" srcOrd="6" destOrd="0" presId="urn:microsoft.com/office/officeart/2005/8/layout/hierarchy6"/>
    <dgm:cxn modelId="{5814AC90-5C46-44C9-80F7-DD57F876A51A}" type="presParOf" srcId="{4C118CD9-0F4D-4592-8997-BCE0C79E8E72}" destId="{EDF5D77A-4E31-4D23-9F30-FCF2FFED1E70}" srcOrd="7" destOrd="0" presId="urn:microsoft.com/office/officeart/2005/8/layout/hierarchy6"/>
    <dgm:cxn modelId="{36B17E52-3FAA-4620-BD52-FD4A5AA158DE}" type="presParOf" srcId="{EDF5D77A-4E31-4D23-9F30-FCF2FFED1E70}" destId="{F97BDF46-D920-42CC-AE1D-3430A1C11D9E}" srcOrd="0" destOrd="0" presId="urn:microsoft.com/office/officeart/2005/8/layout/hierarchy6"/>
    <dgm:cxn modelId="{4EF6AA15-284C-4ACF-A991-D31F4F899255}" type="presParOf" srcId="{EDF5D77A-4E31-4D23-9F30-FCF2FFED1E70}" destId="{09D64436-1B52-4BBB-9DC6-394FE685D216}" srcOrd="1" destOrd="0" presId="urn:microsoft.com/office/officeart/2005/8/layout/hierarchy6"/>
    <dgm:cxn modelId="{B1ED6C3A-2A56-4D1A-A7DB-DDEC41C98572}" type="presParOf" srcId="{4C118CD9-0F4D-4592-8997-BCE0C79E8E72}" destId="{BC3E3219-39C3-4268-83EE-67E130107410}" srcOrd="8" destOrd="0" presId="urn:microsoft.com/office/officeart/2005/8/layout/hierarchy6"/>
    <dgm:cxn modelId="{A7441902-5257-4D6E-9972-BA73F25D1390}" type="presParOf" srcId="{4C118CD9-0F4D-4592-8997-BCE0C79E8E72}" destId="{C0E1C8F5-8309-4D4E-8059-B9DE3FF0655D}" srcOrd="9" destOrd="0" presId="urn:microsoft.com/office/officeart/2005/8/layout/hierarchy6"/>
    <dgm:cxn modelId="{4EC52375-2D0D-4885-882C-1FD0720B3AF0}" type="presParOf" srcId="{C0E1C8F5-8309-4D4E-8059-B9DE3FF0655D}" destId="{1FCB1E33-4F48-4A78-8612-EB7710CE8354}" srcOrd="0" destOrd="0" presId="urn:microsoft.com/office/officeart/2005/8/layout/hierarchy6"/>
    <dgm:cxn modelId="{7F7A51D4-70FD-4805-9C84-D8A3246C3A59}" type="presParOf" srcId="{C0E1C8F5-8309-4D4E-8059-B9DE3FF0655D}" destId="{8AFE89C8-F601-4215-9EB3-699FC4157F3F}" srcOrd="1" destOrd="0" presId="urn:microsoft.com/office/officeart/2005/8/layout/hierarchy6"/>
    <dgm:cxn modelId="{353D24E6-5290-4293-91DE-3D3983568F6E}" type="presParOf" srcId="{A65EEE17-B142-4395-9440-82681C1ADA87}" destId="{54FE398B-EB4B-4376-8CAD-D5884C340DB3}" srcOrd="2" destOrd="0" presId="urn:microsoft.com/office/officeart/2005/8/layout/hierarchy6"/>
    <dgm:cxn modelId="{548B0342-3944-40CA-8C73-5DD5EF7718D9}" type="presParOf" srcId="{A65EEE17-B142-4395-9440-82681C1ADA87}" destId="{340CDDD0-A67E-4157-8216-8DBB2B39CE6F}" srcOrd="3"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4" destOrd="0" presId="urn:microsoft.com/office/officeart/2005/8/layout/hierarchy6"/>
    <dgm:cxn modelId="{7E0FA62D-D0F3-4E5E-92EE-6EFA63C03AE6}" type="presParOf" srcId="{A65EEE17-B142-4395-9440-82681C1ADA87}" destId="{31CDE861-2E03-41FC-BAB0-7E58EF755624}" srcOrd="5"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6" destOrd="0" presId="urn:microsoft.com/office/officeart/2005/8/layout/hierarchy6"/>
    <dgm:cxn modelId="{A41DD5E4-92FB-4361-852F-8D76BC59B8DC}" type="presParOf" srcId="{A65EEE17-B142-4395-9440-82681C1ADA87}" destId="{D42A201D-B7E7-4CD9-9B50-D25D27FE443E}" srcOrd="7"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8" destOrd="0" presId="urn:microsoft.com/office/officeart/2005/8/layout/hierarchy6"/>
    <dgm:cxn modelId="{CFD5268B-1B30-4140-870E-E0D505D5F88B}" type="presParOf" srcId="{A65EEE17-B142-4395-9440-82681C1ADA87}" destId="{C03833A0-38F9-4B9D-91CE-742AB1C3F9B8}" srcOrd="9"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2E4738FB-C789-41ED-AA58-5C49FCB5C310}" type="presParOf" srcId="{1C1DFDCA-7A9A-430B-9449-7A269E0F64BD}" destId="{A1CDEA6C-5A4D-425A-B7B4-C84037695A33}" srcOrd="2" destOrd="0" presId="urn:microsoft.com/office/officeart/2005/8/layout/hierarchy6"/>
    <dgm:cxn modelId="{05BDDDA5-8493-466D-975B-739D3E09619D}" type="presParOf" srcId="{1C1DFDCA-7A9A-430B-9449-7A269E0F64BD}" destId="{AEF55D57-FC7B-4B1E-BDC7-D235D7BD4A4D}" srcOrd="3" destOrd="0" presId="urn:microsoft.com/office/officeart/2005/8/layout/hierarchy6"/>
    <dgm:cxn modelId="{DA407C52-5905-4BA8-848A-3593FC3EB281}" type="presParOf" srcId="{AEF55D57-FC7B-4B1E-BDC7-D235D7BD4A4D}" destId="{512D3DA4-5AF8-45B2-9FCC-D6582DACED2F}" srcOrd="0" destOrd="0" presId="urn:microsoft.com/office/officeart/2005/8/layout/hierarchy6"/>
    <dgm:cxn modelId="{08D27574-B563-49CE-B5EC-58E07F3C3192}" type="presParOf" srcId="{AEF55D57-FC7B-4B1E-BDC7-D235D7BD4A4D}" destId="{A39338D9-A703-4E4A-A1F8-CD16D98D5C73}" srcOrd="1" destOrd="0" presId="urn:microsoft.com/office/officeart/2005/8/layout/hierarchy6"/>
    <dgm:cxn modelId="{49F95AB1-A69F-439E-ACE0-6EC000374AE4}" type="presParOf" srcId="{A65EEE17-B142-4395-9440-82681C1ADA87}" destId="{F82B889D-DE37-40F0-8FFB-E4677B4D6302}" srcOrd="10" destOrd="0" presId="urn:microsoft.com/office/officeart/2005/8/layout/hierarchy6"/>
    <dgm:cxn modelId="{6227FCCF-470D-452C-9848-907FE9A09222}" type="presParOf" srcId="{A65EEE17-B142-4395-9440-82681C1ADA87}" destId="{C73E9EF3-3718-4F35-84CF-58DA2AEB4ADB}" srcOrd="11" destOrd="0" presId="urn:microsoft.com/office/officeart/2005/8/layout/hierarchy6"/>
    <dgm:cxn modelId="{30FD2FAE-F065-49CD-8BF7-406A95F3A50A}" type="presParOf" srcId="{C73E9EF3-3718-4F35-84CF-58DA2AEB4ADB}" destId="{A3135B42-D037-4853-9860-012953D934F7}" srcOrd="0" destOrd="0" presId="urn:microsoft.com/office/officeart/2005/8/layout/hierarchy6"/>
    <dgm:cxn modelId="{E0243B31-5ECF-4B7E-85A8-87D41D48A176}" type="presParOf" srcId="{C73E9EF3-3718-4F35-84CF-58DA2AEB4ADB}" destId="{290BC9F3-5981-4A9D-8B4A-A1A33732E062}" srcOrd="1" destOrd="0" presId="urn:microsoft.com/office/officeart/2005/8/layout/hierarchy6"/>
    <dgm:cxn modelId="{34F61AD6-4EBA-463B-B2C4-870F74AE1E6B}" type="presParOf" srcId="{A65EEE17-B142-4395-9440-82681C1ADA87}" destId="{09C8B667-CAD7-4DC0-985B-9B8F058B52AE}" srcOrd="12" destOrd="0" presId="urn:microsoft.com/office/officeart/2005/8/layout/hierarchy6"/>
    <dgm:cxn modelId="{E4F0CECB-F69F-44A0-96B9-CE86A5AE5EAB}" type="presParOf" srcId="{A65EEE17-B142-4395-9440-82681C1ADA87}" destId="{C4B81743-A1FC-4FB3-8757-BC64C1740D2B}" srcOrd="13" destOrd="0" presId="urn:microsoft.com/office/officeart/2005/8/layout/hierarchy6"/>
    <dgm:cxn modelId="{43FBA80F-BECD-4604-A791-2B1B20C24512}" type="presParOf" srcId="{C4B81743-A1FC-4FB3-8757-BC64C1740D2B}" destId="{91731D73-B433-4ECC-937E-D3F66E307A04}" srcOrd="0" destOrd="0" presId="urn:microsoft.com/office/officeart/2005/8/layout/hierarchy6"/>
    <dgm:cxn modelId="{8DF1800F-3698-4D96-BD14-20A54E1FA7BD}" type="presParOf" srcId="{C4B81743-A1FC-4FB3-8757-BC64C1740D2B}" destId="{C4596AD7-D1B5-4631-997D-B312931C04C9}"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9BFA158E-C0B2-4491-A478-D35EA9CB2E8C}" type="doc">
      <dgm:prSet loTypeId="urn:microsoft.com/office/officeart/2005/8/layout/vList5" loCatId="list" qsTypeId="urn:microsoft.com/office/officeart/2005/8/quickstyle/simple1" qsCatId="simple" csTypeId="urn:microsoft.com/office/officeart/2005/8/colors/accent4_1" csCatId="accent4"/>
      <dgm:spPr/>
      <dgm:t>
        <a:bodyPr/>
        <a:lstStyle/>
        <a:p>
          <a:endParaRPr lang="en-US"/>
        </a:p>
      </dgm:t>
    </dgm:pt>
    <dgm:pt modelId="{7C1BA52E-682C-46B6-B49B-7EAADCFF842C}">
      <dgm:prSet/>
      <dgm:spPr/>
      <dgm:t>
        <a:bodyPr/>
        <a:lstStyle/>
        <a:p>
          <a:r>
            <a:rPr lang="en-US" b="0" i="0" baseline="0"/>
            <a:t>For SQL Server 2017 Features</a:t>
          </a:r>
          <a:endParaRPr lang="en-US"/>
        </a:p>
      </dgm:t>
    </dgm:pt>
    <dgm:pt modelId="{3C94FEB3-6732-481E-8DA5-5CE9AE085000}" type="parTrans" cxnId="{0EE34BC9-F720-4A7B-B4E8-3B2F08AEDBB9}">
      <dgm:prSet/>
      <dgm:spPr/>
      <dgm:t>
        <a:bodyPr/>
        <a:lstStyle/>
        <a:p>
          <a:endParaRPr lang="en-US"/>
        </a:p>
      </dgm:t>
    </dgm:pt>
    <dgm:pt modelId="{E7D30D8F-1972-407E-8C57-3E274FF6E093}" type="sibTrans" cxnId="{0EE34BC9-F720-4A7B-B4E8-3B2F08AEDBB9}">
      <dgm:prSet/>
      <dgm:spPr/>
      <dgm:t>
        <a:bodyPr/>
        <a:lstStyle/>
        <a:p>
          <a:endParaRPr lang="en-US"/>
        </a:p>
      </dgm:t>
    </dgm:pt>
    <dgm:pt modelId="{A966074A-A3EF-484B-8458-43BC88A0DB50}">
      <dgm:prSet/>
      <dgm:spPr/>
      <dgm:t>
        <a:bodyPr/>
        <a:lstStyle/>
        <a:p>
          <a:r>
            <a:rPr lang="en-US" b="0" i="0" baseline="0"/>
            <a:t>Enabled by default in Compatibility level 140 or higher</a:t>
          </a:r>
          <a:endParaRPr lang="en-US"/>
        </a:p>
      </dgm:t>
    </dgm:pt>
    <dgm:pt modelId="{7669BD68-FAA4-46FB-BD81-DC6E6F1677BD}" type="parTrans" cxnId="{ECA9CB09-85D4-4B64-93BB-72BBA7EA7B4D}">
      <dgm:prSet/>
      <dgm:spPr/>
      <dgm:t>
        <a:bodyPr/>
        <a:lstStyle/>
        <a:p>
          <a:endParaRPr lang="en-US"/>
        </a:p>
      </dgm:t>
    </dgm:pt>
    <dgm:pt modelId="{690BA8BF-FA89-412C-81ED-2ED5C321A439}" type="sibTrans" cxnId="{ECA9CB09-85D4-4B64-93BB-72BBA7EA7B4D}">
      <dgm:prSet/>
      <dgm:spPr/>
      <dgm:t>
        <a:bodyPr/>
        <a:lstStyle/>
        <a:p>
          <a:endParaRPr lang="en-US"/>
        </a:p>
      </dgm:t>
    </dgm:pt>
    <dgm:pt modelId="{E125D2A4-CCA8-4E48-8961-B1A8C4B97641}">
      <dgm:prSet/>
      <dgm:spPr/>
      <dgm:t>
        <a:bodyPr/>
        <a:lstStyle/>
        <a:p>
          <a:r>
            <a:rPr lang="en-US" b="0" i="0" baseline="0"/>
            <a:t>To disable change compatibility level to 130 or lower</a:t>
          </a:r>
          <a:endParaRPr lang="en-US"/>
        </a:p>
      </dgm:t>
    </dgm:pt>
    <dgm:pt modelId="{70E278DC-E01C-4DF4-A2BE-9F2D0481C884}" type="parTrans" cxnId="{4CA5AAA7-C285-4013-A35F-8972361F1590}">
      <dgm:prSet/>
      <dgm:spPr/>
      <dgm:t>
        <a:bodyPr/>
        <a:lstStyle/>
        <a:p>
          <a:endParaRPr lang="en-US"/>
        </a:p>
      </dgm:t>
    </dgm:pt>
    <dgm:pt modelId="{4674537B-B8D1-42D9-8C21-FA1B3F6E877E}" type="sibTrans" cxnId="{4CA5AAA7-C285-4013-A35F-8972361F1590}">
      <dgm:prSet/>
      <dgm:spPr/>
      <dgm:t>
        <a:bodyPr/>
        <a:lstStyle/>
        <a:p>
          <a:endParaRPr lang="en-US"/>
        </a:p>
      </dgm:t>
    </dgm:pt>
    <dgm:pt modelId="{40E1E09E-7149-49CF-8D93-01B7D31D818C}">
      <dgm:prSet/>
      <dgm:spPr/>
      <dgm:t>
        <a:bodyPr/>
        <a:lstStyle/>
        <a:p>
          <a:r>
            <a:rPr lang="en-US" b="0" i="0" baseline="0"/>
            <a:t>For SQL Server 2019 Features</a:t>
          </a:r>
          <a:endParaRPr lang="en-US"/>
        </a:p>
      </dgm:t>
    </dgm:pt>
    <dgm:pt modelId="{57206C63-51DF-446B-81F6-C0D61CAB6BF3}" type="parTrans" cxnId="{480542F7-3BD3-44FE-A2ED-367808B11D91}">
      <dgm:prSet/>
      <dgm:spPr/>
      <dgm:t>
        <a:bodyPr/>
        <a:lstStyle/>
        <a:p>
          <a:endParaRPr lang="en-US"/>
        </a:p>
      </dgm:t>
    </dgm:pt>
    <dgm:pt modelId="{308B6EFB-DF43-4EC2-97C8-A638768B7104}" type="sibTrans" cxnId="{480542F7-3BD3-44FE-A2ED-367808B11D91}">
      <dgm:prSet/>
      <dgm:spPr/>
      <dgm:t>
        <a:bodyPr/>
        <a:lstStyle/>
        <a:p>
          <a:endParaRPr lang="en-US"/>
        </a:p>
      </dgm:t>
    </dgm:pt>
    <dgm:pt modelId="{7193DCC5-7302-4B13-A9E8-625CDA53828D}">
      <dgm:prSet/>
      <dgm:spPr/>
      <dgm:t>
        <a:bodyPr/>
        <a:lstStyle/>
        <a:p>
          <a:r>
            <a:rPr lang="en-US" b="0" i="0" baseline="0"/>
            <a:t>Enabled by default in Compatibility level 150 or higher</a:t>
          </a:r>
          <a:endParaRPr lang="en-US"/>
        </a:p>
      </dgm:t>
    </dgm:pt>
    <dgm:pt modelId="{22258A30-BA4D-4845-B054-9712801C8450}" type="parTrans" cxnId="{786F7975-26C1-45BC-946E-BCC73554DEEC}">
      <dgm:prSet/>
      <dgm:spPr/>
      <dgm:t>
        <a:bodyPr/>
        <a:lstStyle/>
        <a:p>
          <a:endParaRPr lang="en-US"/>
        </a:p>
      </dgm:t>
    </dgm:pt>
    <dgm:pt modelId="{90AAAE82-89B6-4FF0-84A7-EC6DD96A0C24}" type="sibTrans" cxnId="{786F7975-26C1-45BC-946E-BCC73554DEEC}">
      <dgm:prSet/>
      <dgm:spPr/>
      <dgm:t>
        <a:bodyPr/>
        <a:lstStyle/>
        <a:p>
          <a:endParaRPr lang="en-US"/>
        </a:p>
      </dgm:t>
    </dgm:pt>
    <dgm:pt modelId="{6575D6B8-BCC1-450A-BB72-AC4D21FBEDDF}">
      <dgm:prSet/>
      <dgm:spPr/>
      <dgm:t>
        <a:bodyPr/>
        <a:lstStyle/>
        <a:p>
          <a:r>
            <a:rPr lang="en-US" b="0" i="0" baseline="0"/>
            <a:t>To disable change compatibility level to 140 or lower</a:t>
          </a:r>
          <a:endParaRPr lang="en-US"/>
        </a:p>
      </dgm:t>
    </dgm:pt>
    <dgm:pt modelId="{D146F1BE-7003-42F8-97A4-92C859160D3C}" type="parTrans" cxnId="{2A9E1010-25CB-4546-ADDD-0B0460197580}">
      <dgm:prSet/>
      <dgm:spPr/>
      <dgm:t>
        <a:bodyPr/>
        <a:lstStyle/>
        <a:p>
          <a:endParaRPr lang="en-US"/>
        </a:p>
      </dgm:t>
    </dgm:pt>
    <dgm:pt modelId="{80E48E7C-9E00-4FBE-9B42-BD6DE0E45480}" type="sibTrans" cxnId="{2A9E1010-25CB-4546-ADDD-0B0460197580}">
      <dgm:prSet/>
      <dgm:spPr/>
      <dgm:t>
        <a:bodyPr/>
        <a:lstStyle/>
        <a:p>
          <a:endParaRPr lang="en-US"/>
        </a:p>
      </dgm:t>
    </dgm:pt>
    <dgm:pt modelId="{20B86D46-23F7-4247-8F2A-205EE1B4999A}">
      <dgm:prSet/>
      <dgm:spPr/>
      <dgm:t>
        <a:bodyPr/>
        <a:lstStyle/>
        <a:p>
          <a:r>
            <a:rPr lang="en-US" b="0" i="0" baseline="0"/>
            <a:t>For SQL Server 2022 Features</a:t>
          </a:r>
          <a:endParaRPr lang="en-US"/>
        </a:p>
      </dgm:t>
    </dgm:pt>
    <dgm:pt modelId="{5AC410F1-AD67-4F11-95D4-7C688F3C0ABA}" type="parTrans" cxnId="{6D9D1B7E-5444-4667-B599-CDE1FBB9ADE4}">
      <dgm:prSet/>
      <dgm:spPr/>
      <dgm:t>
        <a:bodyPr/>
        <a:lstStyle/>
        <a:p>
          <a:endParaRPr lang="en-US"/>
        </a:p>
      </dgm:t>
    </dgm:pt>
    <dgm:pt modelId="{E1ACE809-FC7E-4699-89CF-DE3BB1A12A3D}" type="sibTrans" cxnId="{6D9D1B7E-5444-4667-B599-CDE1FBB9ADE4}">
      <dgm:prSet/>
      <dgm:spPr/>
      <dgm:t>
        <a:bodyPr/>
        <a:lstStyle/>
        <a:p>
          <a:endParaRPr lang="en-US"/>
        </a:p>
      </dgm:t>
    </dgm:pt>
    <dgm:pt modelId="{B6DF4F87-87DB-4AFB-90CA-95354A3431B8}">
      <dgm:prSet/>
      <dgm:spPr/>
      <dgm:t>
        <a:bodyPr/>
        <a:lstStyle/>
        <a:p>
          <a:r>
            <a:rPr lang="en-US" b="0" i="0" baseline="0"/>
            <a:t>Enabled by default in Compatibility level 160 or higher</a:t>
          </a:r>
          <a:endParaRPr lang="en-US"/>
        </a:p>
      </dgm:t>
    </dgm:pt>
    <dgm:pt modelId="{23B423A7-0D56-4481-9944-A38F66DE8D65}" type="parTrans" cxnId="{F6E49F48-E7B1-42F9-8194-F5BB5E22F219}">
      <dgm:prSet/>
      <dgm:spPr/>
      <dgm:t>
        <a:bodyPr/>
        <a:lstStyle/>
        <a:p>
          <a:endParaRPr lang="en-US"/>
        </a:p>
      </dgm:t>
    </dgm:pt>
    <dgm:pt modelId="{A721FAE5-0EF2-4A70-A12D-32078BEAC213}" type="sibTrans" cxnId="{F6E49F48-E7B1-42F9-8194-F5BB5E22F219}">
      <dgm:prSet/>
      <dgm:spPr/>
      <dgm:t>
        <a:bodyPr/>
        <a:lstStyle/>
        <a:p>
          <a:endParaRPr lang="en-US"/>
        </a:p>
      </dgm:t>
    </dgm:pt>
    <dgm:pt modelId="{3C0FB1D6-B71F-4C57-B890-57FD8F1070FC}">
      <dgm:prSet/>
      <dgm:spPr/>
      <dgm:t>
        <a:bodyPr/>
        <a:lstStyle/>
        <a:p>
          <a:r>
            <a:rPr lang="en-US" b="0" i="0" baseline="0"/>
            <a:t>To disable change compatibility level to 150 or lower</a:t>
          </a:r>
          <a:endParaRPr lang="en-US"/>
        </a:p>
      </dgm:t>
    </dgm:pt>
    <dgm:pt modelId="{93314700-DDBA-41BA-858F-20F8AF432AE2}" type="parTrans" cxnId="{E0D9BE18-7B7A-41B4-A5B4-19FB6D2925F6}">
      <dgm:prSet/>
      <dgm:spPr/>
      <dgm:t>
        <a:bodyPr/>
        <a:lstStyle/>
        <a:p>
          <a:endParaRPr lang="en-US"/>
        </a:p>
      </dgm:t>
    </dgm:pt>
    <dgm:pt modelId="{F8275405-D8C4-4A38-A3A5-951677A83D4E}" type="sibTrans" cxnId="{E0D9BE18-7B7A-41B4-A5B4-19FB6D2925F6}">
      <dgm:prSet/>
      <dgm:spPr/>
      <dgm:t>
        <a:bodyPr/>
        <a:lstStyle/>
        <a:p>
          <a:endParaRPr lang="en-US"/>
        </a:p>
      </dgm:t>
    </dgm:pt>
    <dgm:pt modelId="{3029E92F-A0ED-443E-9945-A79F9877D286}" type="pres">
      <dgm:prSet presAssocID="{9BFA158E-C0B2-4491-A478-D35EA9CB2E8C}" presName="Name0" presStyleCnt="0">
        <dgm:presLayoutVars>
          <dgm:dir/>
          <dgm:animLvl val="lvl"/>
          <dgm:resizeHandles val="exact"/>
        </dgm:presLayoutVars>
      </dgm:prSet>
      <dgm:spPr/>
    </dgm:pt>
    <dgm:pt modelId="{241A5484-4A96-4EDC-9934-F352282C89BF}" type="pres">
      <dgm:prSet presAssocID="{7C1BA52E-682C-46B6-B49B-7EAADCFF842C}" presName="linNode" presStyleCnt="0"/>
      <dgm:spPr/>
    </dgm:pt>
    <dgm:pt modelId="{218FD34E-2541-406A-A55B-A25B88950A10}" type="pres">
      <dgm:prSet presAssocID="{7C1BA52E-682C-46B6-B49B-7EAADCFF842C}" presName="parentText" presStyleLbl="node1" presStyleIdx="0" presStyleCnt="3">
        <dgm:presLayoutVars>
          <dgm:chMax val="1"/>
          <dgm:bulletEnabled val="1"/>
        </dgm:presLayoutVars>
      </dgm:prSet>
      <dgm:spPr/>
    </dgm:pt>
    <dgm:pt modelId="{A3722D08-C011-4DD1-8142-126293CB9841}" type="pres">
      <dgm:prSet presAssocID="{7C1BA52E-682C-46B6-B49B-7EAADCFF842C}" presName="descendantText" presStyleLbl="alignAccFollowNode1" presStyleIdx="0" presStyleCnt="3">
        <dgm:presLayoutVars>
          <dgm:bulletEnabled val="1"/>
        </dgm:presLayoutVars>
      </dgm:prSet>
      <dgm:spPr/>
    </dgm:pt>
    <dgm:pt modelId="{1079B47F-E910-472E-BFB1-712B2F8F71B8}" type="pres">
      <dgm:prSet presAssocID="{E7D30D8F-1972-407E-8C57-3E274FF6E093}" presName="sp" presStyleCnt="0"/>
      <dgm:spPr/>
    </dgm:pt>
    <dgm:pt modelId="{ACF41510-0932-42C0-B620-33590FE7B270}" type="pres">
      <dgm:prSet presAssocID="{40E1E09E-7149-49CF-8D93-01B7D31D818C}" presName="linNode" presStyleCnt="0"/>
      <dgm:spPr/>
    </dgm:pt>
    <dgm:pt modelId="{2CEAB421-F7F0-4DBA-8BC0-61523C870BAD}" type="pres">
      <dgm:prSet presAssocID="{40E1E09E-7149-49CF-8D93-01B7D31D818C}" presName="parentText" presStyleLbl="node1" presStyleIdx="1" presStyleCnt="3">
        <dgm:presLayoutVars>
          <dgm:chMax val="1"/>
          <dgm:bulletEnabled val="1"/>
        </dgm:presLayoutVars>
      </dgm:prSet>
      <dgm:spPr/>
    </dgm:pt>
    <dgm:pt modelId="{57B402D0-3813-4A24-A54B-61124215544D}" type="pres">
      <dgm:prSet presAssocID="{40E1E09E-7149-49CF-8D93-01B7D31D818C}" presName="descendantText" presStyleLbl="alignAccFollowNode1" presStyleIdx="1" presStyleCnt="3">
        <dgm:presLayoutVars>
          <dgm:bulletEnabled val="1"/>
        </dgm:presLayoutVars>
      </dgm:prSet>
      <dgm:spPr/>
    </dgm:pt>
    <dgm:pt modelId="{5F59DCC0-1541-44F6-AD31-4BE820AFB986}" type="pres">
      <dgm:prSet presAssocID="{308B6EFB-DF43-4EC2-97C8-A638768B7104}" presName="sp" presStyleCnt="0"/>
      <dgm:spPr/>
    </dgm:pt>
    <dgm:pt modelId="{C8DB75BD-F69F-45A3-B261-5E1876173FFD}" type="pres">
      <dgm:prSet presAssocID="{20B86D46-23F7-4247-8F2A-205EE1B4999A}" presName="linNode" presStyleCnt="0"/>
      <dgm:spPr/>
    </dgm:pt>
    <dgm:pt modelId="{5B24DDF3-44E0-40FF-B14A-8F8A9E374E17}" type="pres">
      <dgm:prSet presAssocID="{20B86D46-23F7-4247-8F2A-205EE1B4999A}" presName="parentText" presStyleLbl="node1" presStyleIdx="2" presStyleCnt="3">
        <dgm:presLayoutVars>
          <dgm:chMax val="1"/>
          <dgm:bulletEnabled val="1"/>
        </dgm:presLayoutVars>
      </dgm:prSet>
      <dgm:spPr/>
    </dgm:pt>
    <dgm:pt modelId="{626A19CE-ED32-4563-82E3-899C299E48A3}" type="pres">
      <dgm:prSet presAssocID="{20B86D46-23F7-4247-8F2A-205EE1B4999A}" presName="descendantText" presStyleLbl="alignAccFollowNode1" presStyleIdx="2" presStyleCnt="3">
        <dgm:presLayoutVars>
          <dgm:bulletEnabled val="1"/>
        </dgm:presLayoutVars>
      </dgm:prSet>
      <dgm:spPr/>
    </dgm:pt>
  </dgm:ptLst>
  <dgm:cxnLst>
    <dgm:cxn modelId="{ECA9CB09-85D4-4B64-93BB-72BBA7EA7B4D}" srcId="{7C1BA52E-682C-46B6-B49B-7EAADCFF842C}" destId="{A966074A-A3EF-484B-8458-43BC88A0DB50}" srcOrd="0" destOrd="0" parTransId="{7669BD68-FAA4-46FB-BD81-DC6E6F1677BD}" sibTransId="{690BA8BF-FA89-412C-81ED-2ED5C321A439}"/>
    <dgm:cxn modelId="{B55F8B0A-1617-4E1C-AAEC-6D68B9CC882C}" type="presOf" srcId="{7193DCC5-7302-4B13-A9E8-625CDA53828D}" destId="{57B402D0-3813-4A24-A54B-61124215544D}" srcOrd="0" destOrd="0" presId="urn:microsoft.com/office/officeart/2005/8/layout/vList5"/>
    <dgm:cxn modelId="{2A9E1010-25CB-4546-ADDD-0B0460197580}" srcId="{40E1E09E-7149-49CF-8D93-01B7D31D818C}" destId="{6575D6B8-BCC1-450A-BB72-AC4D21FBEDDF}" srcOrd="1" destOrd="0" parTransId="{D146F1BE-7003-42F8-97A4-92C859160D3C}" sibTransId="{80E48E7C-9E00-4FBE-9B42-BD6DE0E45480}"/>
    <dgm:cxn modelId="{E0D9BE18-7B7A-41B4-A5B4-19FB6D2925F6}" srcId="{20B86D46-23F7-4247-8F2A-205EE1B4999A}" destId="{3C0FB1D6-B71F-4C57-B890-57FD8F1070FC}" srcOrd="1" destOrd="0" parTransId="{93314700-DDBA-41BA-858F-20F8AF432AE2}" sibTransId="{F8275405-D8C4-4A38-A3A5-951677A83D4E}"/>
    <dgm:cxn modelId="{F6E49F48-E7B1-42F9-8194-F5BB5E22F219}" srcId="{20B86D46-23F7-4247-8F2A-205EE1B4999A}" destId="{B6DF4F87-87DB-4AFB-90CA-95354A3431B8}" srcOrd="0" destOrd="0" parTransId="{23B423A7-0D56-4481-9944-A38F66DE8D65}" sibTransId="{A721FAE5-0EF2-4A70-A12D-32078BEAC213}"/>
    <dgm:cxn modelId="{9C2ACD6C-DD05-497A-9CF1-EA3E02999D9E}" type="presOf" srcId="{7C1BA52E-682C-46B6-B49B-7EAADCFF842C}" destId="{218FD34E-2541-406A-A55B-A25B88950A10}" srcOrd="0" destOrd="0" presId="urn:microsoft.com/office/officeart/2005/8/layout/vList5"/>
    <dgm:cxn modelId="{5B906D4F-DC2A-4923-BE5B-0D5F1CA9E285}" type="presOf" srcId="{A966074A-A3EF-484B-8458-43BC88A0DB50}" destId="{A3722D08-C011-4DD1-8142-126293CB9841}" srcOrd="0" destOrd="0" presId="urn:microsoft.com/office/officeart/2005/8/layout/vList5"/>
    <dgm:cxn modelId="{F8843071-C655-4EB7-9E74-C919BD0EBACD}" type="presOf" srcId="{20B86D46-23F7-4247-8F2A-205EE1B4999A}" destId="{5B24DDF3-44E0-40FF-B14A-8F8A9E374E17}" srcOrd="0" destOrd="0" presId="urn:microsoft.com/office/officeart/2005/8/layout/vList5"/>
    <dgm:cxn modelId="{786F7975-26C1-45BC-946E-BCC73554DEEC}" srcId="{40E1E09E-7149-49CF-8D93-01B7D31D818C}" destId="{7193DCC5-7302-4B13-A9E8-625CDA53828D}" srcOrd="0" destOrd="0" parTransId="{22258A30-BA4D-4845-B054-9712801C8450}" sibTransId="{90AAAE82-89B6-4FF0-84A7-EC6DD96A0C24}"/>
    <dgm:cxn modelId="{34340076-EEC1-4713-A1EE-A4AD81A92CE4}" type="presOf" srcId="{3C0FB1D6-B71F-4C57-B890-57FD8F1070FC}" destId="{626A19CE-ED32-4563-82E3-899C299E48A3}" srcOrd="0" destOrd="1" presId="urn:microsoft.com/office/officeart/2005/8/layout/vList5"/>
    <dgm:cxn modelId="{D609A159-E9FB-4EEA-89F1-C48627213A2E}" type="presOf" srcId="{E125D2A4-CCA8-4E48-8961-B1A8C4B97641}" destId="{A3722D08-C011-4DD1-8142-126293CB9841}" srcOrd="0" destOrd="1" presId="urn:microsoft.com/office/officeart/2005/8/layout/vList5"/>
    <dgm:cxn modelId="{6D9D1B7E-5444-4667-B599-CDE1FBB9ADE4}" srcId="{9BFA158E-C0B2-4491-A478-D35EA9CB2E8C}" destId="{20B86D46-23F7-4247-8F2A-205EE1B4999A}" srcOrd="2" destOrd="0" parTransId="{5AC410F1-AD67-4F11-95D4-7C688F3C0ABA}" sibTransId="{E1ACE809-FC7E-4699-89CF-DE3BB1A12A3D}"/>
    <dgm:cxn modelId="{DD74209F-1E76-4E33-98C7-9543EBFFF07D}" type="presOf" srcId="{9BFA158E-C0B2-4491-A478-D35EA9CB2E8C}" destId="{3029E92F-A0ED-443E-9945-A79F9877D286}" srcOrd="0" destOrd="0" presId="urn:microsoft.com/office/officeart/2005/8/layout/vList5"/>
    <dgm:cxn modelId="{4A173DA5-E61B-4DFB-8CBE-DEFE61F86FBC}" type="presOf" srcId="{40E1E09E-7149-49CF-8D93-01B7D31D818C}" destId="{2CEAB421-F7F0-4DBA-8BC0-61523C870BAD}" srcOrd="0" destOrd="0" presId="urn:microsoft.com/office/officeart/2005/8/layout/vList5"/>
    <dgm:cxn modelId="{4CA5AAA7-C285-4013-A35F-8972361F1590}" srcId="{7C1BA52E-682C-46B6-B49B-7EAADCFF842C}" destId="{E125D2A4-CCA8-4E48-8961-B1A8C4B97641}" srcOrd="1" destOrd="0" parTransId="{70E278DC-E01C-4DF4-A2BE-9F2D0481C884}" sibTransId="{4674537B-B8D1-42D9-8C21-FA1B3F6E877E}"/>
    <dgm:cxn modelId="{A8F19EBF-56A9-4372-AF5A-D912DEA60BC3}" type="presOf" srcId="{6575D6B8-BCC1-450A-BB72-AC4D21FBEDDF}" destId="{57B402D0-3813-4A24-A54B-61124215544D}" srcOrd="0" destOrd="1" presId="urn:microsoft.com/office/officeart/2005/8/layout/vList5"/>
    <dgm:cxn modelId="{0EE34BC9-F720-4A7B-B4E8-3B2F08AEDBB9}" srcId="{9BFA158E-C0B2-4491-A478-D35EA9CB2E8C}" destId="{7C1BA52E-682C-46B6-B49B-7EAADCFF842C}" srcOrd="0" destOrd="0" parTransId="{3C94FEB3-6732-481E-8DA5-5CE9AE085000}" sibTransId="{E7D30D8F-1972-407E-8C57-3E274FF6E093}"/>
    <dgm:cxn modelId="{6F1B27DD-0D9B-469F-9038-F5DFFA07DFF3}" type="presOf" srcId="{B6DF4F87-87DB-4AFB-90CA-95354A3431B8}" destId="{626A19CE-ED32-4563-82E3-899C299E48A3}" srcOrd="0" destOrd="0" presId="urn:microsoft.com/office/officeart/2005/8/layout/vList5"/>
    <dgm:cxn modelId="{480542F7-3BD3-44FE-A2ED-367808B11D91}" srcId="{9BFA158E-C0B2-4491-A478-D35EA9CB2E8C}" destId="{40E1E09E-7149-49CF-8D93-01B7D31D818C}" srcOrd="1" destOrd="0" parTransId="{57206C63-51DF-446B-81F6-C0D61CAB6BF3}" sibTransId="{308B6EFB-DF43-4EC2-97C8-A638768B7104}"/>
    <dgm:cxn modelId="{920E1CF4-DD80-4308-BFBD-29F47C0BBCDA}" type="presParOf" srcId="{3029E92F-A0ED-443E-9945-A79F9877D286}" destId="{241A5484-4A96-4EDC-9934-F352282C89BF}" srcOrd="0" destOrd="0" presId="urn:microsoft.com/office/officeart/2005/8/layout/vList5"/>
    <dgm:cxn modelId="{25315A1F-8D53-4718-A97D-B4469AA0390E}" type="presParOf" srcId="{241A5484-4A96-4EDC-9934-F352282C89BF}" destId="{218FD34E-2541-406A-A55B-A25B88950A10}" srcOrd="0" destOrd="0" presId="urn:microsoft.com/office/officeart/2005/8/layout/vList5"/>
    <dgm:cxn modelId="{12A0DB98-8273-43BF-8BA7-3953CB9ACDE8}" type="presParOf" srcId="{241A5484-4A96-4EDC-9934-F352282C89BF}" destId="{A3722D08-C011-4DD1-8142-126293CB9841}" srcOrd="1" destOrd="0" presId="urn:microsoft.com/office/officeart/2005/8/layout/vList5"/>
    <dgm:cxn modelId="{356C762E-9038-4A7C-96B5-5DA25E3F09B2}" type="presParOf" srcId="{3029E92F-A0ED-443E-9945-A79F9877D286}" destId="{1079B47F-E910-472E-BFB1-712B2F8F71B8}" srcOrd="1" destOrd="0" presId="urn:microsoft.com/office/officeart/2005/8/layout/vList5"/>
    <dgm:cxn modelId="{F1481475-D229-43A3-B152-EF1D2D64D7A5}" type="presParOf" srcId="{3029E92F-A0ED-443E-9945-A79F9877D286}" destId="{ACF41510-0932-42C0-B620-33590FE7B270}" srcOrd="2" destOrd="0" presId="urn:microsoft.com/office/officeart/2005/8/layout/vList5"/>
    <dgm:cxn modelId="{B739D04F-0F3C-4997-921E-20BC285836FC}" type="presParOf" srcId="{ACF41510-0932-42C0-B620-33590FE7B270}" destId="{2CEAB421-F7F0-4DBA-8BC0-61523C870BAD}" srcOrd="0" destOrd="0" presId="urn:microsoft.com/office/officeart/2005/8/layout/vList5"/>
    <dgm:cxn modelId="{01F69B49-1657-4839-91EB-DD8A1DDC2EA5}" type="presParOf" srcId="{ACF41510-0932-42C0-B620-33590FE7B270}" destId="{57B402D0-3813-4A24-A54B-61124215544D}" srcOrd="1" destOrd="0" presId="urn:microsoft.com/office/officeart/2005/8/layout/vList5"/>
    <dgm:cxn modelId="{B09B73CB-D859-4D58-B9E6-5E6A9F66BFEC}" type="presParOf" srcId="{3029E92F-A0ED-443E-9945-A79F9877D286}" destId="{5F59DCC0-1541-44F6-AD31-4BE820AFB986}" srcOrd="3" destOrd="0" presId="urn:microsoft.com/office/officeart/2005/8/layout/vList5"/>
    <dgm:cxn modelId="{3442D170-671D-4CF0-B318-412B904D4416}" type="presParOf" srcId="{3029E92F-A0ED-443E-9945-A79F9877D286}" destId="{C8DB75BD-F69F-45A3-B261-5E1876173FFD}" srcOrd="4" destOrd="0" presId="urn:microsoft.com/office/officeart/2005/8/layout/vList5"/>
    <dgm:cxn modelId="{58D04AA9-E219-4E21-9F90-88F428725AE3}" type="presParOf" srcId="{C8DB75BD-F69F-45A3-B261-5E1876173FFD}" destId="{5B24DDF3-44E0-40FF-B14A-8F8A9E374E17}" srcOrd="0" destOrd="0" presId="urn:microsoft.com/office/officeart/2005/8/layout/vList5"/>
    <dgm:cxn modelId="{48063D14-20ED-4D34-8B32-35072EF7EA53}" type="presParOf" srcId="{C8DB75BD-F69F-45A3-B261-5E1876173FFD}" destId="{626A19CE-ED32-4563-82E3-899C299E48A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a:solidFill>
          <a:srgbClr val="0067B8"/>
        </a:solidFill>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a:solidFill>
          <a:srgbClr val="0067B8"/>
        </a:solidFill>
        <a:effectLst/>
        <a:scene3d>
          <a:camera prst="orthographicFront"/>
          <a:lightRig rig="chilly" dir="t"/>
        </a:scene3d>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a:solidFill>
          <a:srgbClr val="0067B8"/>
        </a:solidFill>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373BB3-BD7B-41DC-AA60-ECDC0F8911C7}"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DCF104B8-0567-48A3-BDA9-660A15BE7613}">
      <dgm:prSet/>
      <dgm:spPr/>
      <dgm:t>
        <a:bodyPr/>
        <a:lstStyle/>
        <a:p>
          <a:r>
            <a:rPr lang="en-US" dirty="0"/>
            <a:t>To perform benchmark tests and determine the  I/O capacity of storage system use Diskspd tool.</a:t>
          </a:r>
        </a:p>
      </dgm:t>
    </dgm:pt>
    <dgm:pt modelId="{C33BAABB-3F91-43EA-A15B-DB7725FA987E}" type="parTrans" cxnId="{FC0F03C5-C420-4FF4-A31B-9C2294F9716F}">
      <dgm:prSet/>
      <dgm:spPr/>
      <dgm:t>
        <a:bodyPr/>
        <a:lstStyle/>
        <a:p>
          <a:endParaRPr lang="en-US"/>
        </a:p>
      </dgm:t>
    </dgm:pt>
    <dgm:pt modelId="{DD39F92B-34FE-40BB-9A93-51F1DA14EBDC}" type="sibTrans" cxnId="{FC0F03C5-C420-4FF4-A31B-9C2294F9716F}">
      <dgm:prSet/>
      <dgm:spPr/>
      <dgm:t>
        <a:bodyPr/>
        <a:lstStyle/>
        <a:p>
          <a:endParaRPr lang="en-US"/>
        </a:p>
      </dgm:t>
    </dgm:pt>
    <dgm:pt modelId="{B2122817-81B8-4DE2-B023-BBE7A27315E1}" type="pres">
      <dgm:prSet presAssocID="{BB373BB3-BD7B-41DC-AA60-ECDC0F8911C7}" presName="linear" presStyleCnt="0">
        <dgm:presLayoutVars>
          <dgm:animLvl val="lvl"/>
          <dgm:resizeHandles val="exact"/>
        </dgm:presLayoutVars>
      </dgm:prSet>
      <dgm:spPr/>
    </dgm:pt>
    <dgm:pt modelId="{B51E14A7-DEBC-4794-B101-0341FED22264}" type="pres">
      <dgm:prSet presAssocID="{DCF104B8-0567-48A3-BDA9-660A15BE7613}" presName="parentText" presStyleLbl="node1" presStyleIdx="0" presStyleCnt="1">
        <dgm:presLayoutVars>
          <dgm:chMax val="0"/>
          <dgm:bulletEnabled val="1"/>
        </dgm:presLayoutVars>
      </dgm:prSet>
      <dgm:spPr/>
    </dgm:pt>
  </dgm:ptLst>
  <dgm:cxnLst>
    <dgm:cxn modelId="{BDD65618-8E0A-442B-9771-5A71D76D5253}" type="presOf" srcId="{DCF104B8-0567-48A3-BDA9-660A15BE7613}" destId="{B51E14A7-DEBC-4794-B101-0341FED22264}" srcOrd="0" destOrd="0" presId="urn:microsoft.com/office/officeart/2005/8/layout/vList2"/>
    <dgm:cxn modelId="{31893768-DE61-4367-A58A-576BC53825BF}" type="presOf" srcId="{BB373BB3-BD7B-41DC-AA60-ECDC0F8911C7}" destId="{B2122817-81B8-4DE2-B023-BBE7A27315E1}" srcOrd="0" destOrd="0" presId="urn:microsoft.com/office/officeart/2005/8/layout/vList2"/>
    <dgm:cxn modelId="{FC0F03C5-C420-4FF4-A31B-9C2294F9716F}" srcId="{BB373BB3-BD7B-41DC-AA60-ECDC0F8911C7}" destId="{DCF104B8-0567-48A3-BDA9-660A15BE7613}" srcOrd="0" destOrd="0" parTransId="{C33BAABB-3F91-43EA-A15B-DB7725FA987E}" sibTransId="{DD39F92B-34FE-40BB-9A93-51F1DA14EBDC}"/>
    <dgm:cxn modelId="{15795B11-43D7-4F15-ACE1-6F46DDF682F5}" type="presParOf" srcId="{B2122817-81B8-4DE2-B023-BBE7A27315E1}" destId="{B51E14A7-DEBC-4794-B101-0341FED2226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a:solidFill>
          <a:srgbClr val="0067B8"/>
        </a:solidFill>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a:solidFill>
          <a:srgbClr val="0067B8"/>
        </a:solidFill>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a:solidFill>
          <a:srgbClr val="0067B8"/>
        </a:solidFill>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557B519E-C9BC-4B6A-8C3A-617F57A01BFC}" type="pres">
      <dgm:prSet presAssocID="{D84DD7AB-A1C4-4A77-B583-CCF2DADB3362}" presName="Name14" presStyleCnt="0"/>
      <dgm:spPr/>
    </dgm:pt>
    <dgm:pt modelId="{24524685-E485-45BA-9C07-2D1F131398BE}" type="pres">
      <dgm:prSet presAssocID="{D84DD7AB-A1C4-4A77-B583-CCF2DADB3362}" presName="level1Shape" presStyleLbl="node0" presStyleIdx="0" presStyleCnt="1" custLinFactY="51119" custLinFactNeighborX="3948" custLinFactNeighborY="100000">
        <dgm:presLayoutVars>
          <dgm:chPref val="3"/>
        </dgm:presLayoutVars>
      </dgm:prSet>
      <dgm:spPr/>
    </dgm:pt>
    <dgm:pt modelId="{225F7351-5580-4676-AD31-6C2A8632D54D}" type="pres">
      <dgm:prSet presAssocID="{D84DD7AB-A1C4-4A77-B583-CCF2DADB3362}" presName="hierChild2" presStyleCnt="0"/>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713EFD19-EA11-444E-AAE6-060A9CCE48E8}" srcId="{6E762228-84FE-45B2-9BB6-19E98A9BB7EA}" destId="{D84DD7AB-A1C4-4A77-B583-CCF2DADB3362}" srcOrd="0" destOrd="0" parTransId="{9D361AED-F287-426D-889C-035A581FCAD4}" sibTransId="{E3590AD4-F655-4C32-8A76-03F5AA05AA3D}"/>
    <dgm:cxn modelId="{1C7BF462-BEA6-4B18-8335-9AE65C3D9C28}" type="presOf" srcId="{D84DD7AB-A1C4-4A77-B583-CCF2DADB3362}" destId="{24524685-E485-45BA-9C07-2D1F131398BE}"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AC6AA04-EFD5-4605-B3E6-6057EAF53E42}" type="presParOf" srcId="{6349854C-26F9-4527-A34B-FF8105524D97}" destId="{557B519E-C9BC-4B6A-8C3A-617F57A01BFC}" srcOrd="0" destOrd="0" presId="urn:microsoft.com/office/officeart/2005/8/layout/hierarchy6"/>
    <dgm:cxn modelId="{68D4B099-6BD3-4A25-9131-9321A284AE65}" type="presParOf" srcId="{557B519E-C9BC-4B6A-8C3A-617F57A01BFC}" destId="{24524685-E485-45BA-9C07-2D1F131398BE}" srcOrd="0" destOrd="0" presId="urn:microsoft.com/office/officeart/2005/8/layout/hierarchy6"/>
    <dgm:cxn modelId="{3435E2C3-BFA4-4F04-8D00-CFD43F0B4310}" type="presParOf" srcId="{557B519E-C9BC-4B6A-8C3A-617F57A01BFC}" destId="{225F7351-5580-4676-AD31-6C2A8632D54D}"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a:solidFill>
          <a:srgbClr val="0067B8"/>
        </a:solidFill>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a:solidFill>
          <a:srgbClr val="0067B8"/>
        </a:solidFill>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a:solidFill>
          <a:srgbClr val="0067B8"/>
        </a:solidFill>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128B2857-AC0A-45BF-94EC-01454BF72CDD}" type="pres">
      <dgm:prSet presAssocID="{8277FB8B-9D39-4CC5-BDEC-D3827308642F}" presName="Name14" presStyleCnt="0"/>
      <dgm:spPr/>
    </dgm:pt>
    <dgm:pt modelId="{2ABDA745-5382-416E-B7FA-146567ED0DED}" type="pres">
      <dgm:prSet presAssocID="{8277FB8B-9D39-4CC5-BDEC-D3827308642F}" presName="level1Shape" presStyleLbl="node0" presStyleIdx="0" presStyleCnt="1">
        <dgm:presLayoutVars>
          <dgm:chPref val="3"/>
        </dgm:presLayoutVars>
      </dgm:prSet>
      <dgm:spPr/>
    </dgm:pt>
    <dgm:pt modelId="{5E4EEF63-9210-4109-AC75-F9417AEAFDEF}" type="pres">
      <dgm:prSet presAssocID="{8277FB8B-9D39-4CC5-BDEC-D3827308642F}" presName="hierChild2" presStyleCnt="0"/>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47550056-B9BF-42F2-A85B-C9B36B21E767}" srcId="{6E762228-84FE-45B2-9BB6-19E98A9BB7EA}" destId="{8277FB8B-9D39-4CC5-BDEC-D3827308642F}" srcOrd="0" destOrd="0" parTransId="{69703607-1CEF-4962-A22B-C8239D13F2F4}" sibTransId="{B7F48C3C-2138-401F-8EBB-A2B410C5EF6D}"/>
    <dgm:cxn modelId="{6BA98FE9-67FD-4410-8397-85EA5C3AD92B}" type="presOf" srcId="{8277FB8B-9D39-4CC5-BDEC-D3827308642F}" destId="{2ABDA745-5382-416E-B7FA-146567ED0DED}"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4AB8A414-DDCF-4E6F-A912-D2341A16BDF2}" type="presParOf" srcId="{6349854C-26F9-4527-A34B-FF8105524D97}" destId="{128B2857-AC0A-45BF-94EC-01454BF72CDD}" srcOrd="0" destOrd="0" presId="urn:microsoft.com/office/officeart/2005/8/layout/hierarchy6"/>
    <dgm:cxn modelId="{41C9AEC0-507F-480D-A323-9A380747179A}" type="presParOf" srcId="{128B2857-AC0A-45BF-94EC-01454BF72CDD}" destId="{2ABDA745-5382-416E-B7FA-146567ED0DED}" srcOrd="0" destOrd="0" presId="urn:microsoft.com/office/officeart/2005/8/layout/hierarchy6"/>
    <dgm:cxn modelId="{A0F143CF-2C61-4248-88E9-449A41E2542D}" type="presParOf" srcId="{128B2857-AC0A-45BF-94EC-01454BF72CDD}" destId="{5E4EEF63-9210-4109-AC75-F9417AEAFDEF}"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a:solidFill>
          <a:srgbClr val="0067B8"/>
        </a:solidFill>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a:solidFill>
          <a:srgbClr val="0067B8"/>
        </a:solidFill>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a:solidFill>
          <a:srgbClr val="0067B8"/>
        </a:solidFill>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FE5A3D51-3C08-4DB9-99E3-39C94436AA5B}" type="asst">
      <dgm:prSet phldrT="[Text]"/>
      <dgm:spPr>
        <a:solidFill>
          <a:srgbClr val="0067B8"/>
        </a:solidFill>
      </dgm:spPr>
      <dgm:t>
        <a:bodyPr/>
        <a:lstStyle/>
        <a:p>
          <a:r>
            <a:rPr lang="en-US" dirty="0"/>
            <a:t>Memory Grant Feedback (Batch Mode)</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4BF636BB-726E-47F6-B3D4-53568E68943A}" type="pres">
      <dgm:prSet presAssocID="{FE5A3D51-3C08-4DB9-99E3-39C94436AA5B}" presName="Name14" presStyleCnt="0"/>
      <dgm:spPr/>
    </dgm:pt>
    <dgm:pt modelId="{1148D2CF-C3B8-48C4-8FA0-8E7CB44BB97D}" type="pres">
      <dgm:prSet presAssocID="{FE5A3D51-3C08-4DB9-99E3-39C94436AA5B}" presName="level1Shape" presStyleLbl="node0" presStyleIdx="0" presStyleCnt="1">
        <dgm:presLayoutVars>
          <dgm:chPref val="3"/>
        </dgm:presLayoutVars>
      </dgm:prSet>
      <dgm:spPr/>
    </dgm:pt>
    <dgm:pt modelId="{7CB31BA8-470C-40FA-8223-37076F646AAA}" type="pres">
      <dgm:prSet presAssocID="{FE5A3D51-3C08-4DB9-99E3-39C94436AA5B}" presName="hierChild2" presStyleCnt="0"/>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0CEB1D1A-185D-41D7-BD0D-D5B9610F09A6}" srcId="{6E762228-84FE-45B2-9BB6-19E98A9BB7EA}" destId="{FE5A3D51-3C08-4DB9-99E3-39C94436AA5B}" srcOrd="0" destOrd="0" parTransId="{3A2A32F0-C73D-42A0-BA11-AFA02ABE79C2}" sibTransId="{0F8254DD-18D7-4A6C-835F-A13BA5A1ABF4}"/>
    <dgm:cxn modelId="{96053050-7841-4C65-9E5F-5B7086186D8F}" type="presOf" srcId="{FE5A3D51-3C08-4DB9-99E3-39C94436AA5B}" destId="{1148D2CF-C3B8-48C4-8FA0-8E7CB44BB97D}"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0F81B42-651B-42D6-A84D-7034B439A3D4}" type="presParOf" srcId="{6349854C-26F9-4527-A34B-FF8105524D97}" destId="{4BF636BB-726E-47F6-B3D4-53568E68943A}" srcOrd="0" destOrd="0" presId="urn:microsoft.com/office/officeart/2005/8/layout/hierarchy6"/>
    <dgm:cxn modelId="{F9F4DDA3-EC51-4FCD-92D5-48BCEC524DC1}" type="presParOf" srcId="{4BF636BB-726E-47F6-B3D4-53568E68943A}" destId="{1148D2CF-C3B8-48C4-8FA0-8E7CB44BB97D}" srcOrd="0" destOrd="0" presId="urn:microsoft.com/office/officeart/2005/8/layout/hierarchy6"/>
    <dgm:cxn modelId="{431C3F60-3A92-46DB-A4CE-FE07C4036262}" type="presParOf" srcId="{4BF636BB-726E-47F6-B3D4-53568E68943A}" destId="{7CB31BA8-470C-40FA-8223-37076F646AAA}"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a:solidFill>
          <a:srgbClr val="0067B8"/>
        </a:solidFill>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a:solidFill>
          <a:srgbClr val="0067B8"/>
        </a:solidFill>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a:solidFill>
          <a:srgbClr val="0067B8"/>
        </a:solidFill>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CCF9C9C3-9436-4F08-BECE-72E8B6AFA431}" type="asst">
      <dgm:prSet phldrT="[Text]"/>
      <dgm:spPr>
        <a:solidFill>
          <a:schemeClr val="accent6">
            <a:lumMod val="75000"/>
          </a:schemeClr>
        </a:solidFill>
      </dgm:spPr>
      <dgm:t>
        <a:bodyPr/>
        <a:lstStyle/>
        <a:p>
          <a:r>
            <a:rPr lang="en-US" dirty="0"/>
            <a:t>Row Mode</a:t>
          </a:r>
        </a:p>
      </dgm:t>
    </dgm:pt>
    <dgm:pt modelId="{0FFC0143-DFCF-487A-8E06-4BFBBA87A847}" type="parTrans" cxnId="{9EB64F24-D344-40D5-82AE-82764E782499}">
      <dgm:prSet/>
      <dgm:spPr/>
      <dgm:t>
        <a:bodyPr/>
        <a:lstStyle/>
        <a:p>
          <a:endParaRPr lang="en-US"/>
        </a:p>
      </dgm:t>
    </dgm:pt>
    <dgm:pt modelId="{C456548D-3730-4DA1-AE57-94C2B5144C9E}" type="sibTrans" cxnId="{9EB64F24-D344-40D5-82AE-82764E782499}">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5"/>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5"/>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5"/>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2"/>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5"/>
      <dgm:spPr/>
    </dgm:pt>
    <dgm:pt modelId="{330902C9-A030-4F0E-8F44-4D46DA5BCFB1}" type="pres">
      <dgm:prSet presAssocID="{270DB351-209F-44E3-AE5D-DD3AA05A8175}" presName="hierChild3" presStyleCnt="0"/>
      <dgm:spPr/>
    </dgm:pt>
    <dgm:pt modelId="{72CBE2B3-D899-424A-812B-7B9A78E6CC32}" type="pres">
      <dgm:prSet presAssocID="{0FFC0143-DFCF-487A-8E06-4BFBBA87A847}" presName="Name19" presStyleLbl="parChTrans1D3" presStyleIdx="1" presStyleCnt="2"/>
      <dgm:spPr/>
    </dgm:pt>
    <dgm:pt modelId="{14A21586-238C-4BA6-9A76-728F09600A97}" type="pres">
      <dgm:prSet presAssocID="{CCF9C9C3-9436-4F08-BECE-72E8B6AFA431}" presName="Name21" presStyleCnt="0"/>
      <dgm:spPr/>
    </dgm:pt>
    <dgm:pt modelId="{D082D06F-7A6B-4DD7-92D7-FEC51944094C}" type="pres">
      <dgm:prSet presAssocID="{CCF9C9C3-9436-4F08-BECE-72E8B6AFA431}" presName="level2Shape" presStyleLbl="asst1" presStyleIdx="4" presStyleCnt="5"/>
      <dgm:spPr/>
    </dgm:pt>
    <dgm:pt modelId="{34466C55-A8A8-4DB4-8BA4-2C99EE2E2FCD}" type="pres">
      <dgm:prSet presAssocID="{CCF9C9C3-9436-4F08-BECE-72E8B6AFA431}"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9EB64F24-D344-40D5-82AE-82764E782499}" srcId="{FE5A3D51-3C08-4DB9-99E3-39C94436AA5B}" destId="{CCF9C9C3-9436-4F08-BECE-72E8B6AFA431}" srcOrd="1" destOrd="0" parTransId="{0FFC0143-DFCF-487A-8E06-4BFBBA87A847}" sibTransId="{C456548D-3730-4DA1-AE57-94C2B5144C9E}"/>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360289F7-2D6E-4DE9-AC8C-65CE651AB3BF}" type="presOf" srcId="{CCF9C9C3-9436-4F08-BECE-72E8B6AFA431}" destId="{D082D06F-7A6B-4DD7-92D7-FEC51944094C}" srcOrd="0" destOrd="0" presId="urn:microsoft.com/office/officeart/2005/8/layout/hierarchy6"/>
    <dgm:cxn modelId="{AE7E44FA-DEBE-4832-82B6-950F63487B90}" type="presOf" srcId="{0FFC0143-DFCF-487A-8E06-4BFBBA87A847}" destId="{72CBE2B3-D899-424A-812B-7B9A78E6CC32}"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16D70F0E-6918-4ADB-8FFB-68BA6412649C}" type="presParOf" srcId="{973A634F-D053-4D7F-96EC-F5173C9A25FF}" destId="{72CBE2B3-D899-424A-812B-7B9A78E6CC32}" srcOrd="2" destOrd="0" presId="urn:microsoft.com/office/officeart/2005/8/layout/hierarchy6"/>
    <dgm:cxn modelId="{DB41706F-E148-4B9B-827D-BF3CE87D213A}" type="presParOf" srcId="{973A634F-D053-4D7F-96EC-F5173C9A25FF}" destId="{14A21586-238C-4BA6-9A76-728F09600A97}" srcOrd="3" destOrd="0" presId="urn:microsoft.com/office/officeart/2005/8/layout/hierarchy6"/>
    <dgm:cxn modelId="{7275DE5A-516F-4F91-9A49-04EC9D863A13}" type="presParOf" srcId="{14A21586-238C-4BA6-9A76-728F09600A97}" destId="{D082D06F-7A6B-4DD7-92D7-FEC51944094C}" srcOrd="0" destOrd="0" presId="urn:microsoft.com/office/officeart/2005/8/layout/hierarchy6"/>
    <dgm:cxn modelId="{E7468676-33D2-4222-812F-5961200BA967}" type="presParOf" srcId="{14A21586-238C-4BA6-9A76-728F09600A97}" destId="{34466C55-A8A8-4DB4-8BA4-2C99EE2E2FCD}"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CCF9C9C3-9436-4F08-BECE-72E8B6AFA431}" type="asst">
      <dgm:prSet phldrT="[Text]"/>
      <dgm:spPr>
        <a:solidFill>
          <a:schemeClr val="accent6">
            <a:lumMod val="75000"/>
          </a:schemeClr>
        </a:solidFill>
      </dgm:spPr>
      <dgm:t>
        <a:bodyPr/>
        <a:lstStyle/>
        <a:p>
          <a:r>
            <a:rPr lang="en-US" dirty="0"/>
            <a:t>Memory Grant Feedback (Row Mode)</a:t>
          </a:r>
        </a:p>
      </dgm:t>
    </dgm:pt>
    <dgm:pt modelId="{0FFC0143-DFCF-487A-8E06-4BFBBA87A847}" type="parTrans" cxnId="{9EB64F24-D344-40D5-82AE-82764E782499}">
      <dgm:prSet/>
      <dgm:spPr/>
      <dgm:t>
        <a:bodyPr/>
        <a:lstStyle/>
        <a:p>
          <a:endParaRPr lang="en-US"/>
        </a:p>
      </dgm:t>
    </dgm:pt>
    <dgm:pt modelId="{C456548D-3730-4DA1-AE57-94C2B5144C9E}" type="sibTrans" cxnId="{9EB64F24-D344-40D5-82AE-82764E782499}">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B7281C6-F6A2-4A70-9C46-C0C63CAD98BF}" type="pres">
      <dgm:prSet presAssocID="{CCF9C9C3-9436-4F08-BECE-72E8B6AFA431}" presName="Name14" presStyleCnt="0"/>
      <dgm:spPr/>
    </dgm:pt>
    <dgm:pt modelId="{386F9DF0-398B-4E24-817D-DCB130C0B943}" type="pres">
      <dgm:prSet presAssocID="{CCF9C9C3-9436-4F08-BECE-72E8B6AFA431}" presName="level1Shape" presStyleLbl="node0" presStyleIdx="0" presStyleCnt="1" custLinFactNeighborX="-4664" custLinFactNeighborY="-21788">
        <dgm:presLayoutVars>
          <dgm:chPref val="3"/>
        </dgm:presLayoutVars>
      </dgm:prSet>
      <dgm:spPr/>
    </dgm:pt>
    <dgm:pt modelId="{2BFC8FD5-ED35-4F1F-818A-B2F9FFF50705}" type="pres">
      <dgm:prSet presAssocID="{CCF9C9C3-9436-4F08-BECE-72E8B6AFA431}" presName="hierChild2" presStyleCnt="0"/>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9EB64F24-D344-40D5-82AE-82764E782499}" srcId="{6E762228-84FE-45B2-9BB6-19E98A9BB7EA}" destId="{CCF9C9C3-9436-4F08-BECE-72E8B6AFA431}" srcOrd="0" destOrd="0" parTransId="{0FFC0143-DFCF-487A-8E06-4BFBBA87A847}" sibTransId="{C456548D-3730-4DA1-AE57-94C2B5144C9E}"/>
    <dgm:cxn modelId="{D8E1A8CB-7D95-497B-B6C4-39A1DE078E92}" type="presOf" srcId="{CCF9C9C3-9436-4F08-BECE-72E8B6AFA431}" destId="{386F9DF0-398B-4E24-817D-DCB130C0B943}"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4407C468-5756-4CF8-A4E6-A14C970C17A2}" type="presParOf" srcId="{6349854C-26F9-4527-A34B-FF8105524D97}" destId="{2B7281C6-F6A2-4A70-9C46-C0C63CAD98BF}" srcOrd="0" destOrd="0" presId="urn:microsoft.com/office/officeart/2005/8/layout/hierarchy6"/>
    <dgm:cxn modelId="{DC9FFAF1-3745-4F65-8083-82A3051F8B3E}" type="presParOf" srcId="{2B7281C6-F6A2-4A70-9C46-C0C63CAD98BF}" destId="{386F9DF0-398B-4E24-817D-DCB130C0B943}" srcOrd="0" destOrd="0" presId="urn:microsoft.com/office/officeart/2005/8/layout/hierarchy6"/>
    <dgm:cxn modelId="{AE0F5274-7940-44D0-BE9E-D1A9DB177FD0}" type="presParOf" srcId="{2B7281C6-F6A2-4A70-9C46-C0C63CAD98BF}" destId="{2BFC8FD5-ED35-4F1F-818A-B2F9FFF50705}"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a:solidFill>
          <a:srgbClr val="0067B8"/>
        </a:solidFill>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a:solidFill>
          <a:srgbClr val="0067B8"/>
        </a:solidFill>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a:solidFill>
          <a:srgbClr val="0067B8"/>
        </a:solidFill>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CCF9C9C3-9436-4F08-BECE-72E8B6AFA431}" type="asst">
      <dgm:prSet phldrT="[Text]"/>
      <dgm:spPr>
        <a:solidFill>
          <a:schemeClr val="accent6">
            <a:lumMod val="75000"/>
          </a:schemeClr>
        </a:solidFill>
      </dgm:spPr>
      <dgm:t>
        <a:bodyPr/>
        <a:lstStyle/>
        <a:p>
          <a:r>
            <a:rPr lang="en-US" dirty="0"/>
            <a:t>Row Mode</a:t>
          </a:r>
        </a:p>
      </dgm:t>
    </dgm:pt>
    <dgm:pt modelId="{0FFC0143-DFCF-487A-8E06-4BFBBA87A847}" type="parTrans" cxnId="{9EB64F24-D344-40D5-82AE-82764E782499}">
      <dgm:prSet/>
      <dgm:spPr/>
      <dgm:t>
        <a:bodyPr/>
        <a:lstStyle/>
        <a:p>
          <a:endParaRPr lang="en-US"/>
        </a:p>
      </dgm:t>
    </dgm:pt>
    <dgm:pt modelId="{C456548D-3730-4DA1-AE57-94C2B5144C9E}" type="sibTrans" cxnId="{9EB64F24-D344-40D5-82AE-82764E782499}">
      <dgm:prSet/>
      <dgm:spPr/>
      <dgm:t>
        <a:bodyPr/>
        <a:lstStyle/>
        <a:p>
          <a:endParaRPr lang="en-US"/>
        </a:p>
      </dgm:t>
    </dgm:pt>
    <dgm:pt modelId="{63ACDB67-93BB-4C9C-A990-84988CC78D4C}" type="asst">
      <dgm:prSet phldrT="[Text]"/>
      <dgm:spPr>
        <a:solidFill>
          <a:srgbClr val="8661C5"/>
        </a:solidFill>
      </dgm:spPr>
      <dgm:t>
        <a:bodyPr/>
        <a:lstStyle/>
        <a:p>
          <a:r>
            <a:rPr lang="en-US" dirty="0"/>
            <a:t>Feedback Persistence</a:t>
          </a:r>
        </a:p>
      </dgm:t>
    </dgm:pt>
    <dgm:pt modelId="{F68F2B22-1F4D-4139-91E7-10E316EC2856}" type="parTrans" cxnId="{2BF4486C-3C4A-429C-B233-3C140CF7BC79}">
      <dgm:prSet/>
      <dgm:spPr/>
      <dgm:t>
        <a:bodyPr/>
        <a:lstStyle/>
        <a:p>
          <a:endParaRPr lang="en-US"/>
        </a:p>
      </dgm:t>
    </dgm:pt>
    <dgm:pt modelId="{99FAF757-4020-44DE-9ABC-C5358919831C}" type="sibTrans" cxnId="{2BF4486C-3C4A-429C-B233-3C140CF7BC79}">
      <dgm:prSet/>
      <dgm:spPr/>
      <dgm:t>
        <a:bodyPr/>
        <a:lstStyle/>
        <a:p>
          <a:endParaRPr lang="en-US"/>
        </a:p>
      </dgm:t>
    </dgm:pt>
    <dgm:pt modelId="{F7AF4519-59D2-4DCD-A126-799FAE1426C5}" type="asst">
      <dgm:prSet phldrT="[Text]"/>
      <dgm:spPr>
        <a:solidFill>
          <a:srgbClr val="8661C5"/>
        </a:solidFill>
      </dgm:spPr>
      <dgm:t>
        <a:bodyPr/>
        <a:lstStyle/>
        <a:p>
          <a:r>
            <a:rPr lang="en-US" dirty="0"/>
            <a:t>DOP Feedback</a:t>
          </a:r>
        </a:p>
      </dgm:t>
    </dgm:pt>
    <dgm:pt modelId="{4689E74A-5902-43E6-A615-20A4379CC06A}" type="parTrans" cxnId="{8F28E568-1971-4B0A-B239-DAE834A35859}">
      <dgm:prSet/>
      <dgm:spPr/>
      <dgm:t>
        <a:bodyPr/>
        <a:lstStyle/>
        <a:p>
          <a:endParaRPr lang="en-US"/>
        </a:p>
      </dgm:t>
    </dgm:pt>
    <dgm:pt modelId="{26C2DE95-7C32-4127-A9EB-D49511BA1DDF}" type="sibTrans" cxnId="{8F28E568-1971-4B0A-B239-DAE834A35859}">
      <dgm:prSet/>
      <dgm:spPr/>
      <dgm:t>
        <a:bodyPr/>
        <a:lstStyle/>
        <a:p>
          <a:endParaRPr lang="en-US"/>
        </a:p>
      </dgm:t>
    </dgm:pt>
    <dgm:pt modelId="{250D3685-C433-4EE0-91C9-20A11C8A3C55}" type="asst">
      <dgm:prSet phldrT="[Text]"/>
      <dgm:spPr>
        <a:solidFill>
          <a:srgbClr val="8661C5"/>
        </a:solidFill>
      </dgm:spPr>
      <dgm:t>
        <a:bodyPr/>
        <a:lstStyle/>
        <a:p>
          <a:r>
            <a:rPr lang="en-US"/>
            <a:t>CE </a:t>
          </a:r>
          <a:r>
            <a:rPr lang="en-US" dirty="0"/>
            <a:t>Feedback</a:t>
          </a:r>
        </a:p>
      </dgm:t>
    </dgm:pt>
    <dgm:pt modelId="{BF5BBEED-3880-4B19-A7DE-40C8FA6B1726}" type="parTrans" cxnId="{5F60F68B-49AF-4E0C-BBE0-78D304AEBF4E}">
      <dgm:prSet/>
      <dgm:spPr/>
      <dgm:t>
        <a:bodyPr/>
        <a:lstStyle/>
        <a:p>
          <a:endParaRPr lang="en-US"/>
        </a:p>
      </dgm:t>
    </dgm:pt>
    <dgm:pt modelId="{3958FF87-42F4-4786-8694-F9B1235C4782}" type="sibTrans" cxnId="{5F60F68B-49AF-4E0C-BBE0-78D304AEBF4E}">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5"/>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8"/>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5"/>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8"/>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5"/>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8"/>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3"/>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8"/>
      <dgm:spPr/>
    </dgm:pt>
    <dgm:pt modelId="{330902C9-A030-4F0E-8F44-4D46DA5BCFB1}" type="pres">
      <dgm:prSet presAssocID="{270DB351-209F-44E3-AE5D-DD3AA05A8175}" presName="hierChild3" presStyleCnt="0"/>
      <dgm:spPr/>
    </dgm:pt>
    <dgm:pt modelId="{72CBE2B3-D899-424A-812B-7B9A78E6CC32}" type="pres">
      <dgm:prSet presAssocID="{0FFC0143-DFCF-487A-8E06-4BFBBA87A847}" presName="Name19" presStyleLbl="parChTrans1D3" presStyleIdx="1" presStyleCnt="3"/>
      <dgm:spPr/>
    </dgm:pt>
    <dgm:pt modelId="{14A21586-238C-4BA6-9A76-728F09600A97}" type="pres">
      <dgm:prSet presAssocID="{CCF9C9C3-9436-4F08-BECE-72E8B6AFA431}" presName="Name21" presStyleCnt="0"/>
      <dgm:spPr/>
    </dgm:pt>
    <dgm:pt modelId="{D082D06F-7A6B-4DD7-92D7-FEC51944094C}" type="pres">
      <dgm:prSet presAssocID="{CCF9C9C3-9436-4F08-BECE-72E8B6AFA431}" presName="level2Shape" presStyleLbl="asst1" presStyleIdx="4" presStyleCnt="8"/>
      <dgm:spPr/>
    </dgm:pt>
    <dgm:pt modelId="{34466C55-A8A8-4DB4-8BA4-2C99EE2E2FCD}" type="pres">
      <dgm:prSet presAssocID="{CCF9C9C3-9436-4F08-BECE-72E8B6AFA431}" presName="hierChild3" presStyleCnt="0"/>
      <dgm:spPr/>
    </dgm:pt>
    <dgm:pt modelId="{A8D469E3-D14D-4CB9-A0D2-EC7B1E91369D}" type="pres">
      <dgm:prSet presAssocID="{F68F2B22-1F4D-4139-91E7-10E316EC2856}" presName="Name19" presStyleLbl="parChTrans1D3" presStyleIdx="2" presStyleCnt="3"/>
      <dgm:spPr/>
    </dgm:pt>
    <dgm:pt modelId="{B250623B-6380-4349-BB86-61B300A2178D}" type="pres">
      <dgm:prSet presAssocID="{63ACDB67-93BB-4C9C-A990-84988CC78D4C}" presName="Name21" presStyleCnt="0"/>
      <dgm:spPr/>
    </dgm:pt>
    <dgm:pt modelId="{8964277E-5946-47D2-93A4-B2AF5F7E5C36}" type="pres">
      <dgm:prSet presAssocID="{63ACDB67-93BB-4C9C-A990-84988CC78D4C}" presName="level2Shape" presStyleLbl="asst1" presStyleIdx="5" presStyleCnt="8" custScaleX="99701"/>
      <dgm:spPr/>
    </dgm:pt>
    <dgm:pt modelId="{F3521D69-E795-4603-B943-ED28550BE7E2}" type="pres">
      <dgm:prSet presAssocID="{63ACDB67-93BB-4C9C-A990-84988CC78D4C}" presName="hierChild3" presStyleCnt="0"/>
      <dgm:spPr/>
    </dgm:pt>
    <dgm:pt modelId="{DBFA9A9C-B6EA-49DE-A919-AB2F7AB28CFD}" type="pres">
      <dgm:prSet presAssocID="{BF5BBEED-3880-4B19-A7DE-40C8FA6B1726}" presName="Name19" presStyleLbl="parChTrans1D2" presStyleIdx="3" presStyleCnt="5"/>
      <dgm:spPr/>
    </dgm:pt>
    <dgm:pt modelId="{F38032CE-7787-4F01-8487-BCFFA365D15C}" type="pres">
      <dgm:prSet presAssocID="{250D3685-C433-4EE0-91C9-20A11C8A3C55}" presName="Name21" presStyleCnt="0"/>
      <dgm:spPr/>
    </dgm:pt>
    <dgm:pt modelId="{6DC29B2F-DCAD-4288-ACCE-562792204243}" type="pres">
      <dgm:prSet presAssocID="{250D3685-C433-4EE0-91C9-20A11C8A3C55}" presName="level2Shape" presStyleLbl="asst1" presStyleIdx="6" presStyleCnt="8"/>
      <dgm:spPr/>
    </dgm:pt>
    <dgm:pt modelId="{F0C02C61-5324-4378-846B-27ED7F12E804}" type="pres">
      <dgm:prSet presAssocID="{250D3685-C433-4EE0-91C9-20A11C8A3C55}" presName="hierChild3" presStyleCnt="0"/>
      <dgm:spPr/>
    </dgm:pt>
    <dgm:pt modelId="{3EB15798-777C-4CB7-9F7D-420815C7BD3C}" type="pres">
      <dgm:prSet presAssocID="{4689E74A-5902-43E6-A615-20A4379CC06A}" presName="Name19" presStyleLbl="parChTrans1D2" presStyleIdx="4" presStyleCnt="5"/>
      <dgm:spPr/>
    </dgm:pt>
    <dgm:pt modelId="{847A9050-A005-4F27-975F-5577C8A60153}" type="pres">
      <dgm:prSet presAssocID="{F7AF4519-59D2-4DCD-A126-799FAE1426C5}" presName="Name21" presStyleCnt="0"/>
      <dgm:spPr/>
    </dgm:pt>
    <dgm:pt modelId="{E1973B79-E6B3-477C-93C9-054E1BC8A178}" type="pres">
      <dgm:prSet presAssocID="{F7AF4519-59D2-4DCD-A126-799FAE1426C5}" presName="level2Shape" presStyleLbl="asst1" presStyleIdx="7" presStyleCnt="8"/>
      <dgm:spPr/>
    </dgm:pt>
    <dgm:pt modelId="{E9E6931E-A0D1-4F7E-91F6-DAE1B10288B3}" type="pres">
      <dgm:prSet presAssocID="{F7AF4519-59D2-4DCD-A126-799FAE1426C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92C47802-37B9-4418-BA3D-9AEF70CDBC72}" type="presOf" srcId="{F68F2B22-1F4D-4139-91E7-10E316EC2856}" destId="{A8D469E3-D14D-4CB9-A0D2-EC7B1E91369D}" srcOrd="0" destOrd="0" presId="urn:microsoft.com/office/officeart/2005/8/layout/hierarchy6"/>
    <dgm:cxn modelId="{78ADC40E-9478-462F-B1B2-583982AA1E26}" type="presOf" srcId="{63ACDB67-93BB-4C9C-A990-84988CC78D4C}" destId="{8964277E-5946-47D2-93A4-B2AF5F7E5C36}" srcOrd="0" destOrd="0" presId="urn:microsoft.com/office/officeart/2005/8/layout/hierarchy6"/>
    <dgm:cxn modelId="{B9F6FA12-42BB-4DC5-9285-58FCAFFE473C}" type="presOf" srcId="{F7AF4519-59D2-4DCD-A126-799FAE1426C5}" destId="{E1973B79-E6B3-477C-93C9-054E1BC8A178}"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9EB64F24-D344-40D5-82AE-82764E782499}" srcId="{FE5A3D51-3C08-4DB9-99E3-39C94436AA5B}" destId="{CCF9C9C3-9436-4F08-BECE-72E8B6AFA431}" srcOrd="1" destOrd="0" parTransId="{0FFC0143-DFCF-487A-8E06-4BFBBA87A847}" sibTransId="{C456548D-3730-4DA1-AE57-94C2B5144C9E}"/>
    <dgm:cxn modelId="{6D6BC824-56D3-49EC-9A51-B2C450622291}" type="presOf" srcId="{2787F9B9-D9EE-40F6-ABD4-C13F268A8AF1}" destId="{DEB0A647-2631-4887-AD37-8EF8357E972F}" srcOrd="0" destOrd="0" presId="urn:microsoft.com/office/officeart/2005/8/layout/hierarchy6"/>
    <dgm:cxn modelId="{01B83D60-374C-4BC2-B433-E3B79B65ABF8}" type="presOf" srcId="{BF5BBEED-3880-4B19-A7DE-40C8FA6B1726}" destId="{DBFA9A9C-B6EA-49DE-A919-AB2F7AB28CFD}"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8F28E568-1971-4B0A-B239-DAE834A35859}" srcId="{2787F9B9-D9EE-40F6-ABD4-C13F268A8AF1}" destId="{F7AF4519-59D2-4DCD-A126-799FAE1426C5}" srcOrd="4" destOrd="0" parTransId="{4689E74A-5902-43E6-A615-20A4379CC06A}" sibTransId="{26C2DE95-7C32-4127-A9EB-D49511BA1DDF}"/>
    <dgm:cxn modelId="{2BF4486C-3C4A-429C-B233-3C140CF7BC79}" srcId="{FE5A3D51-3C08-4DB9-99E3-39C94436AA5B}" destId="{63ACDB67-93BB-4C9C-A990-84988CC78D4C}" srcOrd="2" destOrd="0" parTransId="{F68F2B22-1F4D-4139-91E7-10E316EC2856}" sibTransId="{99FAF757-4020-44DE-9ABC-C5358919831C}"/>
    <dgm:cxn modelId="{47550056-B9BF-42F2-A85B-C9B36B21E767}" srcId="{2787F9B9-D9EE-40F6-ABD4-C13F268A8AF1}" destId="{8277FB8B-9D39-4CC5-BDEC-D3827308642F}" srcOrd="1" destOrd="0" parTransId="{69703607-1CEF-4962-A22B-C8239D13F2F4}" sibTransId="{B7F48C3C-2138-401F-8EBB-A2B410C5EF6D}"/>
    <dgm:cxn modelId="{5F60F68B-49AF-4E0C-BBE0-78D304AEBF4E}" srcId="{2787F9B9-D9EE-40F6-ABD4-C13F268A8AF1}" destId="{250D3685-C433-4EE0-91C9-20A11C8A3C55}" srcOrd="3" destOrd="0" parTransId="{BF5BBEED-3880-4B19-A7DE-40C8FA6B1726}" sibTransId="{3958FF87-42F4-4786-8694-F9B1235C4782}"/>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614C68C0-35A7-4CE8-B0E2-CD972C910498}" type="presOf" srcId="{250D3685-C433-4EE0-91C9-20A11C8A3C55}" destId="{6DC29B2F-DCAD-4288-ACCE-562792204243}"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360289F7-2D6E-4DE9-AC8C-65CE651AB3BF}" type="presOf" srcId="{CCF9C9C3-9436-4F08-BECE-72E8B6AFA431}" destId="{D082D06F-7A6B-4DD7-92D7-FEC51944094C}" srcOrd="0" destOrd="0" presId="urn:microsoft.com/office/officeart/2005/8/layout/hierarchy6"/>
    <dgm:cxn modelId="{AE7E44FA-DEBE-4832-82B6-950F63487B90}" type="presOf" srcId="{0FFC0143-DFCF-487A-8E06-4BFBBA87A847}" destId="{72CBE2B3-D899-424A-812B-7B9A78E6CC32}" srcOrd="0" destOrd="0" presId="urn:microsoft.com/office/officeart/2005/8/layout/hierarchy6"/>
    <dgm:cxn modelId="{F5F673FD-B72F-477A-A368-9E7AE4C7BC3B}" type="presOf" srcId="{4689E74A-5902-43E6-A615-20A4379CC06A}" destId="{3EB15798-777C-4CB7-9F7D-420815C7BD3C}"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16D70F0E-6918-4ADB-8FFB-68BA6412649C}" type="presParOf" srcId="{973A634F-D053-4D7F-96EC-F5173C9A25FF}" destId="{72CBE2B3-D899-424A-812B-7B9A78E6CC32}" srcOrd="2" destOrd="0" presId="urn:microsoft.com/office/officeart/2005/8/layout/hierarchy6"/>
    <dgm:cxn modelId="{DB41706F-E148-4B9B-827D-BF3CE87D213A}" type="presParOf" srcId="{973A634F-D053-4D7F-96EC-F5173C9A25FF}" destId="{14A21586-238C-4BA6-9A76-728F09600A97}" srcOrd="3" destOrd="0" presId="urn:microsoft.com/office/officeart/2005/8/layout/hierarchy6"/>
    <dgm:cxn modelId="{7275DE5A-516F-4F91-9A49-04EC9D863A13}" type="presParOf" srcId="{14A21586-238C-4BA6-9A76-728F09600A97}" destId="{D082D06F-7A6B-4DD7-92D7-FEC51944094C}" srcOrd="0" destOrd="0" presId="urn:microsoft.com/office/officeart/2005/8/layout/hierarchy6"/>
    <dgm:cxn modelId="{E7468676-33D2-4222-812F-5961200BA967}" type="presParOf" srcId="{14A21586-238C-4BA6-9A76-728F09600A97}" destId="{34466C55-A8A8-4DB4-8BA4-2C99EE2E2FCD}" srcOrd="1" destOrd="0" presId="urn:microsoft.com/office/officeart/2005/8/layout/hierarchy6"/>
    <dgm:cxn modelId="{B3584984-3E02-4AFE-851E-498D0BA2DCFF}" type="presParOf" srcId="{973A634F-D053-4D7F-96EC-F5173C9A25FF}" destId="{A8D469E3-D14D-4CB9-A0D2-EC7B1E91369D}" srcOrd="4" destOrd="0" presId="urn:microsoft.com/office/officeart/2005/8/layout/hierarchy6"/>
    <dgm:cxn modelId="{94CE9D58-7A7F-4155-97B9-2A8AA62BCDF3}" type="presParOf" srcId="{973A634F-D053-4D7F-96EC-F5173C9A25FF}" destId="{B250623B-6380-4349-BB86-61B300A2178D}" srcOrd="5" destOrd="0" presId="urn:microsoft.com/office/officeart/2005/8/layout/hierarchy6"/>
    <dgm:cxn modelId="{03EE7C67-24FD-47C2-9B9C-48C0A7F343D9}" type="presParOf" srcId="{B250623B-6380-4349-BB86-61B300A2178D}" destId="{8964277E-5946-47D2-93A4-B2AF5F7E5C36}" srcOrd="0" destOrd="0" presId="urn:microsoft.com/office/officeart/2005/8/layout/hierarchy6"/>
    <dgm:cxn modelId="{9703403B-28D8-4B00-B5BC-FB6C2E895A06}" type="presParOf" srcId="{B250623B-6380-4349-BB86-61B300A2178D}" destId="{F3521D69-E795-4603-B943-ED28550BE7E2}" srcOrd="1" destOrd="0" presId="urn:microsoft.com/office/officeart/2005/8/layout/hierarchy6"/>
    <dgm:cxn modelId="{B857D06E-2E93-4AF7-99AF-D289204D446C}" type="presParOf" srcId="{50299AF2-8E56-4139-91AA-88B7CD7A011D}" destId="{DBFA9A9C-B6EA-49DE-A919-AB2F7AB28CFD}" srcOrd="6" destOrd="0" presId="urn:microsoft.com/office/officeart/2005/8/layout/hierarchy6"/>
    <dgm:cxn modelId="{EF0103B6-7ADA-4249-BDD6-E188F2094BDA}" type="presParOf" srcId="{50299AF2-8E56-4139-91AA-88B7CD7A011D}" destId="{F38032CE-7787-4F01-8487-BCFFA365D15C}" srcOrd="7" destOrd="0" presId="urn:microsoft.com/office/officeart/2005/8/layout/hierarchy6"/>
    <dgm:cxn modelId="{0C03A265-AB9A-43B3-B657-1BF0311ABCF6}" type="presParOf" srcId="{F38032CE-7787-4F01-8487-BCFFA365D15C}" destId="{6DC29B2F-DCAD-4288-ACCE-562792204243}" srcOrd="0" destOrd="0" presId="urn:microsoft.com/office/officeart/2005/8/layout/hierarchy6"/>
    <dgm:cxn modelId="{B54B17FE-5439-4240-BF51-10CB2DD2C295}" type="presParOf" srcId="{F38032CE-7787-4F01-8487-BCFFA365D15C}" destId="{F0C02C61-5324-4378-846B-27ED7F12E804}" srcOrd="1" destOrd="0" presId="urn:microsoft.com/office/officeart/2005/8/layout/hierarchy6"/>
    <dgm:cxn modelId="{6AC94765-28CF-4224-82B7-A11C9DFAC28E}" type="presParOf" srcId="{50299AF2-8E56-4139-91AA-88B7CD7A011D}" destId="{3EB15798-777C-4CB7-9F7D-420815C7BD3C}" srcOrd="8" destOrd="0" presId="urn:microsoft.com/office/officeart/2005/8/layout/hierarchy6"/>
    <dgm:cxn modelId="{1FFB8201-F00E-4A22-80D6-A363FBFC6806}" type="presParOf" srcId="{50299AF2-8E56-4139-91AA-88B7CD7A011D}" destId="{847A9050-A005-4F27-975F-5577C8A60153}" srcOrd="9" destOrd="0" presId="urn:microsoft.com/office/officeart/2005/8/layout/hierarchy6"/>
    <dgm:cxn modelId="{8D81FC26-E204-455A-99C4-EB354D26A26E}" type="presParOf" srcId="{847A9050-A005-4F27-975F-5577C8A60153}" destId="{E1973B79-E6B3-477C-93C9-054E1BC8A178}" srcOrd="0" destOrd="0" presId="urn:microsoft.com/office/officeart/2005/8/layout/hierarchy6"/>
    <dgm:cxn modelId="{6591417A-E985-4F1A-A231-559C6B1723F3}" type="presParOf" srcId="{847A9050-A005-4F27-975F-5577C8A60153}" destId="{E9E6931E-A0D1-4F7E-91F6-DAE1B10288B3}"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AU"/>
        </a:p>
      </dgm:t>
    </dgm:pt>
    <dgm:pt modelId="{CDCA19B1-3B45-4B24-8F19-085A650701BC}">
      <dgm:prSet custT="1"/>
      <dgm:spPr/>
      <dgm:t>
        <a:bodyPr/>
        <a:lstStyle/>
        <a:p>
          <a:r>
            <a:rPr lang="en-US" sz="2400" dirty="0"/>
            <a:t>What tool should be used to perform benchmark tests and determine I/O capacity of the storage system?</a:t>
          </a:r>
        </a:p>
      </dgm:t>
    </dgm:pt>
    <dgm:pt modelId="{74BFB16A-6DC3-47DD-AE97-F15F596B23DF}" type="parTrans" cxnId="{4BB646B5-2A6D-439D-A88F-AC928930541F}">
      <dgm:prSet/>
      <dgm:spPr/>
      <dgm:t>
        <a:bodyPr/>
        <a:lstStyle/>
        <a:p>
          <a:endParaRPr lang="en-US" sz="1200"/>
        </a:p>
      </dgm:t>
    </dgm:pt>
    <dgm:pt modelId="{CAE4D9F8-FDBB-4525-9125-6BAF56328FCE}" type="sibTrans" cxnId="{4BB646B5-2A6D-439D-A88F-AC928930541F}">
      <dgm:prSet/>
      <dgm:spPr/>
      <dgm:t>
        <a:bodyPr/>
        <a:lstStyle/>
        <a:p>
          <a:endParaRPr lang="en-US" sz="1200"/>
        </a:p>
      </dgm:t>
    </dgm:pt>
    <dgm:pt modelId="{418CC07E-60A8-4964-8F8D-DE5072ACF3AE}">
      <dgm:prSet custT="1"/>
      <dgm:spPr/>
      <dgm:t>
        <a:bodyPr/>
        <a:lstStyle/>
        <a:p>
          <a:r>
            <a:rPr lang="en-US" sz="2400" dirty="0"/>
            <a:t>What tool should you use if you have to perform reliability and integrity tests on disk subsystems?</a:t>
          </a:r>
        </a:p>
      </dgm:t>
    </dgm:pt>
    <dgm:pt modelId="{71830CAB-A849-43AF-B52F-0AA1356AE93A}" type="parTrans" cxnId="{F2229882-6A6F-462F-BD41-A3383DD8D81A}">
      <dgm:prSet/>
      <dgm:spPr/>
      <dgm:t>
        <a:bodyPr/>
        <a:lstStyle/>
        <a:p>
          <a:endParaRPr lang="en-US" sz="1200"/>
        </a:p>
      </dgm:t>
    </dgm:pt>
    <dgm:pt modelId="{83A99661-D9FA-4C77-A79E-390DBD588621}" type="sibTrans" cxnId="{F2229882-6A6F-462F-BD41-A3383DD8D81A}">
      <dgm:prSet/>
      <dgm:spPr/>
      <dgm:t>
        <a:bodyPr/>
        <a:lstStyle/>
        <a:p>
          <a:endParaRPr lang="en-US" sz="1200"/>
        </a:p>
      </dgm:t>
    </dgm:pt>
    <dgm:pt modelId="{97400BD5-14CE-4761-8A6A-64BC46D23158}" type="pres">
      <dgm:prSet presAssocID="{15A7774C-B622-4F48-8F7B-AF1AAB74E997}" presName="linear" presStyleCnt="0">
        <dgm:presLayoutVars>
          <dgm:animLvl val="lvl"/>
          <dgm:resizeHandles val="exact"/>
        </dgm:presLayoutVars>
      </dgm:prSet>
      <dgm:spPr/>
    </dgm:pt>
    <dgm:pt modelId="{86989247-99F6-4AF2-B76D-35A7CDAFD370}" type="pres">
      <dgm:prSet presAssocID="{CDCA19B1-3B45-4B24-8F19-085A650701BC}" presName="parentText" presStyleLbl="node1" presStyleIdx="0" presStyleCnt="2">
        <dgm:presLayoutVars>
          <dgm:chMax val="0"/>
          <dgm:bulletEnabled val="1"/>
        </dgm:presLayoutVars>
      </dgm:prSet>
      <dgm:spPr/>
    </dgm:pt>
    <dgm:pt modelId="{C612FDE1-CA0B-4448-B2A9-6EB44CD0983E}" type="pres">
      <dgm:prSet presAssocID="{CAE4D9F8-FDBB-4525-9125-6BAF56328FCE}" presName="spacer" presStyleCnt="0"/>
      <dgm:spPr/>
    </dgm:pt>
    <dgm:pt modelId="{4A71D5C7-A7D6-46CE-B888-CF65241F6B98}" type="pres">
      <dgm:prSet presAssocID="{418CC07E-60A8-4964-8F8D-DE5072ACF3AE}" presName="parentText" presStyleLbl="node1" presStyleIdx="1" presStyleCnt="2">
        <dgm:presLayoutVars>
          <dgm:chMax val="0"/>
          <dgm:bulletEnabled val="1"/>
        </dgm:presLayoutVars>
      </dgm:prSet>
      <dgm:spPr/>
    </dgm:pt>
  </dgm:ptLst>
  <dgm:cxnLst>
    <dgm:cxn modelId="{0C23B609-AB88-4FBD-B478-33E0DFAA0630}" type="presOf" srcId="{15A7774C-B622-4F48-8F7B-AF1AAB74E997}" destId="{97400BD5-14CE-4761-8A6A-64BC46D23158}" srcOrd="0" destOrd="0" presId="urn:microsoft.com/office/officeart/2005/8/layout/vList2"/>
    <dgm:cxn modelId="{DB4DCB27-91BA-426C-890A-8F10ABBFDD83}" type="presOf" srcId="{CDCA19B1-3B45-4B24-8F19-085A650701BC}" destId="{86989247-99F6-4AF2-B76D-35A7CDAFD370}" srcOrd="0" destOrd="0" presId="urn:microsoft.com/office/officeart/2005/8/layout/vList2"/>
    <dgm:cxn modelId="{F2229882-6A6F-462F-BD41-A3383DD8D81A}" srcId="{15A7774C-B622-4F48-8F7B-AF1AAB74E997}" destId="{418CC07E-60A8-4964-8F8D-DE5072ACF3AE}" srcOrd="1" destOrd="0" parTransId="{71830CAB-A849-43AF-B52F-0AA1356AE93A}" sibTransId="{83A99661-D9FA-4C77-A79E-390DBD588621}"/>
    <dgm:cxn modelId="{4BB646B5-2A6D-439D-A88F-AC928930541F}" srcId="{15A7774C-B622-4F48-8F7B-AF1AAB74E997}" destId="{CDCA19B1-3B45-4B24-8F19-085A650701BC}" srcOrd="0" destOrd="0" parTransId="{74BFB16A-6DC3-47DD-AE97-F15F596B23DF}" sibTransId="{CAE4D9F8-FDBB-4525-9125-6BAF56328FCE}"/>
    <dgm:cxn modelId="{69BDD1E1-E938-43ED-89D2-DEF70479AF6C}" type="presOf" srcId="{418CC07E-60A8-4964-8F8D-DE5072ACF3AE}" destId="{4A71D5C7-A7D6-46CE-B888-CF65241F6B98}" srcOrd="0" destOrd="0" presId="urn:microsoft.com/office/officeart/2005/8/layout/vList2"/>
    <dgm:cxn modelId="{8DEFA225-8389-4C32-8391-464D66A4B297}" type="presParOf" srcId="{97400BD5-14CE-4761-8A6A-64BC46D23158}" destId="{86989247-99F6-4AF2-B76D-35A7CDAFD370}" srcOrd="0" destOrd="0" presId="urn:microsoft.com/office/officeart/2005/8/layout/vList2"/>
    <dgm:cxn modelId="{A8E09699-CC9B-49CE-8CCD-A602F8C4105C}" type="presParOf" srcId="{97400BD5-14CE-4761-8A6A-64BC46D23158}" destId="{C612FDE1-CA0B-4448-B2A9-6EB44CD0983E}" srcOrd="1" destOrd="0" presId="urn:microsoft.com/office/officeart/2005/8/layout/vList2"/>
    <dgm:cxn modelId="{8F632537-AC5E-44B1-B321-A6D395B88045}" type="presParOf" srcId="{97400BD5-14CE-4761-8A6A-64BC46D23158}" destId="{4A71D5C7-A7D6-46CE-B888-CF65241F6B9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5CAC6E89-8D61-41CE-B485-D446E81BC557}"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FE5806CA-90C0-4767-B9A2-2F5EE4877C19}">
      <dgm:prSet phldrT="[Text]" phldr="0"/>
      <dgm:spPr/>
      <dgm:t>
        <a:bodyPr/>
        <a:lstStyle/>
        <a:p>
          <a:r>
            <a:rPr lang="en-US" b="1" dirty="0"/>
            <a:t>Problem</a:t>
          </a:r>
          <a:r>
            <a:rPr lang="en-US" dirty="0"/>
            <a:t>: Cache Eviction</a:t>
          </a:r>
        </a:p>
      </dgm:t>
    </dgm:pt>
    <dgm:pt modelId="{8AD0F6F7-C0C1-40C9-ADA4-898FCFDD45FD}" type="sibTrans" cxnId="{315A0B0C-2452-480D-A4EC-138D7DAA0B37}">
      <dgm:prSet/>
      <dgm:spPr/>
      <dgm:t>
        <a:bodyPr/>
        <a:lstStyle/>
        <a:p>
          <a:endParaRPr lang="en-US"/>
        </a:p>
      </dgm:t>
    </dgm:pt>
    <dgm:pt modelId="{F96DDCBE-0EDB-4C65-BE7D-8DC7DCBA7962}" type="parTrans" cxnId="{315A0B0C-2452-480D-A4EC-138D7DAA0B37}">
      <dgm:prSet/>
      <dgm:spPr/>
      <dgm:t>
        <a:bodyPr/>
        <a:lstStyle/>
        <a:p>
          <a:endParaRPr lang="en-US"/>
        </a:p>
      </dgm:t>
    </dgm:pt>
    <dgm:pt modelId="{4E8D47F9-FE34-4FAF-A367-F196B376B973}">
      <dgm:prSet phldrT="[Text]" phldr="0"/>
      <dgm:spPr/>
      <dgm:t>
        <a:bodyPr/>
        <a:lstStyle/>
        <a:p>
          <a:r>
            <a:rPr lang="en-US" dirty="0"/>
            <a:t>Feedback is not persisted if the plan is evicted from cache or failover</a:t>
          </a:r>
        </a:p>
      </dgm:t>
    </dgm:pt>
    <dgm:pt modelId="{1E3C7AB8-1C23-4A00-8DE4-321D8EA0C88E}" type="sibTrans" cxnId="{088202BB-006D-40C0-B259-651812E31676}">
      <dgm:prSet/>
      <dgm:spPr/>
      <dgm:t>
        <a:bodyPr/>
        <a:lstStyle/>
        <a:p>
          <a:endParaRPr lang="en-US"/>
        </a:p>
      </dgm:t>
    </dgm:pt>
    <dgm:pt modelId="{91571845-7B66-4F17-A30F-025308713C63}" type="parTrans" cxnId="{088202BB-006D-40C0-B259-651812E31676}">
      <dgm:prSet/>
      <dgm:spPr/>
      <dgm:t>
        <a:bodyPr/>
        <a:lstStyle/>
        <a:p>
          <a:endParaRPr lang="en-US"/>
        </a:p>
      </dgm:t>
    </dgm:pt>
    <dgm:pt modelId="{3AFF19C7-4FB7-4981-963D-FB9B0279F4D0}">
      <dgm:prSet phldrT="[Text]" phldr="0"/>
      <dgm:spPr/>
      <dgm:t>
        <a:bodyPr/>
        <a:lstStyle/>
        <a:p>
          <a:r>
            <a:rPr lang="en-US" b="1" dirty="0"/>
            <a:t>Solution</a:t>
          </a:r>
          <a:r>
            <a:rPr lang="en-US" dirty="0"/>
            <a:t>: Persist the feedback</a:t>
          </a:r>
        </a:p>
      </dgm:t>
    </dgm:pt>
    <dgm:pt modelId="{62A27C36-1C92-466C-B34E-C1CEE9C58A9D}" type="sibTrans" cxnId="{2E38E30E-9964-4762-97CE-187452CD21A7}">
      <dgm:prSet/>
      <dgm:spPr/>
      <dgm:t>
        <a:bodyPr/>
        <a:lstStyle/>
        <a:p>
          <a:endParaRPr lang="en-US"/>
        </a:p>
      </dgm:t>
    </dgm:pt>
    <dgm:pt modelId="{D1429087-B8B3-4203-9EC2-F38E7180D623}" type="parTrans" cxnId="{2E38E30E-9964-4762-97CE-187452CD21A7}">
      <dgm:prSet/>
      <dgm:spPr/>
      <dgm:t>
        <a:bodyPr/>
        <a:lstStyle/>
        <a:p>
          <a:endParaRPr lang="en-US"/>
        </a:p>
      </dgm:t>
    </dgm:pt>
    <dgm:pt modelId="{1A5DC024-C98D-41AC-934B-0F9055B82568}">
      <dgm:prSet phldrT="[Text]" phldr="0"/>
      <dgm:spPr/>
      <dgm:t>
        <a:bodyPr/>
        <a:lstStyle/>
        <a:p>
          <a:r>
            <a:rPr lang="en-US" dirty="0"/>
            <a:t>Persist the memory grant feedback in the Query Store</a:t>
          </a:r>
        </a:p>
      </dgm:t>
    </dgm:pt>
    <dgm:pt modelId="{EF2650D1-43E7-4C51-8A3E-0B42066783AF}" type="sibTrans" cxnId="{95016AE8-7DF7-42F3-A62A-DE0E7C123201}">
      <dgm:prSet/>
      <dgm:spPr/>
      <dgm:t>
        <a:bodyPr/>
        <a:lstStyle/>
        <a:p>
          <a:endParaRPr lang="en-US"/>
        </a:p>
      </dgm:t>
    </dgm:pt>
    <dgm:pt modelId="{F3469BB2-0E36-4A27-9F3C-05231FFDA38E}" type="parTrans" cxnId="{95016AE8-7DF7-42F3-A62A-DE0E7C123201}">
      <dgm:prSet/>
      <dgm:spPr/>
      <dgm:t>
        <a:bodyPr/>
        <a:lstStyle/>
        <a:p>
          <a:endParaRPr lang="en-US"/>
        </a:p>
      </dgm:t>
    </dgm:pt>
    <dgm:pt modelId="{4F600090-5BAB-473F-B334-3A385E20ACEA}">
      <dgm:prSet phldrT="[Text]" phldr="0"/>
      <dgm:spPr/>
      <dgm:t>
        <a:bodyPr/>
        <a:lstStyle/>
        <a:p>
          <a:r>
            <a:rPr lang="en-US" dirty="0"/>
            <a:t>Record of how to adjust memory is lost and must re-learn</a:t>
          </a:r>
        </a:p>
      </dgm:t>
    </dgm:pt>
    <dgm:pt modelId="{C138B3FA-E70C-47D7-9DA9-29CCB72ADC84}" type="parTrans" cxnId="{2B3CFE18-2649-4DA7-BD88-1D36C1AC94A8}">
      <dgm:prSet/>
      <dgm:spPr/>
      <dgm:t>
        <a:bodyPr/>
        <a:lstStyle/>
        <a:p>
          <a:endParaRPr lang="en-US"/>
        </a:p>
      </dgm:t>
    </dgm:pt>
    <dgm:pt modelId="{36A8EB91-5E96-4EB3-9D9F-FA9755855675}" type="sibTrans" cxnId="{2B3CFE18-2649-4DA7-BD88-1D36C1AC94A8}">
      <dgm:prSet/>
      <dgm:spPr/>
      <dgm:t>
        <a:bodyPr/>
        <a:lstStyle/>
        <a:p>
          <a:endParaRPr lang="en-US"/>
        </a:p>
      </dgm:t>
    </dgm:pt>
    <dgm:pt modelId="{5ED34BAA-C7E5-4066-9CD9-FA970AFF11AF}">
      <dgm:prSet phldrT="[Text]" phldr="0"/>
      <dgm:spPr/>
      <dgm:t>
        <a:bodyPr/>
        <a:lstStyle/>
        <a:p>
          <a:r>
            <a:rPr lang="en-US" b="1" dirty="0"/>
            <a:t>Problem</a:t>
          </a:r>
          <a:r>
            <a:rPr lang="en-US" dirty="0"/>
            <a:t>: Oscillating Feedback</a:t>
          </a:r>
        </a:p>
      </dgm:t>
    </dgm:pt>
    <dgm:pt modelId="{E3E71965-52C6-47F1-AF69-907C59905B88}" type="parTrans" cxnId="{7BA81A32-85DB-4B84-947A-DF8399A53FB2}">
      <dgm:prSet/>
      <dgm:spPr/>
      <dgm:t>
        <a:bodyPr/>
        <a:lstStyle/>
        <a:p>
          <a:endParaRPr lang="en-US"/>
        </a:p>
      </dgm:t>
    </dgm:pt>
    <dgm:pt modelId="{F5EBE247-AFE9-4A75-BBB3-FF02AE451022}" type="sibTrans" cxnId="{7BA81A32-85DB-4B84-947A-DF8399A53FB2}">
      <dgm:prSet/>
      <dgm:spPr/>
      <dgm:t>
        <a:bodyPr/>
        <a:lstStyle/>
        <a:p>
          <a:endParaRPr lang="en-US"/>
        </a:p>
      </dgm:t>
    </dgm:pt>
    <dgm:pt modelId="{10D1CA0D-6AEE-4CBF-AE7F-8F87F4944674}">
      <dgm:prSet phldrT="[Text]" phldr="0"/>
      <dgm:spPr/>
      <dgm:t>
        <a:bodyPr/>
        <a:lstStyle/>
        <a:p>
          <a:r>
            <a:rPr lang="en-US" dirty="0"/>
            <a:t>Memory grants adjusted based on last feedback</a:t>
          </a:r>
        </a:p>
      </dgm:t>
    </dgm:pt>
    <dgm:pt modelId="{9177F9DA-1FEE-47EA-991F-A0DED8F64912}" type="parTrans" cxnId="{1957B794-5724-4C52-AC9F-28EFE61109FD}">
      <dgm:prSet/>
      <dgm:spPr/>
      <dgm:t>
        <a:bodyPr/>
        <a:lstStyle/>
        <a:p>
          <a:endParaRPr lang="en-US"/>
        </a:p>
      </dgm:t>
    </dgm:pt>
    <dgm:pt modelId="{0B4C71E5-53A6-462E-95AC-3D0D1578DB6B}" type="sibTrans" cxnId="{1957B794-5724-4C52-AC9F-28EFE61109FD}">
      <dgm:prSet/>
      <dgm:spPr/>
      <dgm:t>
        <a:bodyPr/>
        <a:lstStyle/>
        <a:p>
          <a:endParaRPr lang="en-US"/>
        </a:p>
      </dgm:t>
    </dgm:pt>
    <dgm:pt modelId="{74BB1DAA-6247-4D77-A12F-F1E51A02E086}">
      <dgm:prSet phldrT="[Text]" phldr="0"/>
      <dgm:spPr/>
      <dgm:t>
        <a:bodyPr/>
        <a:lstStyle/>
        <a:p>
          <a:r>
            <a:rPr lang="en-US" dirty="0"/>
            <a:t>Parameter Sensitive Plans could change feedback </a:t>
          </a:r>
        </a:p>
      </dgm:t>
    </dgm:pt>
    <dgm:pt modelId="{C64427C3-B6B3-4153-B517-876A25B3A1F1}" type="parTrans" cxnId="{00B9A298-1454-4A73-9C23-47E51CAD824D}">
      <dgm:prSet/>
      <dgm:spPr/>
      <dgm:t>
        <a:bodyPr/>
        <a:lstStyle/>
        <a:p>
          <a:endParaRPr lang="en-US"/>
        </a:p>
      </dgm:t>
    </dgm:pt>
    <dgm:pt modelId="{A9390738-1204-4B82-BA1D-CF13C5CAF3D1}" type="sibTrans" cxnId="{00B9A298-1454-4A73-9C23-47E51CAD824D}">
      <dgm:prSet/>
      <dgm:spPr/>
      <dgm:t>
        <a:bodyPr/>
        <a:lstStyle/>
        <a:p>
          <a:endParaRPr lang="en-US"/>
        </a:p>
      </dgm:t>
    </dgm:pt>
    <dgm:pt modelId="{AFA84A42-A7DF-43B6-BCED-687E85E14A3F}">
      <dgm:prSet phldrT="[Text]" phldr="0"/>
      <dgm:spPr/>
      <dgm:t>
        <a:bodyPr/>
        <a:lstStyle/>
        <a:p>
          <a:r>
            <a:rPr lang="en-US" b="1" dirty="0"/>
            <a:t>Solution</a:t>
          </a:r>
          <a:r>
            <a:rPr lang="en-US" dirty="0"/>
            <a:t>: Percentile-based calculation</a:t>
          </a:r>
        </a:p>
      </dgm:t>
    </dgm:pt>
    <dgm:pt modelId="{0BB7A3CF-C5BF-466E-843A-5867BC833EBC}" type="parTrans" cxnId="{B743F88F-D4D4-47BD-B068-E41891CB4A4C}">
      <dgm:prSet/>
      <dgm:spPr/>
      <dgm:t>
        <a:bodyPr/>
        <a:lstStyle/>
        <a:p>
          <a:endParaRPr lang="en-US"/>
        </a:p>
      </dgm:t>
    </dgm:pt>
    <dgm:pt modelId="{35BC54AD-169E-4496-BCEC-C06B39BC29CD}" type="sibTrans" cxnId="{B743F88F-D4D4-47BD-B068-E41891CB4A4C}">
      <dgm:prSet/>
      <dgm:spPr/>
      <dgm:t>
        <a:bodyPr/>
        <a:lstStyle/>
        <a:p>
          <a:endParaRPr lang="en-US"/>
        </a:p>
      </dgm:t>
    </dgm:pt>
    <dgm:pt modelId="{B88D9BD3-56D5-4B11-9BC4-BF863CAB3DBF}">
      <dgm:prSet phldrT="[Text]" phldr="0"/>
      <dgm:spPr/>
      <dgm:t>
        <a:bodyPr/>
        <a:lstStyle/>
        <a:p>
          <a:r>
            <a:rPr lang="en-US" dirty="0"/>
            <a:t>Smooths the grant size values based on execution usage history</a:t>
          </a:r>
        </a:p>
      </dgm:t>
    </dgm:pt>
    <dgm:pt modelId="{317B1E93-C5B8-437E-AB70-965E240DCDBF}" type="parTrans" cxnId="{F68E4702-2BD3-42FE-B95E-3126DB3E91B9}">
      <dgm:prSet/>
      <dgm:spPr/>
      <dgm:t>
        <a:bodyPr/>
        <a:lstStyle/>
        <a:p>
          <a:endParaRPr lang="en-US"/>
        </a:p>
      </dgm:t>
    </dgm:pt>
    <dgm:pt modelId="{7981D048-8177-4976-9C22-C96006E42AD3}" type="sibTrans" cxnId="{F68E4702-2BD3-42FE-B95E-3126DB3E91B9}">
      <dgm:prSet/>
      <dgm:spPr/>
      <dgm:t>
        <a:bodyPr/>
        <a:lstStyle/>
        <a:p>
          <a:endParaRPr lang="en-US"/>
        </a:p>
      </dgm:t>
    </dgm:pt>
    <dgm:pt modelId="{B902A285-C333-498D-BE6D-38566E131EA4}" type="pres">
      <dgm:prSet presAssocID="{5CAC6E89-8D61-41CE-B485-D446E81BC557}" presName="linear" presStyleCnt="0">
        <dgm:presLayoutVars>
          <dgm:dir/>
          <dgm:animLvl val="lvl"/>
          <dgm:resizeHandles val="exact"/>
        </dgm:presLayoutVars>
      </dgm:prSet>
      <dgm:spPr/>
    </dgm:pt>
    <dgm:pt modelId="{5AE72953-0E1D-41F4-A43D-0511D75F9A4B}" type="pres">
      <dgm:prSet presAssocID="{FE5806CA-90C0-4767-B9A2-2F5EE4877C19}" presName="parentLin" presStyleCnt="0"/>
      <dgm:spPr/>
    </dgm:pt>
    <dgm:pt modelId="{D4903FD3-EBAD-47DA-895D-4E6DB67DDCB3}" type="pres">
      <dgm:prSet presAssocID="{FE5806CA-90C0-4767-B9A2-2F5EE4877C19}" presName="parentLeftMargin" presStyleLbl="node1" presStyleIdx="0" presStyleCnt="4"/>
      <dgm:spPr/>
    </dgm:pt>
    <dgm:pt modelId="{89DAF6F2-441E-411B-A709-5BCA0EF94829}" type="pres">
      <dgm:prSet presAssocID="{FE5806CA-90C0-4767-B9A2-2F5EE4877C19}" presName="parentText" presStyleLbl="node1" presStyleIdx="0" presStyleCnt="4">
        <dgm:presLayoutVars>
          <dgm:chMax val="0"/>
          <dgm:bulletEnabled val="1"/>
        </dgm:presLayoutVars>
      </dgm:prSet>
      <dgm:spPr/>
    </dgm:pt>
    <dgm:pt modelId="{760121C0-A62B-41E7-8FB4-DB16D386612C}" type="pres">
      <dgm:prSet presAssocID="{FE5806CA-90C0-4767-B9A2-2F5EE4877C19}" presName="negativeSpace" presStyleCnt="0"/>
      <dgm:spPr/>
    </dgm:pt>
    <dgm:pt modelId="{124365EB-2ED1-4CFC-8BFA-0B60CA5A2F96}" type="pres">
      <dgm:prSet presAssocID="{FE5806CA-90C0-4767-B9A2-2F5EE4877C19}" presName="childText" presStyleLbl="conFgAcc1" presStyleIdx="0" presStyleCnt="4">
        <dgm:presLayoutVars>
          <dgm:bulletEnabled val="1"/>
        </dgm:presLayoutVars>
      </dgm:prSet>
      <dgm:spPr/>
    </dgm:pt>
    <dgm:pt modelId="{F7B24473-248A-4D66-A263-673091B41BFD}" type="pres">
      <dgm:prSet presAssocID="{8AD0F6F7-C0C1-40C9-ADA4-898FCFDD45FD}" presName="spaceBetweenRectangles" presStyleCnt="0"/>
      <dgm:spPr/>
    </dgm:pt>
    <dgm:pt modelId="{C3B92B33-30E9-4FED-9EB0-7361FC75A8B0}" type="pres">
      <dgm:prSet presAssocID="{3AFF19C7-4FB7-4981-963D-FB9B0279F4D0}" presName="parentLin" presStyleCnt="0"/>
      <dgm:spPr/>
    </dgm:pt>
    <dgm:pt modelId="{D7014629-DD70-4396-AF84-AB072E1F3799}" type="pres">
      <dgm:prSet presAssocID="{3AFF19C7-4FB7-4981-963D-FB9B0279F4D0}" presName="parentLeftMargin" presStyleLbl="node1" presStyleIdx="0" presStyleCnt="4"/>
      <dgm:spPr/>
    </dgm:pt>
    <dgm:pt modelId="{6B0312C1-241B-43B9-994D-378BC3536E11}" type="pres">
      <dgm:prSet presAssocID="{3AFF19C7-4FB7-4981-963D-FB9B0279F4D0}" presName="parentText" presStyleLbl="node1" presStyleIdx="1" presStyleCnt="4">
        <dgm:presLayoutVars>
          <dgm:chMax val="0"/>
          <dgm:bulletEnabled val="1"/>
        </dgm:presLayoutVars>
      </dgm:prSet>
      <dgm:spPr/>
    </dgm:pt>
    <dgm:pt modelId="{FAE20AE1-8295-4B87-BBB7-1BD195346232}" type="pres">
      <dgm:prSet presAssocID="{3AFF19C7-4FB7-4981-963D-FB9B0279F4D0}" presName="negativeSpace" presStyleCnt="0"/>
      <dgm:spPr/>
    </dgm:pt>
    <dgm:pt modelId="{E70FDF43-97D4-43F1-A166-CC843657E64A}" type="pres">
      <dgm:prSet presAssocID="{3AFF19C7-4FB7-4981-963D-FB9B0279F4D0}" presName="childText" presStyleLbl="conFgAcc1" presStyleIdx="1" presStyleCnt="4">
        <dgm:presLayoutVars>
          <dgm:bulletEnabled val="1"/>
        </dgm:presLayoutVars>
      </dgm:prSet>
      <dgm:spPr/>
    </dgm:pt>
    <dgm:pt modelId="{AA977560-ADBD-4641-8BB8-9AA80FE5EC2D}" type="pres">
      <dgm:prSet presAssocID="{62A27C36-1C92-466C-B34E-C1CEE9C58A9D}" presName="spaceBetweenRectangles" presStyleCnt="0"/>
      <dgm:spPr/>
    </dgm:pt>
    <dgm:pt modelId="{3E2BB336-47B5-40A2-84E6-14A9FEC3DE0E}" type="pres">
      <dgm:prSet presAssocID="{5ED34BAA-C7E5-4066-9CD9-FA970AFF11AF}" presName="parentLin" presStyleCnt="0"/>
      <dgm:spPr/>
    </dgm:pt>
    <dgm:pt modelId="{27473D55-6DA4-49E2-9A7B-A2710FEA6ECB}" type="pres">
      <dgm:prSet presAssocID="{5ED34BAA-C7E5-4066-9CD9-FA970AFF11AF}" presName="parentLeftMargin" presStyleLbl="node1" presStyleIdx="1" presStyleCnt="4"/>
      <dgm:spPr/>
    </dgm:pt>
    <dgm:pt modelId="{4A5C3DE5-1DE8-48D4-9600-4DF71555FC36}" type="pres">
      <dgm:prSet presAssocID="{5ED34BAA-C7E5-4066-9CD9-FA970AFF11AF}" presName="parentText" presStyleLbl="node1" presStyleIdx="2" presStyleCnt="4">
        <dgm:presLayoutVars>
          <dgm:chMax val="0"/>
          <dgm:bulletEnabled val="1"/>
        </dgm:presLayoutVars>
      </dgm:prSet>
      <dgm:spPr/>
    </dgm:pt>
    <dgm:pt modelId="{0A232F61-2F2B-4FCF-B719-5BCF8ABD36FE}" type="pres">
      <dgm:prSet presAssocID="{5ED34BAA-C7E5-4066-9CD9-FA970AFF11AF}" presName="negativeSpace" presStyleCnt="0"/>
      <dgm:spPr/>
    </dgm:pt>
    <dgm:pt modelId="{3C607330-65A2-46F4-B605-9E229960D447}" type="pres">
      <dgm:prSet presAssocID="{5ED34BAA-C7E5-4066-9CD9-FA970AFF11AF}" presName="childText" presStyleLbl="conFgAcc1" presStyleIdx="2" presStyleCnt="4">
        <dgm:presLayoutVars>
          <dgm:bulletEnabled val="1"/>
        </dgm:presLayoutVars>
      </dgm:prSet>
      <dgm:spPr/>
    </dgm:pt>
    <dgm:pt modelId="{6044C499-EB08-4360-8BD2-CACAC295383C}" type="pres">
      <dgm:prSet presAssocID="{F5EBE247-AFE9-4A75-BBB3-FF02AE451022}" presName="spaceBetweenRectangles" presStyleCnt="0"/>
      <dgm:spPr/>
    </dgm:pt>
    <dgm:pt modelId="{6D248F3D-33BB-4274-8946-B3BC8C190578}" type="pres">
      <dgm:prSet presAssocID="{AFA84A42-A7DF-43B6-BCED-687E85E14A3F}" presName="parentLin" presStyleCnt="0"/>
      <dgm:spPr/>
    </dgm:pt>
    <dgm:pt modelId="{85CEC299-A17C-491D-879E-5FF817408DED}" type="pres">
      <dgm:prSet presAssocID="{AFA84A42-A7DF-43B6-BCED-687E85E14A3F}" presName="parentLeftMargin" presStyleLbl="node1" presStyleIdx="2" presStyleCnt="4"/>
      <dgm:spPr/>
    </dgm:pt>
    <dgm:pt modelId="{32A2D360-36C0-494E-954B-FEDE3893F373}" type="pres">
      <dgm:prSet presAssocID="{AFA84A42-A7DF-43B6-BCED-687E85E14A3F}" presName="parentText" presStyleLbl="node1" presStyleIdx="3" presStyleCnt="4">
        <dgm:presLayoutVars>
          <dgm:chMax val="0"/>
          <dgm:bulletEnabled val="1"/>
        </dgm:presLayoutVars>
      </dgm:prSet>
      <dgm:spPr/>
    </dgm:pt>
    <dgm:pt modelId="{23AD16C3-9D9A-44CB-BCA0-D4391C58D547}" type="pres">
      <dgm:prSet presAssocID="{AFA84A42-A7DF-43B6-BCED-687E85E14A3F}" presName="negativeSpace" presStyleCnt="0"/>
      <dgm:spPr/>
    </dgm:pt>
    <dgm:pt modelId="{7F7D9184-5CA0-410E-A61D-9721ADBFAFAE}" type="pres">
      <dgm:prSet presAssocID="{AFA84A42-A7DF-43B6-BCED-687E85E14A3F}" presName="childText" presStyleLbl="conFgAcc1" presStyleIdx="3" presStyleCnt="4">
        <dgm:presLayoutVars>
          <dgm:bulletEnabled val="1"/>
        </dgm:presLayoutVars>
      </dgm:prSet>
      <dgm:spPr/>
    </dgm:pt>
  </dgm:ptLst>
  <dgm:cxnLst>
    <dgm:cxn modelId="{F68E4702-2BD3-42FE-B95E-3126DB3E91B9}" srcId="{AFA84A42-A7DF-43B6-BCED-687E85E14A3F}" destId="{B88D9BD3-56D5-4B11-9BC4-BF863CAB3DBF}" srcOrd="0" destOrd="0" parTransId="{317B1E93-C5B8-437E-AB70-965E240DCDBF}" sibTransId="{7981D048-8177-4976-9C22-C96006E42AD3}"/>
    <dgm:cxn modelId="{315A0B0C-2452-480D-A4EC-138D7DAA0B37}" srcId="{5CAC6E89-8D61-41CE-B485-D446E81BC557}" destId="{FE5806CA-90C0-4767-B9A2-2F5EE4877C19}" srcOrd="0" destOrd="0" parTransId="{F96DDCBE-0EDB-4C65-BE7D-8DC7DCBA7962}" sibTransId="{8AD0F6F7-C0C1-40C9-ADA4-898FCFDD45FD}"/>
    <dgm:cxn modelId="{2E38E30E-9964-4762-97CE-187452CD21A7}" srcId="{5CAC6E89-8D61-41CE-B485-D446E81BC557}" destId="{3AFF19C7-4FB7-4981-963D-FB9B0279F4D0}" srcOrd="1" destOrd="0" parTransId="{D1429087-B8B3-4203-9EC2-F38E7180D623}" sibTransId="{62A27C36-1C92-466C-B34E-C1CEE9C58A9D}"/>
    <dgm:cxn modelId="{2B3CFE18-2649-4DA7-BD88-1D36C1AC94A8}" srcId="{FE5806CA-90C0-4767-B9A2-2F5EE4877C19}" destId="{4F600090-5BAB-473F-B334-3A385E20ACEA}" srcOrd="1" destOrd="0" parTransId="{C138B3FA-E70C-47D7-9DA9-29CCB72ADC84}" sibTransId="{36A8EB91-5E96-4EB3-9D9F-FA9755855675}"/>
    <dgm:cxn modelId="{39B1AA30-348F-40A7-A0ED-67CA2FA20EBE}" type="presOf" srcId="{FE5806CA-90C0-4767-B9A2-2F5EE4877C19}" destId="{89DAF6F2-441E-411B-A709-5BCA0EF94829}" srcOrd="1" destOrd="0" presId="urn:microsoft.com/office/officeart/2005/8/layout/list1"/>
    <dgm:cxn modelId="{7BA81A32-85DB-4B84-947A-DF8399A53FB2}" srcId="{5CAC6E89-8D61-41CE-B485-D446E81BC557}" destId="{5ED34BAA-C7E5-4066-9CD9-FA970AFF11AF}" srcOrd="2" destOrd="0" parTransId="{E3E71965-52C6-47F1-AF69-907C59905B88}" sibTransId="{F5EBE247-AFE9-4A75-BBB3-FF02AE451022}"/>
    <dgm:cxn modelId="{BD13F25F-FC2A-48F6-BC9A-849DC4BBD562}" type="presOf" srcId="{5CAC6E89-8D61-41CE-B485-D446E81BC557}" destId="{B902A285-C333-498D-BE6D-38566E131EA4}" srcOrd="0" destOrd="0" presId="urn:microsoft.com/office/officeart/2005/8/layout/list1"/>
    <dgm:cxn modelId="{15B5AB60-E57B-42FC-BF4F-30D539F0014B}" type="presOf" srcId="{74BB1DAA-6247-4D77-A12F-F1E51A02E086}" destId="{3C607330-65A2-46F4-B605-9E229960D447}" srcOrd="0" destOrd="1" presId="urn:microsoft.com/office/officeart/2005/8/layout/list1"/>
    <dgm:cxn modelId="{212E676A-FB90-45D1-AAC2-6B8825DE3FD8}" type="presOf" srcId="{5ED34BAA-C7E5-4066-9CD9-FA970AFF11AF}" destId="{27473D55-6DA4-49E2-9A7B-A2710FEA6ECB}" srcOrd="0" destOrd="0" presId="urn:microsoft.com/office/officeart/2005/8/layout/list1"/>
    <dgm:cxn modelId="{BB80CC54-8992-4DD1-B129-68A2B9E2AD65}" type="presOf" srcId="{1A5DC024-C98D-41AC-934B-0F9055B82568}" destId="{E70FDF43-97D4-43F1-A166-CC843657E64A}" srcOrd="0" destOrd="0" presId="urn:microsoft.com/office/officeart/2005/8/layout/list1"/>
    <dgm:cxn modelId="{24DB0375-3C50-4096-831B-9363FB0F1BBC}" type="presOf" srcId="{3AFF19C7-4FB7-4981-963D-FB9B0279F4D0}" destId="{D7014629-DD70-4396-AF84-AB072E1F3799}" srcOrd="0" destOrd="0" presId="urn:microsoft.com/office/officeart/2005/8/layout/list1"/>
    <dgm:cxn modelId="{101A2488-C020-4429-B5C4-FE1137FD8B00}" type="presOf" srcId="{3AFF19C7-4FB7-4981-963D-FB9B0279F4D0}" destId="{6B0312C1-241B-43B9-994D-378BC3536E11}" srcOrd="1" destOrd="0" presId="urn:microsoft.com/office/officeart/2005/8/layout/list1"/>
    <dgm:cxn modelId="{9D260B8D-CF86-4313-AC56-3D7938B4BA02}" type="presOf" srcId="{10D1CA0D-6AEE-4CBF-AE7F-8F87F4944674}" destId="{3C607330-65A2-46F4-B605-9E229960D447}" srcOrd="0" destOrd="0" presId="urn:microsoft.com/office/officeart/2005/8/layout/list1"/>
    <dgm:cxn modelId="{B743F88F-D4D4-47BD-B068-E41891CB4A4C}" srcId="{5CAC6E89-8D61-41CE-B485-D446E81BC557}" destId="{AFA84A42-A7DF-43B6-BCED-687E85E14A3F}" srcOrd="3" destOrd="0" parTransId="{0BB7A3CF-C5BF-466E-843A-5867BC833EBC}" sibTransId="{35BC54AD-169E-4496-BCEC-C06B39BC29CD}"/>
    <dgm:cxn modelId="{1957B794-5724-4C52-AC9F-28EFE61109FD}" srcId="{5ED34BAA-C7E5-4066-9CD9-FA970AFF11AF}" destId="{10D1CA0D-6AEE-4CBF-AE7F-8F87F4944674}" srcOrd="0" destOrd="0" parTransId="{9177F9DA-1FEE-47EA-991F-A0DED8F64912}" sibTransId="{0B4C71E5-53A6-462E-95AC-3D0D1578DB6B}"/>
    <dgm:cxn modelId="{00B9A298-1454-4A73-9C23-47E51CAD824D}" srcId="{5ED34BAA-C7E5-4066-9CD9-FA970AFF11AF}" destId="{74BB1DAA-6247-4D77-A12F-F1E51A02E086}" srcOrd="1" destOrd="0" parTransId="{C64427C3-B6B3-4153-B517-876A25B3A1F1}" sibTransId="{A9390738-1204-4B82-BA1D-CF13C5CAF3D1}"/>
    <dgm:cxn modelId="{BF63739F-8320-44B8-B02A-4B18087C78F2}" type="presOf" srcId="{4E8D47F9-FE34-4FAF-A367-F196B376B973}" destId="{124365EB-2ED1-4CFC-8BFA-0B60CA5A2F96}" srcOrd="0" destOrd="0" presId="urn:microsoft.com/office/officeart/2005/8/layout/list1"/>
    <dgm:cxn modelId="{371DDEA0-7F39-4BA2-9E86-1C9396B68C7E}" type="presOf" srcId="{FE5806CA-90C0-4767-B9A2-2F5EE4877C19}" destId="{D4903FD3-EBAD-47DA-895D-4E6DB67DDCB3}" srcOrd="0" destOrd="0" presId="urn:microsoft.com/office/officeart/2005/8/layout/list1"/>
    <dgm:cxn modelId="{B770DDA4-4D8C-4E9D-A97D-B9A4BD33D04B}" type="presOf" srcId="{4F600090-5BAB-473F-B334-3A385E20ACEA}" destId="{124365EB-2ED1-4CFC-8BFA-0B60CA5A2F96}" srcOrd="0" destOrd="1" presId="urn:microsoft.com/office/officeart/2005/8/layout/list1"/>
    <dgm:cxn modelId="{31C581B8-A2CF-49BD-AE07-3D4B83EC7332}" type="presOf" srcId="{B88D9BD3-56D5-4B11-9BC4-BF863CAB3DBF}" destId="{7F7D9184-5CA0-410E-A61D-9721ADBFAFAE}" srcOrd="0" destOrd="0" presId="urn:microsoft.com/office/officeart/2005/8/layout/list1"/>
    <dgm:cxn modelId="{088202BB-006D-40C0-B259-651812E31676}" srcId="{FE5806CA-90C0-4767-B9A2-2F5EE4877C19}" destId="{4E8D47F9-FE34-4FAF-A367-F196B376B973}" srcOrd="0" destOrd="0" parTransId="{91571845-7B66-4F17-A30F-025308713C63}" sibTransId="{1E3C7AB8-1C23-4A00-8DE4-321D8EA0C88E}"/>
    <dgm:cxn modelId="{301B4BC0-99EA-4CE0-9872-1E8761DEE1DF}" type="presOf" srcId="{AFA84A42-A7DF-43B6-BCED-687E85E14A3F}" destId="{85CEC299-A17C-491D-879E-5FF817408DED}" srcOrd="0" destOrd="0" presId="urn:microsoft.com/office/officeart/2005/8/layout/list1"/>
    <dgm:cxn modelId="{020E5EC4-C065-4A6C-B935-A541366FDFEC}" type="presOf" srcId="{AFA84A42-A7DF-43B6-BCED-687E85E14A3F}" destId="{32A2D360-36C0-494E-954B-FEDE3893F373}" srcOrd="1" destOrd="0" presId="urn:microsoft.com/office/officeart/2005/8/layout/list1"/>
    <dgm:cxn modelId="{95016AE8-7DF7-42F3-A62A-DE0E7C123201}" srcId="{3AFF19C7-4FB7-4981-963D-FB9B0279F4D0}" destId="{1A5DC024-C98D-41AC-934B-0F9055B82568}" srcOrd="0" destOrd="0" parTransId="{F3469BB2-0E36-4A27-9F3C-05231FFDA38E}" sibTransId="{EF2650D1-43E7-4C51-8A3E-0B42066783AF}"/>
    <dgm:cxn modelId="{88EB15F1-DFD8-43DF-96E7-E3AF99B59909}" type="presOf" srcId="{5ED34BAA-C7E5-4066-9CD9-FA970AFF11AF}" destId="{4A5C3DE5-1DE8-48D4-9600-4DF71555FC36}" srcOrd="1" destOrd="0" presId="urn:microsoft.com/office/officeart/2005/8/layout/list1"/>
    <dgm:cxn modelId="{03C56002-CFE6-4902-A1F6-404AD2FC0EA3}" type="presParOf" srcId="{B902A285-C333-498D-BE6D-38566E131EA4}" destId="{5AE72953-0E1D-41F4-A43D-0511D75F9A4B}" srcOrd="0" destOrd="0" presId="urn:microsoft.com/office/officeart/2005/8/layout/list1"/>
    <dgm:cxn modelId="{03152CCF-CF56-41CE-97B7-D6D1496F8247}" type="presParOf" srcId="{5AE72953-0E1D-41F4-A43D-0511D75F9A4B}" destId="{D4903FD3-EBAD-47DA-895D-4E6DB67DDCB3}" srcOrd="0" destOrd="0" presId="urn:microsoft.com/office/officeart/2005/8/layout/list1"/>
    <dgm:cxn modelId="{E09ABD88-6DD2-4D8F-878C-A4A3EE1023EA}" type="presParOf" srcId="{5AE72953-0E1D-41F4-A43D-0511D75F9A4B}" destId="{89DAF6F2-441E-411B-A709-5BCA0EF94829}" srcOrd="1" destOrd="0" presId="urn:microsoft.com/office/officeart/2005/8/layout/list1"/>
    <dgm:cxn modelId="{D3F9A7AA-B071-4BE3-A2AE-10D2C4F2ED98}" type="presParOf" srcId="{B902A285-C333-498D-BE6D-38566E131EA4}" destId="{760121C0-A62B-41E7-8FB4-DB16D386612C}" srcOrd="1" destOrd="0" presId="urn:microsoft.com/office/officeart/2005/8/layout/list1"/>
    <dgm:cxn modelId="{CA415FCA-9ED4-4CC4-BA3C-2A8588374D78}" type="presParOf" srcId="{B902A285-C333-498D-BE6D-38566E131EA4}" destId="{124365EB-2ED1-4CFC-8BFA-0B60CA5A2F96}" srcOrd="2" destOrd="0" presId="urn:microsoft.com/office/officeart/2005/8/layout/list1"/>
    <dgm:cxn modelId="{FC951384-840E-4DCE-98BF-EB6010449E09}" type="presParOf" srcId="{B902A285-C333-498D-BE6D-38566E131EA4}" destId="{F7B24473-248A-4D66-A263-673091B41BFD}" srcOrd="3" destOrd="0" presId="urn:microsoft.com/office/officeart/2005/8/layout/list1"/>
    <dgm:cxn modelId="{5B63EFFF-98A2-4E49-A7EE-C4F899414CD9}" type="presParOf" srcId="{B902A285-C333-498D-BE6D-38566E131EA4}" destId="{C3B92B33-30E9-4FED-9EB0-7361FC75A8B0}" srcOrd="4" destOrd="0" presId="urn:microsoft.com/office/officeart/2005/8/layout/list1"/>
    <dgm:cxn modelId="{DCC90457-074F-49B4-8827-EC81CFC63B64}" type="presParOf" srcId="{C3B92B33-30E9-4FED-9EB0-7361FC75A8B0}" destId="{D7014629-DD70-4396-AF84-AB072E1F3799}" srcOrd="0" destOrd="0" presId="urn:microsoft.com/office/officeart/2005/8/layout/list1"/>
    <dgm:cxn modelId="{4006C4AB-26B6-45F4-884C-F0507B5414C1}" type="presParOf" srcId="{C3B92B33-30E9-4FED-9EB0-7361FC75A8B0}" destId="{6B0312C1-241B-43B9-994D-378BC3536E11}" srcOrd="1" destOrd="0" presId="urn:microsoft.com/office/officeart/2005/8/layout/list1"/>
    <dgm:cxn modelId="{F53F38D2-7191-43B7-ABCA-DD132064D178}" type="presParOf" srcId="{B902A285-C333-498D-BE6D-38566E131EA4}" destId="{FAE20AE1-8295-4B87-BBB7-1BD195346232}" srcOrd="5" destOrd="0" presId="urn:microsoft.com/office/officeart/2005/8/layout/list1"/>
    <dgm:cxn modelId="{6241E5A5-4C68-4D80-B25E-E18C92602D95}" type="presParOf" srcId="{B902A285-C333-498D-BE6D-38566E131EA4}" destId="{E70FDF43-97D4-43F1-A166-CC843657E64A}" srcOrd="6" destOrd="0" presId="urn:microsoft.com/office/officeart/2005/8/layout/list1"/>
    <dgm:cxn modelId="{084877D3-E7A6-446E-B60D-2FC0BF85AB05}" type="presParOf" srcId="{B902A285-C333-498D-BE6D-38566E131EA4}" destId="{AA977560-ADBD-4641-8BB8-9AA80FE5EC2D}" srcOrd="7" destOrd="0" presId="urn:microsoft.com/office/officeart/2005/8/layout/list1"/>
    <dgm:cxn modelId="{E3E7214A-8586-4D1C-B1C4-5B62A2416502}" type="presParOf" srcId="{B902A285-C333-498D-BE6D-38566E131EA4}" destId="{3E2BB336-47B5-40A2-84E6-14A9FEC3DE0E}" srcOrd="8" destOrd="0" presId="urn:microsoft.com/office/officeart/2005/8/layout/list1"/>
    <dgm:cxn modelId="{2E80224B-9253-447B-A35E-6C8BA720CAA6}" type="presParOf" srcId="{3E2BB336-47B5-40A2-84E6-14A9FEC3DE0E}" destId="{27473D55-6DA4-49E2-9A7B-A2710FEA6ECB}" srcOrd="0" destOrd="0" presId="urn:microsoft.com/office/officeart/2005/8/layout/list1"/>
    <dgm:cxn modelId="{7B54089F-C165-4497-A2C5-EE55AE85772E}" type="presParOf" srcId="{3E2BB336-47B5-40A2-84E6-14A9FEC3DE0E}" destId="{4A5C3DE5-1DE8-48D4-9600-4DF71555FC36}" srcOrd="1" destOrd="0" presId="urn:microsoft.com/office/officeart/2005/8/layout/list1"/>
    <dgm:cxn modelId="{93856536-32E1-4F9A-85D3-E27E334E0ABA}" type="presParOf" srcId="{B902A285-C333-498D-BE6D-38566E131EA4}" destId="{0A232F61-2F2B-4FCF-B719-5BCF8ABD36FE}" srcOrd="9" destOrd="0" presId="urn:microsoft.com/office/officeart/2005/8/layout/list1"/>
    <dgm:cxn modelId="{318D3317-135C-4EF3-8324-7E71171B3720}" type="presParOf" srcId="{B902A285-C333-498D-BE6D-38566E131EA4}" destId="{3C607330-65A2-46F4-B605-9E229960D447}" srcOrd="10" destOrd="0" presId="urn:microsoft.com/office/officeart/2005/8/layout/list1"/>
    <dgm:cxn modelId="{9357FB32-68A6-44BF-B4F1-250F2D3BDE13}" type="presParOf" srcId="{B902A285-C333-498D-BE6D-38566E131EA4}" destId="{6044C499-EB08-4360-8BD2-CACAC295383C}" srcOrd="11" destOrd="0" presId="urn:microsoft.com/office/officeart/2005/8/layout/list1"/>
    <dgm:cxn modelId="{1BC53EFE-70EC-46A0-BF36-6C0E7DB03CF9}" type="presParOf" srcId="{B902A285-C333-498D-BE6D-38566E131EA4}" destId="{6D248F3D-33BB-4274-8946-B3BC8C190578}" srcOrd="12" destOrd="0" presId="urn:microsoft.com/office/officeart/2005/8/layout/list1"/>
    <dgm:cxn modelId="{4C189ACD-B2C4-43CA-997A-B2C07638327E}" type="presParOf" srcId="{6D248F3D-33BB-4274-8946-B3BC8C190578}" destId="{85CEC299-A17C-491D-879E-5FF817408DED}" srcOrd="0" destOrd="0" presId="urn:microsoft.com/office/officeart/2005/8/layout/list1"/>
    <dgm:cxn modelId="{600CD2A5-A200-461A-BDE6-9971C3D107B0}" type="presParOf" srcId="{6D248F3D-33BB-4274-8946-B3BC8C190578}" destId="{32A2D360-36C0-494E-954B-FEDE3893F373}" srcOrd="1" destOrd="0" presId="urn:microsoft.com/office/officeart/2005/8/layout/list1"/>
    <dgm:cxn modelId="{34FD7122-6322-46F5-9CFE-17A085DDF2B2}" type="presParOf" srcId="{B902A285-C333-498D-BE6D-38566E131EA4}" destId="{23AD16C3-9D9A-44CB-BCA0-D4391C58D547}" srcOrd="13" destOrd="0" presId="urn:microsoft.com/office/officeart/2005/8/layout/list1"/>
    <dgm:cxn modelId="{60BFA088-C7D1-4BC2-9F0A-30AB5868F753}" type="presParOf" srcId="{B902A285-C333-498D-BE6D-38566E131EA4}" destId="{7F7D9184-5CA0-410E-A61D-9721ADBFAFAE}" srcOrd="14"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a:solidFill>
          <a:srgbClr val="0067B8"/>
        </a:solidFill>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a:solidFill>
          <a:srgbClr val="0067B8"/>
        </a:solidFill>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a:solidFill>
          <a:srgbClr val="0067B8"/>
        </a:solidFill>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CCF9C9C3-9436-4F08-BECE-72E8B6AFA431}" type="asst">
      <dgm:prSet phldrT="[Text]"/>
      <dgm:spPr>
        <a:solidFill>
          <a:schemeClr val="accent6">
            <a:lumMod val="75000"/>
          </a:schemeClr>
        </a:solidFill>
      </dgm:spPr>
      <dgm:t>
        <a:bodyPr/>
        <a:lstStyle/>
        <a:p>
          <a:r>
            <a:rPr lang="en-US" dirty="0"/>
            <a:t>Row Mode</a:t>
          </a:r>
        </a:p>
      </dgm:t>
    </dgm:pt>
    <dgm:pt modelId="{0FFC0143-DFCF-487A-8E06-4BFBBA87A847}" type="parTrans" cxnId="{9EB64F24-D344-40D5-82AE-82764E782499}">
      <dgm:prSet/>
      <dgm:spPr/>
      <dgm:t>
        <a:bodyPr/>
        <a:lstStyle/>
        <a:p>
          <a:endParaRPr lang="en-US"/>
        </a:p>
      </dgm:t>
    </dgm:pt>
    <dgm:pt modelId="{C456548D-3730-4DA1-AE57-94C2B5144C9E}" type="sibTrans" cxnId="{9EB64F24-D344-40D5-82AE-82764E782499}">
      <dgm:prSet/>
      <dgm:spPr/>
      <dgm:t>
        <a:bodyPr/>
        <a:lstStyle/>
        <a:p>
          <a:endParaRPr lang="en-US"/>
        </a:p>
      </dgm:t>
    </dgm:pt>
    <dgm:pt modelId="{63ACDB67-93BB-4C9C-A990-84988CC78D4C}" type="asst">
      <dgm:prSet phldrT="[Text]"/>
      <dgm:spPr>
        <a:solidFill>
          <a:srgbClr val="8661C5"/>
        </a:solidFill>
      </dgm:spPr>
      <dgm:t>
        <a:bodyPr/>
        <a:lstStyle/>
        <a:p>
          <a:r>
            <a:rPr lang="en-US" dirty="0"/>
            <a:t>Feedback Persistence</a:t>
          </a:r>
        </a:p>
      </dgm:t>
    </dgm:pt>
    <dgm:pt modelId="{F68F2B22-1F4D-4139-91E7-10E316EC2856}" type="parTrans" cxnId="{2BF4486C-3C4A-429C-B233-3C140CF7BC79}">
      <dgm:prSet/>
      <dgm:spPr/>
      <dgm:t>
        <a:bodyPr/>
        <a:lstStyle/>
        <a:p>
          <a:endParaRPr lang="en-US"/>
        </a:p>
      </dgm:t>
    </dgm:pt>
    <dgm:pt modelId="{99FAF757-4020-44DE-9ABC-C5358919831C}" type="sibTrans" cxnId="{2BF4486C-3C4A-429C-B233-3C140CF7BC79}">
      <dgm:prSet/>
      <dgm:spPr/>
      <dgm:t>
        <a:bodyPr/>
        <a:lstStyle/>
        <a:p>
          <a:endParaRPr lang="en-US"/>
        </a:p>
      </dgm:t>
    </dgm:pt>
    <dgm:pt modelId="{F7AF4519-59D2-4DCD-A126-799FAE1426C5}" type="asst">
      <dgm:prSet phldrT="[Text]"/>
      <dgm:spPr>
        <a:solidFill>
          <a:srgbClr val="8661C5"/>
        </a:solidFill>
      </dgm:spPr>
      <dgm:t>
        <a:bodyPr/>
        <a:lstStyle/>
        <a:p>
          <a:r>
            <a:rPr lang="en-US" dirty="0"/>
            <a:t>DOP Feedback</a:t>
          </a:r>
        </a:p>
      </dgm:t>
    </dgm:pt>
    <dgm:pt modelId="{4689E74A-5902-43E6-A615-20A4379CC06A}" type="parTrans" cxnId="{8F28E568-1971-4B0A-B239-DAE834A35859}">
      <dgm:prSet/>
      <dgm:spPr/>
      <dgm:t>
        <a:bodyPr/>
        <a:lstStyle/>
        <a:p>
          <a:endParaRPr lang="en-US"/>
        </a:p>
      </dgm:t>
    </dgm:pt>
    <dgm:pt modelId="{26C2DE95-7C32-4127-A9EB-D49511BA1DDF}" type="sibTrans" cxnId="{8F28E568-1971-4B0A-B239-DAE834A35859}">
      <dgm:prSet/>
      <dgm:spPr/>
      <dgm:t>
        <a:bodyPr/>
        <a:lstStyle/>
        <a:p>
          <a:endParaRPr lang="en-US"/>
        </a:p>
      </dgm:t>
    </dgm:pt>
    <dgm:pt modelId="{250D3685-C433-4EE0-91C9-20A11C8A3C55}" type="asst">
      <dgm:prSet phldrT="[Text]"/>
      <dgm:spPr>
        <a:solidFill>
          <a:srgbClr val="8661C5"/>
        </a:solidFill>
      </dgm:spPr>
      <dgm:t>
        <a:bodyPr/>
        <a:lstStyle/>
        <a:p>
          <a:r>
            <a:rPr lang="en-US"/>
            <a:t>CE </a:t>
          </a:r>
          <a:r>
            <a:rPr lang="en-US" dirty="0"/>
            <a:t>Feedback</a:t>
          </a:r>
        </a:p>
      </dgm:t>
    </dgm:pt>
    <dgm:pt modelId="{BF5BBEED-3880-4B19-A7DE-40C8FA6B1726}" type="parTrans" cxnId="{5F60F68B-49AF-4E0C-BBE0-78D304AEBF4E}">
      <dgm:prSet/>
      <dgm:spPr/>
      <dgm:t>
        <a:bodyPr/>
        <a:lstStyle/>
        <a:p>
          <a:endParaRPr lang="en-US"/>
        </a:p>
      </dgm:t>
    </dgm:pt>
    <dgm:pt modelId="{3958FF87-42F4-4786-8694-F9B1235C4782}" type="sibTrans" cxnId="{5F60F68B-49AF-4E0C-BBE0-78D304AEBF4E}">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5"/>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8"/>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5"/>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8"/>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5"/>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8"/>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3"/>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8"/>
      <dgm:spPr/>
    </dgm:pt>
    <dgm:pt modelId="{330902C9-A030-4F0E-8F44-4D46DA5BCFB1}" type="pres">
      <dgm:prSet presAssocID="{270DB351-209F-44E3-AE5D-DD3AA05A8175}" presName="hierChild3" presStyleCnt="0"/>
      <dgm:spPr/>
    </dgm:pt>
    <dgm:pt modelId="{72CBE2B3-D899-424A-812B-7B9A78E6CC32}" type="pres">
      <dgm:prSet presAssocID="{0FFC0143-DFCF-487A-8E06-4BFBBA87A847}" presName="Name19" presStyleLbl="parChTrans1D3" presStyleIdx="1" presStyleCnt="3"/>
      <dgm:spPr/>
    </dgm:pt>
    <dgm:pt modelId="{14A21586-238C-4BA6-9A76-728F09600A97}" type="pres">
      <dgm:prSet presAssocID="{CCF9C9C3-9436-4F08-BECE-72E8B6AFA431}" presName="Name21" presStyleCnt="0"/>
      <dgm:spPr/>
    </dgm:pt>
    <dgm:pt modelId="{D082D06F-7A6B-4DD7-92D7-FEC51944094C}" type="pres">
      <dgm:prSet presAssocID="{CCF9C9C3-9436-4F08-BECE-72E8B6AFA431}" presName="level2Shape" presStyleLbl="asst1" presStyleIdx="4" presStyleCnt="8"/>
      <dgm:spPr/>
    </dgm:pt>
    <dgm:pt modelId="{34466C55-A8A8-4DB4-8BA4-2C99EE2E2FCD}" type="pres">
      <dgm:prSet presAssocID="{CCF9C9C3-9436-4F08-BECE-72E8B6AFA431}" presName="hierChild3" presStyleCnt="0"/>
      <dgm:spPr/>
    </dgm:pt>
    <dgm:pt modelId="{A8D469E3-D14D-4CB9-A0D2-EC7B1E91369D}" type="pres">
      <dgm:prSet presAssocID="{F68F2B22-1F4D-4139-91E7-10E316EC2856}" presName="Name19" presStyleLbl="parChTrans1D3" presStyleIdx="2" presStyleCnt="3"/>
      <dgm:spPr/>
    </dgm:pt>
    <dgm:pt modelId="{B250623B-6380-4349-BB86-61B300A2178D}" type="pres">
      <dgm:prSet presAssocID="{63ACDB67-93BB-4C9C-A990-84988CC78D4C}" presName="Name21" presStyleCnt="0"/>
      <dgm:spPr/>
    </dgm:pt>
    <dgm:pt modelId="{8964277E-5946-47D2-93A4-B2AF5F7E5C36}" type="pres">
      <dgm:prSet presAssocID="{63ACDB67-93BB-4C9C-A990-84988CC78D4C}" presName="level2Shape" presStyleLbl="asst1" presStyleIdx="5" presStyleCnt="8"/>
      <dgm:spPr/>
    </dgm:pt>
    <dgm:pt modelId="{F3521D69-E795-4603-B943-ED28550BE7E2}" type="pres">
      <dgm:prSet presAssocID="{63ACDB67-93BB-4C9C-A990-84988CC78D4C}" presName="hierChild3" presStyleCnt="0"/>
      <dgm:spPr/>
    </dgm:pt>
    <dgm:pt modelId="{DBFA9A9C-B6EA-49DE-A919-AB2F7AB28CFD}" type="pres">
      <dgm:prSet presAssocID="{BF5BBEED-3880-4B19-A7DE-40C8FA6B1726}" presName="Name19" presStyleLbl="parChTrans1D2" presStyleIdx="3" presStyleCnt="5"/>
      <dgm:spPr/>
    </dgm:pt>
    <dgm:pt modelId="{F38032CE-7787-4F01-8487-BCFFA365D15C}" type="pres">
      <dgm:prSet presAssocID="{250D3685-C433-4EE0-91C9-20A11C8A3C55}" presName="Name21" presStyleCnt="0"/>
      <dgm:spPr/>
    </dgm:pt>
    <dgm:pt modelId="{6DC29B2F-DCAD-4288-ACCE-562792204243}" type="pres">
      <dgm:prSet presAssocID="{250D3685-C433-4EE0-91C9-20A11C8A3C55}" presName="level2Shape" presStyleLbl="asst1" presStyleIdx="6" presStyleCnt="8"/>
      <dgm:spPr/>
    </dgm:pt>
    <dgm:pt modelId="{F0C02C61-5324-4378-846B-27ED7F12E804}" type="pres">
      <dgm:prSet presAssocID="{250D3685-C433-4EE0-91C9-20A11C8A3C55}" presName="hierChild3" presStyleCnt="0"/>
      <dgm:spPr/>
    </dgm:pt>
    <dgm:pt modelId="{3EB15798-777C-4CB7-9F7D-420815C7BD3C}" type="pres">
      <dgm:prSet presAssocID="{4689E74A-5902-43E6-A615-20A4379CC06A}" presName="Name19" presStyleLbl="parChTrans1D2" presStyleIdx="4" presStyleCnt="5"/>
      <dgm:spPr/>
    </dgm:pt>
    <dgm:pt modelId="{847A9050-A005-4F27-975F-5577C8A60153}" type="pres">
      <dgm:prSet presAssocID="{F7AF4519-59D2-4DCD-A126-799FAE1426C5}" presName="Name21" presStyleCnt="0"/>
      <dgm:spPr/>
    </dgm:pt>
    <dgm:pt modelId="{E1973B79-E6B3-477C-93C9-054E1BC8A178}" type="pres">
      <dgm:prSet presAssocID="{F7AF4519-59D2-4DCD-A126-799FAE1426C5}" presName="level2Shape" presStyleLbl="asst1" presStyleIdx="7" presStyleCnt="8"/>
      <dgm:spPr/>
    </dgm:pt>
    <dgm:pt modelId="{E9E6931E-A0D1-4F7E-91F6-DAE1B10288B3}" type="pres">
      <dgm:prSet presAssocID="{F7AF4519-59D2-4DCD-A126-799FAE1426C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92C47802-37B9-4418-BA3D-9AEF70CDBC72}" type="presOf" srcId="{F68F2B22-1F4D-4139-91E7-10E316EC2856}" destId="{A8D469E3-D14D-4CB9-A0D2-EC7B1E91369D}" srcOrd="0" destOrd="0" presId="urn:microsoft.com/office/officeart/2005/8/layout/hierarchy6"/>
    <dgm:cxn modelId="{78ADC40E-9478-462F-B1B2-583982AA1E26}" type="presOf" srcId="{63ACDB67-93BB-4C9C-A990-84988CC78D4C}" destId="{8964277E-5946-47D2-93A4-B2AF5F7E5C36}" srcOrd="0" destOrd="0" presId="urn:microsoft.com/office/officeart/2005/8/layout/hierarchy6"/>
    <dgm:cxn modelId="{B9F6FA12-42BB-4DC5-9285-58FCAFFE473C}" type="presOf" srcId="{F7AF4519-59D2-4DCD-A126-799FAE1426C5}" destId="{E1973B79-E6B3-477C-93C9-054E1BC8A178}"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9EB64F24-D344-40D5-82AE-82764E782499}" srcId="{FE5A3D51-3C08-4DB9-99E3-39C94436AA5B}" destId="{CCF9C9C3-9436-4F08-BECE-72E8B6AFA431}" srcOrd="1" destOrd="0" parTransId="{0FFC0143-DFCF-487A-8E06-4BFBBA87A847}" sibTransId="{C456548D-3730-4DA1-AE57-94C2B5144C9E}"/>
    <dgm:cxn modelId="{6D6BC824-56D3-49EC-9A51-B2C450622291}" type="presOf" srcId="{2787F9B9-D9EE-40F6-ABD4-C13F268A8AF1}" destId="{DEB0A647-2631-4887-AD37-8EF8357E972F}" srcOrd="0" destOrd="0" presId="urn:microsoft.com/office/officeart/2005/8/layout/hierarchy6"/>
    <dgm:cxn modelId="{01B83D60-374C-4BC2-B433-E3B79B65ABF8}" type="presOf" srcId="{BF5BBEED-3880-4B19-A7DE-40C8FA6B1726}" destId="{DBFA9A9C-B6EA-49DE-A919-AB2F7AB28CFD}"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8F28E568-1971-4B0A-B239-DAE834A35859}" srcId="{2787F9B9-D9EE-40F6-ABD4-C13F268A8AF1}" destId="{F7AF4519-59D2-4DCD-A126-799FAE1426C5}" srcOrd="4" destOrd="0" parTransId="{4689E74A-5902-43E6-A615-20A4379CC06A}" sibTransId="{26C2DE95-7C32-4127-A9EB-D49511BA1DDF}"/>
    <dgm:cxn modelId="{2BF4486C-3C4A-429C-B233-3C140CF7BC79}" srcId="{FE5A3D51-3C08-4DB9-99E3-39C94436AA5B}" destId="{63ACDB67-93BB-4C9C-A990-84988CC78D4C}" srcOrd="2" destOrd="0" parTransId="{F68F2B22-1F4D-4139-91E7-10E316EC2856}" sibTransId="{99FAF757-4020-44DE-9ABC-C5358919831C}"/>
    <dgm:cxn modelId="{47550056-B9BF-42F2-A85B-C9B36B21E767}" srcId="{2787F9B9-D9EE-40F6-ABD4-C13F268A8AF1}" destId="{8277FB8B-9D39-4CC5-BDEC-D3827308642F}" srcOrd="1" destOrd="0" parTransId="{69703607-1CEF-4962-A22B-C8239D13F2F4}" sibTransId="{B7F48C3C-2138-401F-8EBB-A2B410C5EF6D}"/>
    <dgm:cxn modelId="{5F60F68B-49AF-4E0C-BBE0-78D304AEBF4E}" srcId="{2787F9B9-D9EE-40F6-ABD4-C13F268A8AF1}" destId="{250D3685-C433-4EE0-91C9-20A11C8A3C55}" srcOrd="3" destOrd="0" parTransId="{BF5BBEED-3880-4B19-A7DE-40C8FA6B1726}" sibTransId="{3958FF87-42F4-4786-8694-F9B1235C4782}"/>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614C68C0-35A7-4CE8-B0E2-CD972C910498}" type="presOf" srcId="{250D3685-C433-4EE0-91C9-20A11C8A3C55}" destId="{6DC29B2F-DCAD-4288-ACCE-562792204243}"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360289F7-2D6E-4DE9-AC8C-65CE651AB3BF}" type="presOf" srcId="{CCF9C9C3-9436-4F08-BECE-72E8B6AFA431}" destId="{D082D06F-7A6B-4DD7-92D7-FEC51944094C}" srcOrd="0" destOrd="0" presId="urn:microsoft.com/office/officeart/2005/8/layout/hierarchy6"/>
    <dgm:cxn modelId="{AE7E44FA-DEBE-4832-82B6-950F63487B90}" type="presOf" srcId="{0FFC0143-DFCF-487A-8E06-4BFBBA87A847}" destId="{72CBE2B3-D899-424A-812B-7B9A78E6CC32}" srcOrd="0" destOrd="0" presId="urn:microsoft.com/office/officeart/2005/8/layout/hierarchy6"/>
    <dgm:cxn modelId="{F5F673FD-B72F-477A-A368-9E7AE4C7BC3B}" type="presOf" srcId="{4689E74A-5902-43E6-A615-20A4379CC06A}" destId="{3EB15798-777C-4CB7-9F7D-420815C7BD3C}"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16D70F0E-6918-4ADB-8FFB-68BA6412649C}" type="presParOf" srcId="{973A634F-D053-4D7F-96EC-F5173C9A25FF}" destId="{72CBE2B3-D899-424A-812B-7B9A78E6CC32}" srcOrd="2" destOrd="0" presId="urn:microsoft.com/office/officeart/2005/8/layout/hierarchy6"/>
    <dgm:cxn modelId="{DB41706F-E148-4B9B-827D-BF3CE87D213A}" type="presParOf" srcId="{973A634F-D053-4D7F-96EC-F5173C9A25FF}" destId="{14A21586-238C-4BA6-9A76-728F09600A97}" srcOrd="3" destOrd="0" presId="urn:microsoft.com/office/officeart/2005/8/layout/hierarchy6"/>
    <dgm:cxn modelId="{7275DE5A-516F-4F91-9A49-04EC9D863A13}" type="presParOf" srcId="{14A21586-238C-4BA6-9A76-728F09600A97}" destId="{D082D06F-7A6B-4DD7-92D7-FEC51944094C}" srcOrd="0" destOrd="0" presId="urn:microsoft.com/office/officeart/2005/8/layout/hierarchy6"/>
    <dgm:cxn modelId="{E7468676-33D2-4222-812F-5961200BA967}" type="presParOf" srcId="{14A21586-238C-4BA6-9A76-728F09600A97}" destId="{34466C55-A8A8-4DB4-8BA4-2C99EE2E2FCD}" srcOrd="1" destOrd="0" presId="urn:microsoft.com/office/officeart/2005/8/layout/hierarchy6"/>
    <dgm:cxn modelId="{B3584984-3E02-4AFE-851E-498D0BA2DCFF}" type="presParOf" srcId="{973A634F-D053-4D7F-96EC-F5173C9A25FF}" destId="{A8D469E3-D14D-4CB9-A0D2-EC7B1E91369D}" srcOrd="4" destOrd="0" presId="urn:microsoft.com/office/officeart/2005/8/layout/hierarchy6"/>
    <dgm:cxn modelId="{94CE9D58-7A7F-4155-97B9-2A8AA62BCDF3}" type="presParOf" srcId="{973A634F-D053-4D7F-96EC-F5173C9A25FF}" destId="{B250623B-6380-4349-BB86-61B300A2178D}" srcOrd="5" destOrd="0" presId="urn:microsoft.com/office/officeart/2005/8/layout/hierarchy6"/>
    <dgm:cxn modelId="{03EE7C67-24FD-47C2-9B9C-48C0A7F343D9}" type="presParOf" srcId="{B250623B-6380-4349-BB86-61B300A2178D}" destId="{8964277E-5946-47D2-93A4-B2AF5F7E5C36}" srcOrd="0" destOrd="0" presId="urn:microsoft.com/office/officeart/2005/8/layout/hierarchy6"/>
    <dgm:cxn modelId="{9703403B-28D8-4B00-B5BC-FB6C2E895A06}" type="presParOf" srcId="{B250623B-6380-4349-BB86-61B300A2178D}" destId="{F3521D69-E795-4603-B943-ED28550BE7E2}" srcOrd="1" destOrd="0" presId="urn:microsoft.com/office/officeart/2005/8/layout/hierarchy6"/>
    <dgm:cxn modelId="{B857D06E-2E93-4AF7-99AF-D289204D446C}" type="presParOf" srcId="{50299AF2-8E56-4139-91AA-88B7CD7A011D}" destId="{DBFA9A9C-B6EA-49DE-A919-AB2F7AB28CFD}" srcOrd="6" destOrd="0" presId="urn:microsoft.com/office/officeart/2005/8/layout/hierarchy6"/>
    <dgm:cxn modelId="{EF0103B6-7ADA-4249-BDD6-E188F2094BDA}" type="presParOf" srcId="{50299AF2-8E56-4139-91AA-88B7CD7A011D}" destId="{F38032CE-7787-4F01-8487-BCFFA365D15C}" srcOrd="7" destOrd="0" presId="urn:microsoft.com/office/officeart/2005/8/layout/hierarchy6"/>
    <dgm:cxn modelId="{0C03A265-AB9A-43B3-B657-1BF0311ABCF6}" type="presParOf" srcId="{F38032CE-7787-4F01-8487-BCFFA365D15C}" destId="{6DC29B2F-DCAD-4288-ACCE-562792204243}" srcOrd="0" destOrd="0" presId="urn:microsoft.com/office/officeart/2005/8/layout/hierarchy6"/>
    <dgm:cxn modelId="{B54B17FE-5439-4240-BF51-10CB2DD2C295}" type="presParOf" srcId="{F38032CE-7787-4F01-8487-BCFFA365D15C}" destId="{F0C02C61-5324-4378-846B-27ED7F12E804}" srcOrd="1" destOrd="0" presId="urn:microsoft.com/office/officeart/2005/8/layout/hierarchy6"/>
    <dgm:cxn modelId="{6AC94765-28CF-4224-82B7-A11C9DFAC28E}" type="presParOf" srcId="{50299AF2-8E56-4139-91AA-88B7CD7A011D}" destId="{3EB15798-777C-4CB7-9F7D-420815C7BD3C}" srcOrd="8" destOrd="0" presId="urn:microsoft.com/office/officeart/2005/8/layout/hierarchy6"/>
    <dgm:cxn modelId="{1FFB8201-F00E-4A22-80D6-A363FBFC6806}" type="presParOf" srcId="{50299AF2-8E56-4139-91AA-88B7CD7A011D}" destId="{847A9050-A005-4F27-975F-5577C8A60153}" srcOrd="9" destOrd="0" presId="urn:microsoft.com/office/officeart/2005/8/layout/hierarchy6"/>
    <dgm:cxn modelId="{8D81FC26-E204-455A-99C4-EB354D26A26E}" type="presParOf" srcId="{847A9050-A005-4F27-975F-5577C8A60153}" destId="{E1973B79-E6B3-477C-93C9-054E1BC8A178}" srcOrd="0" destOrd="0" presId="urn:microsoft.com/office/officeart/2005/8/layout/hierarchy6"/>
    <dgm:cxn modelId="{6591417A-E985-4F1A-A231-559C6B1723F3}" type="presParOf" srcId="{847A9050-A005-4F27-975F-5577C8A60153}" destId="{E9E6931E-A0D1-4F7E-91F6-DAE1B10288B3}"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5CAC6E89-8D61-41CE-B485-D446E81BC557}"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FE5806CA-90C0-4767-B9A2-2F5EE4877C19}">
      <dgm:prSet phldrT="[Text]" phldr="0"/>
      <dgm:spPr/>
      <dgm:t>
        <a:bodyPr/>
        <a:lstStyle/>
        <a:p>
          <a:r>
            <a:rPr lang="en-US" b="1" dirty="0"/>
            <a:t>Problem</a:t>
          </a:r>
          <a:r>
            <a:rPr lang="en-US" dirty="0"/>
            <a:t>: Incorrect Assumptions for Cardinality Estimates</a:t>
          </a:r>
        </a:p>
      </dgm:t>
    </dgm:pt>
    <dgm:pt modelId="{8AD0F6F7-C0C1-40C9-ADA4-898FCFDD45FD}" type="sibTrans" cxnId="{315A0B0C-2452-480D-A4EC-138D7DAA0B37}">
      <dgm:prSet/>
      <dgm:spPr/>
      <dgm:t>
        <a:bodyPr/>
        <a:lstStyle/>
        <a:p>
          <a:endParaRPr lang="en-US"/>
        </a:p>
      </dgm:t>
    </dgm:pt>
    <dgm:pt modelId="{F96DDCBE-0EDB-4C65-BE7D-8DC7DCBA7962}" type="parTrans" cxnId="{315A0B0C-2452-480D-A4EC-138D7DAA0B37}">
      <dgm:prSet/>
      <dgm:spPr/>
      <dgm:t>
        <a:bodyPr/>
        <a:lstStyle/>
        <a:p>
          <a:endParaRPr lang="en-US"/>
        </a:p>
      </dgm:t>
    </dgm:pt>
    <dgm:pt modelId="{4E8D47F9-FE34-4FAF-A367-F196B376B973}">
      <dgm:prSet phldrT="[Text]" phldr="0"/>
      <dgm:spPr/>
      <dgm:t>
        <a:bodyPr/>
        <a:lstStyle/>
        <a:p>
          <a:r>
            <a:rPr lang="en-US" dirty="0"/>
            <a:t>The cardinality estimator sometimes makes incorrect assumptions</a:t>
          </a:r>
        </a:p>
      </dgm:t>
    </dgm:pt>
    <dgm:pt modelId="{1E3C7AB8-1C23-4A00-8DE4-321D8EA0C88E}" type="sibTrans" cxnId="{088202BB-006D-40C0-B259-651812E31676}">
      <dgm:prSet/>
      <dgm:spPr/>
      <dgm:t>
        <a:bodyPr/>
        <a:lstStyle/>
        <a:p>
          <a:endParaRPr lang="en-US"/>
        </a:p>
      </dgm:t>
    </dgm:pt>
    <dgm:pt modelId="{91571845-7B66-4F17-A30F-025308713C63}" type="parTrans" cxnId="{088202BB-006D-40C0-B259-651812E31676}">
      <dgm:prSet/>
      <dgm:spPr/>
      <dgm:t>
        <a:bodyPr/>
        <a:lstStyle/>
        <a:p>
          <a:endParaRPr lang="en-US"/>
        </a:p>
      </dgm:t>
    </dgm:pt>
    <dgm:pt modelId="{3AFF19C7-4FB7-4981-963D-FB9B0279F4D0}">
      <dgm:prSet phldrT="[Text]" phldr="0"/>
      <dgm:spPr/>
      <dgm:t>
        <a:bodyPr/>
        <a:lstStyle/>
        <a:p>
          <a:r>
            <a:rPr lang="en-US" b="1" dirty="0"/>
            <a:t>Solution</a:t>
          </a:r>
          <a:r>
            <a:rPr lang="en-US" dirty="0"/>
            <a:t>: Learn from historical CE model assumptions</a:t>
          </a:r>
        </a:p>
      </dgm:t>
    </dgm:pt>
    <dgm:pt modelId="{62A27C36-1C92-466C-B34E-C1CEE9C58A9D}" type="sibTrans" cxnId="{2E38E30E-9964-4762-97CE-187452CD21A7}">
      <dgm:prSet/>
      <dgm:spPr/>
      <dgm:t>
        <a:bodyPr/>
        <a:lstStyle/>
        <a:p>
          <a:endParaRPr lang="en-US"/>
        </a:p>
      </dgm:t>
    </dgm:pt>
    <dgm:pt modelId="{D1429087-B8B3-4203-9EC2-F38E7180D623}" type="parTrans" cxnId="{2E38E30E-9964-4762-97CE-187452CD21A7}">
      <dgm:prSet/>
      <dgm:spPr/>
      <dgm:t>
        <a:bodyPr/>
        <a:lstStyle/>
        <a:p>
          <a:endParaRPr lang="en-US"/>
        </a:p>
      </dgm:t>
    </dgm:pt>
    <dgm:pt modelId="{1A5DC024-C98D-41AC-934B-0F9055B82568}">
      <dgm:prSet phldrT="[Text]" phldr="0"/>
      <dgm:spPr/>
      <dgm:t>
        <a:bodyPr/>
        <a:lstStyle/>
        <a:p>
          <a:r>
            <a:rPr lang="en-US" dirty="0"/>
            <a:t>CE Feedback will evaluate accuracy for repeated queries</a:t>
          </a:r>
        </a:p>
      </dgm:t>
    </dgm:pt>
    <dgm:pt modelId="{EF2650D1-43E7-4C51-8A3E-0B42066783AF}" type="sibTrans" cxnId="{95016AE8-7DF7-42F3-A62A-DE0E7C123201}">
      <dgm:prSet/>
      <dgm:spPr/>
      <dgm:t>
        <a:bodyPr/>
        <a:lstStyle/>
        <a:p>
          <a:endParaRPr lang="en-US"/>
        </a:p>
      </dgm:t>
    </dgm:pt>
    <dgm:pt modelId="{F3469BB2-0E36-4A27-9F3C-05231FFDA38E}" type="parTrans" cxnId="{95016AE8-7DF7-42F3-A62A-DE0E7C123201}">
      <dgm:prSet/>
      <dgm:spPr/>
      <dgm:t>
        <a:bodyPr/>
        <a:lstStyle/>
        <a:p>
          <a:endParaRPr lang="en-US"/>
        </a:p>
      </dgm:t>
    </dgm:pt>
    <dgm:pt modelId="{FB9E8E93-E505-4F61-B986-63526300BB1E}">
      <dgm:prSet phldrT="[Text]" phldr="0"/>
      <dgm:spPr/>
      <dgm:t>
        <a:bodyPr/>
        <a:lstStyle/>
        <a:p>
          <a:r>
            <a:rPr lang="en-US" b="1" dirty="0"/>
            <a:t>Cardinality Estimation Today</a:t>
          </a:r>
        </a:p>
      </dgm:t>
    </dgm:pt>
    <dgm:pt modelId="{0A28C454-11D4-48BA-B856-5DF1A51C6CA8}" type="parTrans" cxnId="{50B68244-667E-4A60-9DBF-40708B2B7104}">
      <dgm:prSet/>
      <dgm:spPr/>
      <dgm:t>
        <a:bodyPr/>
        <a:lstStyle/>
        <a:p>
          <a:endParaRPr lang="en-US"/>
        </a:p>
      </dgm:t>
    </dgm:pt>
    <dgm:pt modelId="{D0DB3B49-9806-45F0-815F-F683F3A245D5}" type="sibTrans" cxnId="{50B68244-667E-4A60-9DBF-40708B2B7104}">
      <dgm:prSet/>
      <dgm:spPr/>
      <dgm:t>
        <a:bodyPr/>
        <a:lstStyle/>
        <a:p>
          <a:endParaRPr lang="en-US"/>
        </a:p>
      </dgm:t>
    </dgm:pt>
    <dgm:pt modelId="{A654B2B1-C9D2-4EB8-AF32-8F6E55E2795A}">
      <dgm:prSet phldrT="[Text]" phldr="0"/>
      <dgm:spPr/>
      <dgm:t>
        <a:bodyPr/>
        <a:lstStyle/>
        <a:p>
          <a:r>
            <a:rPr lang="en-US" b="0" dirty="0"/>
            <a:t>CE determines the estimated number of rows for a query plan</a:t>
          </a:r>
        </a:p>
      </dgm:t>
    </dgm:pt>
    <dgm:pt modelId="{CBA502F4-88E7-406E-95E5-6DC4445E9C2C}" type="parTrans" cxnId="{91054B0F-CFC9-4B13-8ACC-026099ED3D6F}">
      <dgm:prSet/>
      <dgm:spPr/>
      <dgm:t>
        <a:bodyPr/>
        <a:lstStyle/>
        <a:p>
          <a:endParaRPr lang="en-US"/>
        </a:p>
      </dgm:t>
    </dgm:pt>
    <dgm:pt modelId="{9C833BE3-3094-478A-8F33-507752BF4F20}" type="sibTrans" cxnId="{91054B0F-CFC9-4B13-8ACC-026099ED3D6F}">
      <dgm:prSet/>
      <dgm:spPr/>
      <dgm:t>
        <a:bodyPr/>
        <a:lstStyle/>
        <a:p>
          <a:endParaRPr lang="en-US"/>
        </a:p>
      </dgm:t>
    </dgm:pt>
    <dgm:pt modelId="{E3F38637-5B67-40C1-8A63-E0DC8D51860D}">
      <dgm:prSet phldrT="[Text]" phldr="0"/>
      <dgm:spPr/>
      <dgm:t>
        <a:bodyPr/>
        <a:lstStyle/>
        <a:p>
          <a:r>
            <a:rPr lang="en-US" b="0" dirty="0"/>
            <a:t>CE models are based on statistics and assumptions about the distribution of data </a:t>
          </a:r>
        </a:p>
      </dgm:t>
    </dgm:pt>
    <dgm:pt modelId="{D78B2B48-E9D1-4015-85FD-541592C4F4C6}" type="parTrans" cxnId="{E520AFE4-87A3-49C2-8CA3-A18830BBA01A}">
      <dgm:prSet/>
      <dgm:spPr/>
      <dgm:t>
        <a:bodyPr/>
        <a:lstStyle/>
        <a:p>
          <a:endParaRPr lang="en-US"/>
        </a:p>
      </dgm:t>
    </dgm:pt>
    <dgm:pt modelId="{11EBDD95-CB59-4214-8C3C-2FE5D7CD2F11}" type="sibTrans" cxnId="{E520AFE4-87A3-49C2-8CA3-A18830BBA01A}">
      <dgm:prSet/>
      <dgm:spPr/>
      <dgm:t>
        <a:bodyPr/>
        <a:lstStyle/>
        <a:p>
          <a:endParaRPr lang="en-US"/>
        </a:p>
      </dgm:t>
    </dgm:pt>
    <dgm:pt modelId="{614AC4DC-3D7C-4485-9ED9-3747256BA383}">
      <dgm:prSet phldrT="[Text]" phldr="0"/>
      <dgm:spPr/>
      <dgm:t>
        <a:bodyPr/>
        <a:lstStyle/>
        <a:p>
          <a:r>
            <a:rPr lang="en-US" dirty="0"/>
            <a:t>One CE models doesn’t fit all scenarios</a:t>
          </a:r>
        </a:p>
      </dgm:t>
    </dgm:pt>
    <dgm:pt modelId="{8909E2FC-8890-4DF7-8F06-0D5F50308B0F}" type="parTrans" cxnId="{721E3F44-22FC-48AD-8EA1-02FB1F8E180F}">
      <dgm:prSet/>
      <dgm:spPr/>
      <dgm:t>
        <a:bodyPr/>
        <a:lstStyle/>
        <a:p>
          <a:endParaRPr lang="en-US"/>
        </a:p>
      </dgm:t>
    </dgm:pt>
    <dgm:pt modelId="{7538021C-7AE2-4692-870B-22EDE6C58B9D}" type="sibTrans" cxnId="{721E3F44-22FC-48AD-8EA1-02FB1F8E180F}">
      <dgm:prSet/>
      <dgm:spPr/>
      <dgm:t>
        <a:bodyPr/>
        <a:lstStyle/>
        <a:p>
          <a:endParaRPr lang="en-US"/>
        </a:p>
      </dgm:t>
    </dgm:pt>
    <dgm:pt modelId="{1BCF9797-E459-420B-B104-D8F80BAAB06D}">
      <dgm:prSet phldrT="[Text]" phldr="0"/>
      <dgm:spPr/>
      <dgm:t>
        <a:bodyPr/>
        <a:lstStyle/>
        <a:p>
          <a:r>
            <a:rPr lang="en-US" dirty="0"/>
            <a:t>If assumption looks incorrect, test a different CE model assumption and verify if it helps</a:t>
          </a:r>
        </a:p>
      </dgm:t>
    </dgm:pt>
    <dgm:pt modelId="{63BB9DA9-DEFE-48B2-8EB9-E182991CD2E4}" type="parTrans" cxnId="{F19BC91D-212D-48C3-B8CF-6D3E65454B2B}">
      <dgm:prSet/>
      <dgm:spPr/>
      <dgm:t>
        <a:bodyPr/>
        <a:lstStyle/>
        <a:p>
          <a:endParaRPr lang="en-US"/>
        </a:p>
      </dgm:t>
    </dgm:pt>
    <dgm:pt modelId="{A4E578A8-18E1-4EB8-A6A5-C74FA8421828}" type="sibTrans" cxnId="{F19BC91D-212D-48C3-B8CF-6D3E65454B2B}">
      <dgm:prSet/>
      <dgm:spPr/>
      <dgm:t>
        <a:bodyPr/>
        <a:lstStyle/>
        <a:p>
          <a:endParaRPr lang="en-US"/>
        </a:p>
      </dgm:t>
    </dgm:pt>
    <dgm:pt modelId="{7BAEB395-7C64-4B58-BE73-1A7E7AAD2D89}">
      <dgm:prSet phldrT="[Text]" phldr="0"/>
      <dgm:spPr/>
      <dgm:t>
        <a:bodyPr/>
        <a:lstStyle/>
        <a:p>
          <a:r>
            <a:rPr lang="en-US" dirty="0"/>
            <a:t>If a CE model assumption does help, it will replace the current plan in cache.</a:t>
          </a:r>
        </a:p>
      </dgm:t>
    </dgm:pt>
    <dgm:pt modelId="{806A76F8-D6F0-4EE6-8A64-AE2C577BBBD4}" type="parTrans" cxnId="{D3A2CFF1-8C3C-40EC-ABD5-A3EE5F5611F1}">
      <dgm:prSet/>
      <dgm:spPr/>
      <dgm:t>
        <a:bodyPr/>
        <a:lstStyle/>
        <a:p>
          <a:endParaRPr lang="en-US"/>
        </a:p>
      </dgm:t>
    </dgm:pt>
    <dgm:pt modelId="{7C66253B-5D2E-4856-B164-F1F4E872A393}" type="sibTrans" cxnId="{D3A2CFF1-8C3C-40EC-ABD5-A3EE5F5611F1}">
      <dgm:prSet/>
      <dgm:spPr/>
      <dgm:t>
        <a:bodyPr/>
        <a:lstStyle/>
        <a:p>
          <a:endParaRPr lang="en-US"/>
        </a:p>
      </dgm:t>
    </dgm:pt>
    <dgm:pt modelId="{49BD41BE-954A-4AD1-8F76-A297AFF227A0}">
      <dgm:prSet phldrT="[Text]" phldr="0"/>
      <dgm:spPr/>
      <dgm:t>
        <a:bodyPr/>
        <a:lstStyle/>
        <a:p>
          <a:r>
            <a:rPr lang="en-US" b="0" dirty="0"/>
            <a:t>Learn more about CE models and assumptions </a:t>
          </a:r>
          <a:r>
            <a:rPr lang="en-US" dirty="0">
              <a:hlinkClick xmlns:r="http://schemas.openxmlformats.org/officeDocument/2006/relationships" r:id="rId1">
                <a:extLst>
                  <a:ext uri="{A12FA001-AC4F-418D-AE19-62706E023703}">
                    <ahyp:hlinkClr xmlns:ahyp="http://schemas.microsoft.com/office/drawing/2018/hyperlinkcolor" val="tx"/>
                  </a:ext>
                </a:extLst>
              </a:hlinkClick>
            </a:rPr>
            <a:t>https://aka.ms/sqlCE</a:t>
          </a:r>
          <a:endParaRPr lang="en-US" b="0" dirty="0"/>
        </a:p>
      </dgm:t>
    </dgm:pt>
    <dgm:pt modelId="{B4A36FE5-A725-4038-A461-B904A61B1297}" type="parTrans" cxnId="{0068D1C3-00A4-4EA4-9BCA-E3ACC1F14018}">
      <dgm:prSet/>
      <dgm:spPr/>
      <dgm:t>
        <a:bodyPr/>
        <a:lstStyle/>
        <a:p>
          <a:endParaRPr lang="en-US"/>
        </a:p>
      </dgm:t>
    </dgm:pt>
    <dgm:pt modelId="{E92F2E00-F93E-4E77-AB04-865DA4CF2A66}" type="sibTrans" cxnId="{0068D1C3-00A4-4EA4-9BCA-E3ACC1F14018}">
      <dgm:prSet/>
      <dgm:spPr/>
      <dgm:t>
        <a:bodyPr/>
        <a:lstStyle/>
        <a:p>
          <a:endParaRPr lang="en-US"/>
        </a:p>
      </dgm:t>
    </dgm:pt>
    <dgm:pt modelId="{47D674B7-EE9A-44C4-8FB3-00F6375BB5B1}">
      <dgm:prSet phldrT="[Text]" phldr="0"/>
      <dgm:spPr/>
      <dgm:t>
        <a:bodyPr/>
        <a:lstStyle/>
        <a:p>
          <a:r>
            <a:rPr lang="en-US" dirty="0"/>
            <a:t>Poor assumptions leads to poor query plans.</a:t>
          </a:r>
        </a:p>
      </dgm:t>
    </dgm:pt>
    <dgm:pt modelId="{B30BCB0E-B962-46BC-BF9D-13D56C887C1D}" type="parTrans" cxnId="{DB5F4716-2FF0-4467-92E5-7C30646C7A44}">
      <dgm:prSet/>
      <dgm:spPr/>
      <dgm:t>
        <a:bodyPr/>
        <a:lstStyle/>
        <a:p>
          <a:endParaRPr lang="en-US"/>
        </a:p>
      </dgm:t>
    </dgm:pt>
    <dgm:pt modelId="{F4717475-7E8C-454D-88A0-586DA0EFE864}" type="sibTrans" cxnId="{DB5F4716-2FF0-4467-92E5-7C30646C7A44}">
      <dgm:prSet/>
      <dgm:spPr/>
      <dgm:t>
        <a:bodyPr/>
        <a:lstStyle/>
        <a:p>
          <a:endParaRPr lang="en-US"/>
        </a:p>
      </dgm:t>
    </dgm:pt>
    <dgm:pt modelId="{B902A285-C333-498D-BE6D-38566E131EA4}" type="pres">
      <dgm:prSet presAssocID="{5CAC6E89-8D61-41CE-B485-D446E81BC557}" presName="linear" presStyleCnt="0">
        <dgm:presLayoutVars>
          <dgm:dir/>
          <dgm:animLvl val="lvl"/>
          <dgm:resizeHandles val="exact"/>
        </dgm:presLayoutVars>
      </dgm:prSet>
      <dgm:spPr/>
    </dgm:pt>
    <dgm:pt modelId="{C3BC5FA1-3063-48EB-BF7F-D5688F371B16}" type="pres">
      <dgm:prSet presAssocID="{FB9E8E93-E505-4F61-B986-63526300BB1E}" presName="parentLin" presStyleCnt="0"/>
      <dgm:spPr/>
    </dgm:pt>
    <dgm:pt modelId="{BE7C517D-9004-4120-A6EC-1DBE8358D631}" type="pres">
      <dgm:prSet presAssocID="{FB9E8E93-E505-4F61-B986-63526300BB1E}" presName="parentLeftMargin" presStyleLbl="node1" presStyleIdx="0" presStyleCnt="3"/>
      <dgm:spPr/>
    </dgm:pt>
    <dgm:pt modelId="{09DF4224-3D80-47D7-B2BA-0A0BBC33BA22}" type="pres">
      <dgm:prSet presAssocID="{FB9E8E93-E505-4F61-B986-63526300BB1E}" presName="parentText" presStyleLbl="node1" presStyleIdx="0" presStyleCnt="3">
        <dgm:presLayoutVars>
          <dgm:chMax val="0"/>
          <dgm:bulletEnabled val="1"/>
        </dgm:presLayoutVars>
      </dgm:prSet>
      <dgm:spPr/>
    </dgm:pt>
    <dgm:pt modelId="{7C729CE2-889A-4AD4-96E2-478372BD9263}" type="pres">
      <dgm:prSet presAssocID="{FB9E8E93-E505-4F61-B986-63526300BB1E}" presName="negativeSpace" presStyleCnt="0"/>
      <dgm:spPr/>
    </dgm:pt>
    <dgm:pt modelId="{F2611699-6C85-4FBF-AB47-DBD3C7959DCE}" type="pres">
      <dgm:prSet presAssocID="{FB9E8E93-E505-4F61-B986-63526300BB1E}" presName="childText" presStyleLbl="conFgAcc1" presStyleIdx="0" presStyleCnt="3">
        <dgm:presLayoutVars>
          <dgm:bulletEnabled val="1"/>
        </dgm:presLayoutVars>
      </dgm:prSet>
      <dgm:spPr/>
    </dgm:pt>
    <dgm:pt modelId="{D0489F86-43E1-45D4-A0BE-724C960BF713}" type="pres">
      <dgm:prSet presAssocID="{D0DB3B49-9806-45F0-815F-F683F3A245D5}" presName="spaceBetweenRectangles" presStyleCnt="0"/>
      <dgm:spPr/>
    </dgm:pt>
    <dgm:pt modelId="{5AE72953-0E1D-41F4-A43D-0511D75F9A4B}" type="pres">
      <dgm:prSet presAssocID="{FE5806CA-90C0-4767-B9A2-2F5EE4877C19}" presName="parentLin" presStyleCnt="0"/>
      <dgm:spPr/>
    </dgm:pt>
    <dgm:pt modelId="{D4903FD3-EBAD-47DA-895D-4E6DB67DDCB3}" type="pres">
      <dgm:prSet presAssocID="{FE5806CA-90C0-4767-B9A2-2F5EE4877C19}" presName="parentLeftMargin" presStyleLbl="node1" presStyleIdx="0" presStyleCnt="3"/>
      <dgm:spPr/>
    </dgm:pt>
    <dgm:pt modelId="{89DAF6F2-441E-411B-A709-5BCA0EF94829}" type="pres">
      <dgm:prSet presAssocID="{FE5806CA-90C0-4767-B9A2-2F5EE4877C19}" presName="parentText" presStyleLbl="node1" presStyleIdx="1" presStyleCnt="3">
        <dgm:presLayoutVars>
          <dgm:chMax val="0"/>
          <dgm:bulletEnabled val="1"/>
        </dgm:presLayoutVars>
      </dgm:prSet>
      <dgm:spPr/>
    </dgm:pt>
    <dgm:pt modelId="{760121C0-A62B-41E7-8FB4-DB16D386612C}" type="pres">
      <dgm:prSet presAssocID="{FE5806CA-90C0-4767-B9A2-2F5EE4877C19}" presName="negativeSpace" presStyleCnt="0"/>
      <dgm:spPr/>
    </dgm:pt>
    <dgm:pt modelId="{124365EB-2ED1-4CFC-8BFA-0B60CA5A2F96}" type="pres">
      <dgm:prSet presAssocID="{FE5806CA-90C0-4767-B9A2-2F5EE4877C19}" presName="childText" presStyleLbl="conFgAcc1" presStyleIdx="1" presStyleCnt="3">
        <dgm:presLayoutVars>
          <dgm:bulletEnabled val="1"/>
        </dgm:presLayoutVars>
      </dgm:prSet>
      <dgm:spPr/>
    </dgm:pt>
    <dgm:pt modelId="{F7B24473-248A-4D66-A263-673091B41BFD}" type="pres">
      <dgm:prSet presAssocID="{8AD0F6F7-C0C1-40C9-ADA4-898FCFDD45FD}" presName="spaceBetweenRectangles" presStyleCnt="0"/>
      <dgm:spPr/>
    </dgm:pt>
    <dgm:pt modelId="{C3B92B33-30E9-4FED-9EB0-7361FC75A8B0}" type="pres">
      <dgm:prSet presAssocID="{3AFF19C7-4FB7-4981-963D-FB9B0279F4D0}" presName="parentLin" presStyleCnt="0"/>
      <dgm:spPr/>
    </dgm:pt>
    <dgm:pt modelId="{D7014629-DD70-4396-AF84-AB072E1F3799}" type="pres">
      <dgm:prSet presAssocID="{3AFF19C7-4FB7-4981-963D-FB9B0279F4D0}" presName="parentLeftMargin" presStyleLbl="node1" presStyleIdx="1" presStyleCnt="3"/>
      <dgm:spPr/>
    </dgm:pt>
    <dgm:pt modelId="{6B0312C1-241B-43B9-994D-378BC3536E11}" type="pres">
      <dgm:prSet presAssocID="{3AFF19C7-4FB7-4981-963D-FB9B0279F4D0}" presName="parentText" presStyleLbl="node1" presStyleIdx="2" presStyleCnt="3">
        <dgm:presLayoutVars>
          <dgm:chMax val="0"/>
          <dgm:bulletEnabled val="1"/>
        </dgm:presLayoutVars>
      </dgm:prSet>
      <dgm:spPr/>
    </dgm:pt>
    <dgm:pt modelId="{FAE20AE1-8295-4B87-BBB7-1BD195346232}" type="pres">
      <dgm:prSet presAssocID="{3AFF19C7-4FB7-4981-963D-FB9B0279F4D0}" presName="negativeSpace" presStyleCnt="0"/>
      <dgm:spPr/>
    </dgm:pt>
    <dgm:pt modelId="{E70FDF43-97D4-43F1-A166-CC843657E64A}" type="pres">
      <dgm:prSet presAssocID="{3AFF19C7-4FB7-4981-963D-FB9B0279F4D0}" presName="childText" presStyleLbl="conFgAcc1" presStyleIdx="2" presStyleCnt="3">
        <dgm:presLayoutVars>
          <dgm:bulletEnabled val="1"/>
        </dgm:presLayoutVars>
      </dgm:prSet>
      <dgm:spPr/>
    </dgm:pt>
  </dgm:ptLst>
  <dgm:cxnLst>
    <dgm:cxn modelId="{315A0B0C-2452-480D-A4EC-138D7DAA0B37}" srcId="{5CAC6E89-8D61-41CE-B485-D446E81BC557}" destId="{FE5806CA-90C0-4767-B9A2-2F5EE4877C19}" srcOrd="1" destOrd="0" parTransId="{F96DDCBE-0EDB-4C65-BE7D-8DC7DCBA7962}" sibTransId="{8AD0F6F7-C0C1-40C9-ADA4-898FCFDD45FD}"/>
    <dgm:cxn modelId="{2E38E30E-9964-4762-97CE-187452CD21A7}" srcId="{5CAC6E89-8D61-41CE-B485-D446E81BC557}" destId="{3AFF19C7-4FB7-4981-963D-FB9B0279F4D0}" srcOrd="2" destOrd="0" parTransId="{D1429087-B8B3-4203-9EC2-F38E7180D623}" sibTransId="{62A27C36-1C92-466C-B34E-C1CEE9C58A9D}"/>
    <dgm:cxn modelId="{91054B0F-CFC9-4B13-8ACC-026099ED3D6F}" srcId="{FB9E8E93-E505-4F61-B986-63526300BB1E}" destId="{A654B2B1-C9D2-4EB8-AF32-8F6E55E2795A}" srcOrd="0" destOrd="0" parTransId="{CBA502F4-88E7-406E-95E5-6DC4445E9C2C}" sibTransId="{9C833BE3-3094-478A-8F33-507752BF4F20}"/>
    <dgm:cxn modelId="{8673A715-E86F-4966-ADD5-ED01AF9532BA}" type="presOf" srcId="{614AC4DC-3D7C-4485-9ED9-3747256BA383}" destId="{124365EB-2ED1-4CFC-8BFA-0B60CA5A2F96}" srcOrd="0" destOrd="2" presId="urn:microsoft.com/office/officeart/2005/8/layout/list1"/>
    <dgm:cxn modelId="{DB5F4716-2FF0-4467-92E5-7C30646C7A44}" srcId="{FE5806CA-90C0-4767-B9A2-2F5EE4877C19}" destId="{47D674B7-EE9A-44C4-8FB3-00F6375BB5B1}" srcOrd="1" destOrd="0" parTransId="{B30BCB0E-B962-46BC-BF9D-13D56C887C1D}" sibTransId="{F4717475-7E8C-454D-88A0-586DA0EFE864}"/>
    <dgm:cxn modelId="{F19BC91D-212D-48C3-B8CF-6D3E65454B2B}" srcId="{3AFF19C7-4FB7-4981-963D-FB9B0279F4D0}" destId="{1BCF9797-E459-420B-B104-D8F80BAAB06D}" srcOrd="1" destOrd="0" parTransId="{63BB9DA9-DEFE-48B2-8EB9-E182991CD2E4}" sibTransId="{A4E578A8-18E1-4EB8-A6A5-C74FA8421828}"/>
    <dgm:cxn modelId="{39B1AA30-348F-40A7-A0ED-67CA2FA20EBE}" type="presOf" srcId="{FE5806CA-90C0-4767-B9A2-2F5EE4877C19}" destId="{89DAF6F2-441E-411B-A709-5BCA0EF94829}" srcOrd="1" destOrd="0" presId="urn:microsoft.com/office/officeart/2005/8/layout/list1"/>
    <dgm:cxn modelId="{7B3CFF33-738D-472F-9E1B-549DC72DD206}" type="presOf" srcId="{7BAEB395-7C64-4B58-BE73-1A7E7AAD2D89}" destId="{E70FDF43-97D4-43F1-A166-CC843657E64A}" srcOrd="0" destOrd="2" presId="urn:microsoft.com/office/officeart/2005/8/layout/list1"/>
    <dgm:cxn modelId="{BD13F25F-FC2A-48F6-BC9A-849DC4BBD562}" type="presOf" srcId="{5CAC6E89-8D61-41CE-B485-D446E81BC557}" destId="{B902A285-C333-498D-BE6D-38566E131EA4}" srcOrd="0" destOrd="0" presId="urn:microsoft.com/office/officeart/2005/8/layout/list1"/>
    <dgm:cxn modelId="{721E3F44-22FC-48AD-8EA1-02FB1F8E180F}" srcId="{FE5806CA-90C0-4767-B9A2-2F5EE4877C19}" destId="{614AC4DC-3D7C-4485-9ED9-3747256BA383}" srcOrd="2" destOrd="0" parTransId="{8909E2FC-8890-4DF7-8F06-0D5F50308B0F}" sibTransId="{7538021C-7AE2-4692-870B-22EDE6C58B9D}"/>
    <dgm:cxn modelId="{50B68244-667E-4A60-9DBF-40708B2B7104}" srcId="{5CAC6E89-8D61-41CE-B485-D446E81BC557}" destId="{FB9E8E93-E505-4F61-B986-63526300BB1E}" srcOrd="0" destOrd="0" parTransId="{0A28C454-11D4-48BA-B856-5DF1A51C6CA8}" sibTransId="{D0DB3B49-9806-45F0-815F-F683F3A245D5}"/>
    <dgm:cxn modelId="{9DE01046-E1EF-447E-B58D-5F3A659719FD}" type="presOf" srcId="{FB9E8E93-E505-4F61-B986-63526300BB1E}" destId="{09DF4224-3D80-47D7-B2BA-0A0BBC33BA22}" srcOrd="1" destOrd="0" presId="urn:microsoft.com/office/officeart/2005/8/layout/list1"/>
    <dgm:cxn modelId="{BD8AA270-A3A9-4007-A0B0-DA30F7EF4E39}" type="presOf" srcId="{E3F38637-5B67-40C1-8A63-E0DC8D51860D}" destId="{F2611699-6C85-4FBF-AB47-DBD3C7959DCE}" srcOrd="0" destOrd="1" presId="urn:microsoft.com/office/officeart/2005/8/layout/list1"/>
    <dgm:cxn modelId="{BB80CC54-8992-4DD1-B129-68A2B9E2AD65}" type="presOf" srcId="{1A5DC024-C98D-41AC-934B-0F9055B82568}" destId="{E70FDF43-97D4-43F1-A166-CC843657E64A}" srcOrd="0" destOrd="0" presId="urn:microsoft.com/office/officeart/2005/8/layout/list1"/>
    <dgm:cxn modelId="{24DB0375-3C50-4096-831B-9363FB0F1BBC}" type="presOf" srcId="{3AFF19C7-4FB7-4981-963D-FB9B0279F4D0}" destId="{D7014629-DD70-4396-AF84-AB072E1F3799}" srcOrd="0" destOrd="0" presId="urn:microsoft.com/office/officeart/2005/8/layout/list1"/>
    <dgm:cxn modelId="{101A2488-C020-4429-B5C4-FE1137FD8B00}" type="presOf" srcId="{3AFF19C7-4FB7-4981-963D-FB9B0279F4D0}" destId="{6B0312C1-241B-43B9-994D-378BC3536E11}" srcOrd="1" destOrd="0" presId="urn:microsoft.com/office/officeart/2005/8/layout/list1"/>
    <dgm:cxn modelId="{1668C88A-31BF-41D9-9656-FD8A39FB1F8B}" type="presOf" srcId="{A654B2B1-C9D2-4EB8-AF32-8F6E55E2795A}" destId="{F2611699-6C85-4FBF-AB47-DBD3C7959DCE}" srcOrd="0" destOrd="0" presId="urn:microsoft.com/office/officeart/2005/8/layout/list1"/>
    <dgm:cxn modelId="{E08A5A92-CE3D-4DF2-B7E9-77BBB94C8838}" type="presOf" srcId="{FB9E8E93-E505-4F61-B986-63526300BB1E}" destId="{BE7C517D-9004-4120-A6EC-1DBE8358D631}" srcOrd="0" destOrd="0" presId="urn:microsoft.com/office/officeart/2005/8/layout/list1"/>
    <dgm:cxn modelId="{7B54DD95-7F9B-45FE-A8F5-72E10F712802}" type="presOf" srcId="{49BD41BE-954A-4AD1-8F76-A297AFF227A0}" destId="{F2611699-6C85-4FBF-AB47-DBD3C7959DCE}" srcOrd="0" destOrd="2" presId="urn:microsoft.com/office/officeart/2005/8/layout/list1"/>
    <dgm:cxn modelId="{BF63739F-8320-44B8-B02A-4B18087C78F2}" type="presOf" srcId="{4E8D47F9-FE34-4FAF-A367-F196B376B973}" destId="{124365EB-2ED1-4CFC-8BFA-0B60CA5A2F96}" srcOrd="0" destOrd="0" presId="urn:microsoft.com/office/officeart/2005/8/layout/list1"/>
    <dgm:cxn modelId="{371DDEA0-7F39-4BA2-9E86-1C9396B68C7E}" type="presOf" srcId="{FE5806CA-90C0-4767-B9A2-2F5EE4877C19}" destId="{D4903FD3-EBAD-47DA-895D-4E6DB67DDCB3}" srcOrd="0" destOrd="0" presId="urn:microsoft.com/office/officeart/2005/8/layout/list1"/>
    <dgm:cxn modelId="{050DE8AF-A709-4162-8A5B-55363E1529E6}" type="presOf" srcId="{1BCF9797-E459-420B-B104-D8F80BAAB06D}" destId="{E70FDF43-97D4-43F1-A166-CC843657E64A}" srcOrd="0" destOrd="1" presId="urn:microsoft.com/office/officeart/2005/8/layout/list1"/>
    <dgm:cxn modelId="{088202BB-006D-40C0-B259-651812E31676}" srcId="{FE5806CA-90C0-4767-B9A2-2F5EE4877C19}" destId="{4E8D47F9-FE34-4FAF-A367-F196B376B973}" srcOrd="0" destOrd="0" parTransId="{91571845-7B66-4F17-A30F-025308713C63}" sibTransId="{1E3C7AB8-1C23-4A00-8DE4-321D8EA0C88E}"/>
    <dgm:cxn modelId="{0068D1C3-00A4-4EA4-9BCA-E3ACC1F14018}" srcId="{FB9E8E93-E505-4F61-B986-63526300BB1E}" destId="{49BD41BE-954A-4AD1-8F76-A297AFF227A0}" srcOrd="2" destOrd="0" parTransId="{B4A36FE5-A725-4038-A461-B904A61B1297}" sibTransId="{E92F2E00-F93E-4E77-AB04-865DA4CF2A66}"/>
    <dgm:cxn modelId="{E1B05AD1-4B6A-4028-B6B7-0FCC7A5AB809}" type="presOf" srcId="{47D674B7-EE9A-44C4-8FB3-00F6375BB5B1}" destId="{124365EB-2ED1-4CFC-8BFA-0B60CA5A2F96}" srcOrd="0" destOrd="1" presId="urn:microsoft.com/office/officeart/2005/8/layout/list1"/>
    <dgm:cxn modelId="{E520AFE4-87A3-49C2-8CA3-A18830BBA01A}" srcId="{FB9E8E93-E505-4F61-B986-63526300BB1E}" destId="{E3F38637-5B67-40C1-8A63-E0DC8D51860D}" srcOrd="1" destOrd="0" parTransId="{D78B2B48-E9D1-4015-85FD-541592C4F4C6}" sibTransId="{11EBDD95-CB59-4214-8C3C-2FE5D7CD2F11}"/>
    <dgm:cxn modelId="{95016AE8-7DF7-42F3-A62A-DE0E7C123201}" srcId="{3AFF19C7-4FB7-4981-963D-FB9B0279F4D0}" destId="{1A5DC024-C98D-41AC-934B-0F9055B82568}" srcOrd="0" destOrd="0" parTransId="{F3469BB2-0E36-4A27-9F3C-05231FFDA38E}" sibTransId="{EF2650D1-43E7-4C51-8A3E-0B42066783AF}"/>
    <dgm:cxn modelId="{D3A2CFF1-8C3C-40EC-ABD5-A3EE5F5611F1}" srcId="{3AFF19C7-4FB7-4981-963D-FB9B0279F4D0}" destId="{7BAEB395-7C64-4B58-BE73-1A7E7AAD2D89}" srcOrd="2" destOrd="0" parTransId="{806A76F8-D6F0-4EE6-8A64-AE2C577BBBD4}" sibTransId="{7C66253B-5D2E-4856-B164-F1F4E872A393}"/>
    <dgm:cxn modelId="{F4094326-8DEC-4BC3-B6CE-41A9AADC2E18}" type="presParOf" srcId="{B902A285-C333-498D-BE6D-38566E131EA4}" destId="{C3BC5FA1-3063-48EB-BF7F-D5688F371B16}" srcOrd="0" destOrd="0" presId="urn:microsoft.com/office/officeart/2005/8/layout/list1"/>
    <dgm:cxn modelId="{5B9EC6BC-CAE0-4905-A9F3-D1EF51623ABE}" type="presParOf" srcId="{C3BC5FA1-3063-48EB-BF7F-D5688F371B16}" destId="{BE7C517D-9004-4120-A6EC-1DBE8358D631}" srcOrd="0" destOrd="0" presId="urn:microsoft.com/office/officeart/2005/8/layout/list1"/>
    <dgm:cxn modelId="{8834ED35-F260-4137-B4EB-C07D65B773C8}" type="presParOf" srcId="{C3BC5FA1-3063-48EB-BF7F-D5688F371B16}" destId="{09DF4224-3D80-47D7-B2BA-0A0BBC33BA22}" srcOrd="1" destOrd="0" presId="urn:microsoft.com/office/officeart/2005/8/layout/list1"/>
    <dgm:cxn modelId="{425CFF60-0DCB-427F-8456-BB903EE95B47}" type="presParOf" srcId="{B902A285-C333-498D-BE6D-38566E131EA4}" destId="{7C729CE2-889A-4AD4-96E2-478372BD9263}" srcOrd="1" destOrd="0" presId="urn:microsoft.com/office/officeart/2005/8/layout/list1"/>
    <dgm:cxn modelId="{E2C75AC6-9B69-4035-BA50-AC836BF6E293}" type="presParOf" srcId="{B902A285-C333-498D-BE6D-38566E131EA4}" destId="{F2611699-6C85-4FBF-AB47-DBD3C7959DCE}" srcOrd="2" destOrd="0" presId="urn:microsoft.com/office/officeart/2005/8/layout/list1"/>
    <dgm:cxn modelId="{CD777938-ECC0-4BA8-8514-D34CA9CBB0F5}" type="presParOf" srcId="{B902A285-C333-498D-BE6D-38566E131EA4}" destId="{D0489F86-43E1-45D4-A0BE-724C960BF713}" srcOrd="3" destOrd="0" presId="urn:microsoft.com/office/officeart/2005/8/layout/list1"/>
    <dgm:cxn modelId="{03C56002-CFE6-4902-A1F6-404AD2FC0EA3}" type="presParOf" srcId="{B902A285-C333-498D-BE6D-38566E131EA4}" destId="{5AE72953-0E1D-41F4-A43D-0511D75F9A4B}" srcOrd="4" destOrd="0" presId="urn:microsoft.com/office/officeart/2005/8/layout/list1"/>
    <dgm:cxn modelId="{03152CCF-CF56-41CE-97B7-D6D1496F8247}" type="presParOf" srcId="{5AE72953-0E1D-41F4-A43D-0511D75F9A4B}" destId="{D4903FD3-EBAD-47DA-895D-4E6DB67DDCB3}" srcOrd="0" destOrd="0" presId="urn:microsoft.com/office/officeart/2005/8/layout/list1"/>
    <dgm:cxn modelId="{E09ABD88-6DD2-4D8F-878C-A4A3EE1023EA}" type="presParOf" srcId="{5AE72953-0E1D-41F4-A43D-0511D75F9A4B}" destId="{89DAF6F2-441E-411B-A709-5BCA0EF94829}" srcOrd="1" destOrd="0" presId="urn:microsoft.com/office/officeart/2005/8/layout/list1"/>
    <dgm:cxn modelId="{D3F9A7AA-B071-4BE3-A2AE-10D2C4F2ED98}" type="presParOf" srcId="{B902A285-C333-498D-BE6D-38566E131EA4}" destId="{760121C0-A62B-41E7-8FB4-DB16D386612C}" srcOrd="5" destOrd="0" presId="urn:microsoft.com/office/officeart/2005/8/layout/list1"/>
    <dgm:cxn modelId="{CA415FCA-9ED4-4CC4-BA3C-2A8588374D78}" type="presParOf" srcId="{B902A285-C333-498D-BE6D-38566E131EA4}" destId="{124365EB-2ED1-4CFC-8BFA-0B60CA5A2F96}" srcOrd="6" destOrd="0" presId="urn:microsoft.com/office/officeart/2005/8/layout/list1"/>
    <dgm:cxn modelId="{FC951384-840E-4DCE-98BF-EB6010449E09}" type="presParOf" srcId="{B902A285-C333-498D-BE6D-38566E131EA4}" destId="{F7B24473-248A-4D66-A263-673091B41BFD}" srcOrd="7" destOrd="0" presId="urn:microsoft.com/office/officeart/2005/8/layout/list1"/>
    <dgm:cxn modelId="{5B63EFFF-98A2-4E49-A7EE-C4F899414CD9}" type="presParOf" srcId="{B902A285-C333-498D-BE6D-38566E131EA4}" destId="{C3B92B33-30E9-4FED-9EB0-7361FC75A8B0}" srcOrd="8" destOrd="0" presId="urn:microsoft.com/office/officeart/2005/8/layout/list1"/>
    <dgm:cxn modelId="{DCC90457-074F-49B4-8827-EC81CFC63B64}" type="presParOf" srcId="{C3B92B33-30E9-4FED-9EB0-7361FC75A8B0}" destId="{D7014629-DD70-4396-AF84-AB072E1F3799}" srcOrd="0" destOrd="0" presId="urn:microsoft.com/office/officeart/2005/8/layout/list1"/>
    <dgm:cxn modelId="{4006C4AB-26B6-45F4-884C-F0507B5414C1}" type="presParOf" srcId="{C3B92B33-30E9-4FED-9EB0-7361FC75A8B0}" destId="{6B0312C1-241B-43B9-994D-378BC3536E11}" srcOrd="1" destOrd="0" presId="urn:microsoft.com/office/officeart/2005/8/layout/list1"/>
    <dgm:cxn modelId="{F53F38D2-7191-43B7-ABCA-DD132064D178}" type="presParOf" srcId="{B902A285-C333-498D-BE6D-38566E131EA4}" destId="{FAE20AE1-8295-4B87-BBB7-1BD195346232}" srcOrd="9" destOrd="0" presId="urn:microsoft.com/office/officeart/2005/8/layout/list1"/>
    <dgm:cxn modelId="{6241E5A5-4C68-4D80-B25E-E18C92602D95}" type="presParOf" srcId="{B902A285-C333-498D-BE6D-38566E131EA4}" destId="{E70FDF43-97D4-43F1-A166-CC843657E64A}" srcOrd="10"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a:solidFill>
          <a:srgbClr val="0067B8"/>
        </a:solidFill>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a:solidFill>
          <a:srgbClr val="0067B8"/>
        </a:solidFill>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a:solidFill>
          <a:srgbClr val="0067B8"/>
        </a:solidFill>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CCF9C9C3-9436-4F08-BECE-72E8B6AFA431}" type="asst">
      <dgm:prSet phldrT="[Text]"/>
      <dgm:spPr>
        <a:solidFill>
          <a:schemeClr val="accent6">
            <a:lumMod val="75000"/>
          </a:schemeClr>
        </a:solidFill>
      </dgm:spPr>
      <dgm:t>
        <a:bodyPr/>
        <a:lstStyle/>
        <a:p>
          <a:r>
            <a:rPr lang="en-US" dirty="0"/>
            <a:t>Row Mode</a:t>
          </a:r>
        </a:p>
      </dgm:t>
    </dgm:pt>
    <dgm:pt modelId="{0FFC0143-DFCF-487A-8E06-4BFBBA87A847}" type="parTrans" cxnId="{9EB64F24-D344-40D5-82AE-82764E782499}">
      <dgm:prSet/>
      <dgm:spPr/>
      <dgm:t>
        <a:bodyPr/>
        <a:lstStyle/>
        <a:p>
          <a:endParaRPr lang="en-US"/>
        </a:p>
      </dgm:t>
    </dgm:pt>
    <dgm:pt modelId="{C456548D-3730-4DA1-AE57-94C2B5144C9E}" type="sibTrans" cxnId="{9EB64F24-D344-40D5-82AE-82764E782499}">
      <dgm:prSet/>
      <dgm:spPr/>
      <dgm:t>
        <a:bodyPr/>
        <a:lstStyle/>
        <a:p>
          <a:endParaRPr lang="en-US"/>
        </a:p>
      </dgm:t>
    </dgm:pt>
    <dgm:pt modelId="{63ACDB67-93BB-4C9C-A990-84988CC78D4C}" type="asst">
      <dgm:prSet phldrT="[Text]"/>
      <dgm:spPr>
        <a:solidFill>
          <a:srgbClr val="8661C5"/>
        </a:solidFill>
      </dgm:spPr>
      <dgm:t>
        <a:bodyPr/>
        <a:lstStyle/>
        <a:p>
          <a:r>
            <a:rPr lang="en-US" dirty="0"/>
            <a:t>Feedback Persistence</a:t>
          </a:r>
        </a:p>
      </dgm:t>
    </dgm:pt>
    <dgm:pt modelId="{F68F2B22-1F4D-4139-91E7-10E316EC2856}" type="parTrans" cxnId="{2BF4486C-3C4A-429C-B233-3C140CF7BC79}">
      <dgm:prSet/>
      <dgm:spPr/>
      <dgm:t>
        <a:bodyPr/>
        <a:lstStyle/>
        <a:p>
          <a:endParaRPr lang="en-US"/>
        </a:p>
      </dgm:t>
    </dgm:pt>
    <dgm:pt modelId="{99FAF757-4020-44DE-9ABC-C5358919831C}" type="sibTrans" cxnId="{2BF4486C-3C4A-429C-B233-3C140CF7BC79}">
      <dgm:prSet/>
      <dgm:spPr/>
      <dgm:t>
        <a:bodyPr/>
        <a:lstStyle/>
        <a:p>
          <a:endParaRPr lang="en-US"/>
        </a:p>
      </dgm:t>
    </dgm:pt>
    <dgm:pt modelId="{F7AF4519-59D2-4DCD-A126-799FAE1426C5}" type="asst">
      <dgm:prSet phldrT="[Text]"/>
      <dgm:spPr>
        <a:solidFill>
          <a:srgbClr val="8661C5"/>
        </a:solidFill>
      </dgm:spPr>
      <dgm:t>
        <a:bodyPr/>
        <a:lstStyle/>
        <a:p>
          <a:r>
            <a:rPr lang="en-US" dirty="0"/>
            <a:t>DOP Feedback</a:t>
          </a:r>
        </a:p>
      </dgm:t>
    </dgm:pt>
    <dgm:pt modelId="{4689E74A-5902-43E6-A615-20A4379CC06A}" type="parTrans" cxnId="{8F28E568-1971-4B0A-B239-DAE834A35859}">
      <dgm:prSet/>
      <dgm:spPr/>
      <dgm:t>
        <a:bodyPr/>
        <a:lstStyle/>
        <a:p>
          <a:endParaRPr lang="en-US"/>
        </a:p>
      </dgm:t>
    </dgm:pt>
    <dgm:pt modelId="{26C2DE95-7C32-4127-A9EB-D49511BA1DDF}" type="sibTrans" cxnId="{8F28E568-1971-4B0A-B239-DAE834A35859}">
      <dgm:prSet/>
      <dgm:spPr/>
      <dgm:t>
        <a:bodyPr/>
        <a:lstStyle/>
        <a:p>
          <a:endParaRPr lang="en-US"/>
        </a:p>
      </dgm:t>
    </dgm:pt>
    <dgm:pt modelId="{250D3685-C433-4EE0-91C9-20A11C8A3C55}" type="asst">
      <dgm:prSet phldrT="[Text]"/>
      <dgm:spPr>
        <a:solidFill>
          <a:srgbClr val="8661C5"/>
        </a:solidFill>
      </dgm:spPr>
      <dgm:t>
        <a:bodyPr/>
        <a:lstStyle/>
        <a:p>
          <a:r>
            <a:rPr lang="en-US"/>
            <a:t>CE </a:t>
          </a:r>
          <a:r>
            <a:rPr lang="en-US" dirty="0"/>
            <a:t>Feedback</a:t>
          </a:r>
        </a:p>
      </dgm:t>
    </dgm:pt>
    <dgm:pt modelId="{BF5BBEED-3880-4B19-A7DE-40C8FA6B1726}" type="parTrans" cxnId="{5F60F68B-49AF-4E0C-BBE0-78D304AEBF4E}">
      <dgm:prSet/>
      <dgm:spPr/>
      <dgm:t>
        <a:bodyPr/>
        <a:lstStyle/>
        <a:p>
          <a:endParaRPr lang="en-US"/>
        </a:p>
      </dgm:t>
    </dgm:pt>
    <dgm:pt modelId="{3958FF87-42F4-4786-8694-F9B1235C4782}" type="sibTrans" cxnId="{5F60F68B-49AF-4E0C-BBE0-78D304AEBF4E}">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5"/>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8"/>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5"/>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8"/>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5"/>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8"/>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3"/>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8"/>
      <dgm:spPr/>
    </dgm:pt>
    <dgm:pt modelId="{330902C9-A030-4F0E-8F44-4D46DA5BCFB1}" type="pres">
      <dgm:prSet presAssocID="{270DB351-209F-44E3-AE5D-DD3AA05A8175}" presName="hierChild3" presStyleCnt="0"/>
      <dgm:spPr/>
    </dgm:pt>
    <dgm:pt modelId="{72CBE2B3-D899-424A-812B-7B9A78E6CC32}" type="pres">
      <dgm:prSet presAssocID="{0FFC0143-DFCF-487A-8E06-4BFBBA87A847}" presName="Name19" presStyleLbl="parChTrans1D3" presStyleIdx="1" presStyleCnt="3"/>
      <dgm:spPr/>
    </dgm:pt>
    <dgm:pt modelId="{14A21586-238C-4BA6-9A76-728F09600A97}" type="pres">
      <dgm:prSet presAssocID="{CCF9C9C3-9436-4F08-BECE-72E8B6AFA431}" presName="Name21" presStyleCnt="0"/>
      <dgm:spPr/>
    </dgm:pt>
    <dgm:pt modelId="{D082D06F-7A6B-4DD7-92D7-FEC51944094C}" type="pres">
      <dgm:prSet presAssocID="{CCF9C9C3-9436-4F08-BECE-72E8B6AFA431}" presName="level2Shape" presStyleLbl="asst1" presStyleIdx="4" presStyleCnt="8"/>
      <dgm:spPr/>
    </dgm:pt>
    <dgm:pt modelId="{34466C55-A8A8-4DB4-8BA4-2C99EE2E2FCD}" type="pres">
      <dgm:prSet presAssocID="{CCF9C9C3-9436-4F08-BECE-72E8B6AFA431}" presName="hierChild3" presStyleCnt="0"/>
      <dgm:spPr/>
    </dgm:pt>
    <dgm:pt modelId="{A8D469E3-D14D-4CB9-A0D2-EC7B1E91369D}" type="pres">
      <dgm:prSet presAssocID="{F68F2B22-1F4D-4139-91E7-10E316EC2856}" presName="Name19" presStyleLbl="parChTrans1D3" presStyleIdx="2" presStyleCnt="3"/>
      <dgm:spPr/>
    </dgm:pt>
    <dgm:pt modelId="{B250623B-6380-4349-BB86-61B300A2178D}" type="pres">
      <dgm:prSet presAssocID="{63ACDB67-93BB-4C9C-A990-84988CC78D4C}" presName="Name21" presStyleCnt="0"/>
      <dgm:spPr/>
    </dgm:pt>
    <dgm:pt modelId="{8964277E-5946-47D2-93A4-B2AF5F7E5C36}" type="pres">
      <dgm:prSet presAssocID="{63ACDB67-93BB-4C9C-A990-84988CC78D4C}" presName="level2Shape" presStyleLbl="asst1" presStyleIdx="5" presStyleCnt="8"/>
      <dgm:spPr/>
    </dgm:pt>
    <dgm:pt modelId="{F3521D69-E795-4603-B943-ED28550BE7E2}" type="pres">
      <dgm:prSet presAssocID="{63ACDB67-93BB-4C9C-A990-84988CC78D4C}" presName="hierChild3" presStyleCnt="0"/>
      <dgm:spPr/>
    </dgm:pt>
    <dgm:pt modelId="{DBFA9A9C-B6EA-49DE-A919-AB2F7AB28CFD}" type="pres">
      <dgm:prSet presAssocID="{BF5BBEED-3880-4B19-A7DE-40C8FA6B1726}" presName="Name19" presStyleLbl="parChTrans1D2" presStyleIdx="3" presStyleCnt="5"/>
      <dgm:spPr/>
    </dgm:pt>
    <dgm:pt modelId="{F38032CE-7787-4F01-8487-BCFFA365D15C}" type="pres">
      <dgm:prSet presAssocID="{250D3685-C433-4EE0-91C9-20A11C8A3C55}" presName="Name21" presStyleCnt="0"/>
      <dgm:spPr/>
    </dgm:pt>
    <dgm:pt modelId="{6DC29B2F-DCAD-4288-ACCE-562792204243}" type="pres">
      <dgm:prSet presAssocID="{250D3685-C433-4EE0-91C9-20A11C8A3C55}" presName="level2Shape" presStyleLbl="asst1" presStyleIdx="6" presStyleCnt="8"/>
      <dgm:spPr/>
    </dgm:pt>
    <dgm:pt modelId="{F0C02C61-5324-4378-846B-27ED7F12E804}" type="pres">
      <dgm:prSet presAssocID="{250D3685-C433-4EE0-91C9-20A11C8A3C55}" presName="hierChild3" presStyleCnt="0"/>
      <dgm:spPr/>
    </dgm:pt>
    <dgm:pt modelId="{3EB15798-777C-4CB7-9F7D-420815C7BD3C}" type="pres">
      <dgm:prSet presAssocID="{4689E74A-5902-43E6-A615-20A4379CC06A}" presName="Name19" presStyleLbl="parChTrans1D2" presStyleIdx="4" presStyleCnt="5"/>
      <dgm:spPr/>
    </dgm:pt>
    <dgm:pt modelId="{847A9050-A005-4F27-975F-5577C8A60153}" type="pres">
      <dgm:prSet presAssocID="{F7AF4519-59D2-4DCD-A126-799FAE1426C5}" presName="Name21" presStyleCnt="0"/>
      <dgm:spPr/>
    </dgm:pt>
    <dgm:pt modelId="{E1973B79-E6B3-477C-93C9-054E1BC8A178}" type="pres">
      <dgm:prSet presAssocID="{F7AF4519-59D2-4DCD-A126-799FAE1426C5}" presName="level2Shape" presStyleLbl="asst1" presStyleIdx="7" presStyleCnt="8"/>
      <dgm:spPr/>
    </dgm:pt>
    <dgm:pt modelId="{E9E6931E-A0D1-4F7E-91F6-DAE1B10288B3}" type="pres">
      <dgm:prSet presAssocID="{F7AF4519-59D2-4DCD-A126-799FAE1426C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92C47802-37B9-4418-BA3D-9AEF70CDBC72}" type="presOf" srcId="{F68F2B22-1F4D-4139-91E7-10E316EC2856}" destId="{A8D469E3-D14D-4CB9-A0D2-EC7B1E91369D}" srcOrd="0" destOrd="0" presId="urn:microsoft.com/office/officeart/2005/8/layout/hierarchy6"/>
    <dgm:cxn modelId="{78ADC40E-9478-462F-B1B2-583982AA1E26}" type="presOf" srcId="{63ACDB67-93BB-4C9C-A990-84988CC78D4C}" destId="{8964277E-5946-47D2-93A4-B2AF5F7E5C36}" srcOrd="0" destOrd="0" presId="urn:microsoft.com/office/officeart/2005/8/layout/hierarchy6"/>
    <dgm:cxn modelId="{B9F6FA12-42BB-4DC5-9285-58FCAFFE473C}" type="presOf" srcId="{F7AF4519-59D2-4DCD-A126-799FAE1426C5}" destId="{E1973B79-E6B3-477C-93C9-054E1BC8A178}"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9EB64F24-D344-40D5-82AE-82764E782499}" srcId="{FE5A3D51-3C08-4DB9-99E3-39C94436AA5B}" destId="{CCF9C9C3-9436-4F08-BECE-72E8B6AFA431}" srcOrd="1" destOrd="0" parTransId="{0FFC0143-DFCF-487A-8E06-4BFBBA87A847}" sibTransId="{C456548D-3730-4DA1-AE57-94C2B5144C9E}"/>
    <dgm:cxn modelId="{6D6BC824-56D3-49EC-9A51-B2C450622291}" type="presOf" srcId="{2787F9B9-D9EE-40F6-ABD4-C13F268A8AF1}" destId="{DEB0A647-2631-4887-AD37-8EF8357E972F}" srcOrd="0" destOrd="0" presId="urn:microsoft.com/office/officeart/2005/8/layout/hierarchy6"/>
    <dgm:cxn modelId="{01B83D60-374C-4BC2-B433-E3B79B65ABF8}" type="presOf" srcId="{BF5BBEED-3880-4B19-A7DE-40C8FA6B1726}" destId="{DBFA9A9C-B6EA-49DE-A919-AB2F7AB28CFD}"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8F28E568-1971-4B0A-B239-DAE834A35859}" srcId="{2787F9B9-D9EE-40F6-ABD4-C13F268A8AF1}" destId="{F7AF4519-59D2-4DCD-A126-799FAE1426C5}" srcOrd="4" destOrd="0" parTransId="{4689E74A-5902-43E6-A615-20A4379CC06A}" sibTransId="{26C2DE95-7C32-4127-A9EB-D49511BA1DDF}"/>
    <dgm:cxn modelId="{2BF4486C-3C4A-429C-B233-3C140CF7BC79}" srcId="{FE5A3D51-3C08-4DB9-99E3-39C94436AA5B}" destId="{63ACDB67-93BB-4C9C-A990-84988CC78D4C}" srcOrd="2" destOrd="0" parTransId="{F68F2B22-1F4D-4139-91E7-10E316EC2856}" sibTransId="{99FAF757-4020-44DE-9ABC-C5358919831C}"/>
    <dgm:cxn modelId="{47550056-B9BF-42F2-A85B-C9B36B21E767}" srcId="{2787F9B9-D9EE-40F6-ABD4-C13F268A8AF1}" destId="{8277FB8B-9D39-4CC5-BDEC-D3827308642F}" srcOrd="1" destOrd="0" parTransId="{69703607-1CEF-4962-A22B-C8239D13F2F4}" sibTransId="{B7F48C3C-2138-401F-8EBB-A2B410C5EF6D}"/>
    <dgm:cxn modelId="{5F60F68B-49AF-4E0C-BBE0-78D304AEBF4E}" srcId="{2787F9B9-D9EE-40F6-ABD4-C13F268A8AF1}" destId="{250D3685-C433-4EE0-91C9-20A11C8A3C55}" srcOrd="3" destOrd="0" parTransId="{BF5BBEED-3880-4B19-A7DE-40C8FA6B1726}" sibTransId="{3958FF87-42F4-4786-8694-F9B1235C4782}"/>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614C68C0-35A7-4CE8-B0E2-CD972C910498}" type="presOf" srcId="{250D3685-C433-4EE0-91C9-20A11C8A3C55}" destId="{6DC29B2F-DCAD-4288-ACCE-562792204243}"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360289F7-2D6E-4DE9-AC8C-65CE651AB3BF}" type="presOf" srcId="{CCF9C9C3-9436-4F08-BECE-72E8B6AFA431}" destId="{D082D06F-7A6B-4DD7-92D7-FEC51944094C}" srcOrd="0" destOrd="0" presId="urn:microsoft.com/office/officeart/2005/8/layout/hierarchy6"/>
    <dgm:cxn modelId="{AE7E44FA-DEBE-4832-82B6-950F63487B90}" type="presOf" srcId="{0FFC0143-DFCF-487A-8E06-4BFBBA87A847}" destId="{72CBE2B3-D899-424A-812B-7B9A78E6CC32}" srcOrd="0" destOrd="0" presId="urn:microsoft.com/office/officeart/2005/8/layout/hierarchy6"/>
    <dgm:cxn modelId="{F5F673FD-B72F-477A-A368-9E7AE4C7BC3B}" type="presOf" srcId="{4689E74A-5902-43E6-A615-20A4379CC06A}" destId="{3EB15798-777C-4CB7-9F7D-420815C7BD3C}"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16D70F0E-6918-4ADB-8FFB-68BA6412649C}" type="presParOf" srcId="{973A634F-D053-4D7F-96EC-F5173C9A25FF}" destId="{72CBE2B3-D899-424A-812B-7B9A78E6CC32}" srcOrd="2" destOrd="0" presId="urn:microsoft.com/office/officeart/2005/8/layout/hierarchy6"/>
    <dgm:cxn modelId="{DB41706F-E148-4B9B-827D-BF3CE87D213A}" type="presParOf" srcId="{973A634F-D053-4D7F-96EC-F5173C9A25FF}" destId="{14A21586-238C-4BA6-9A76-728F09600A97}" srcOrd="3" destOrd="0" presId="urn:microsoft.com/office/officeart/2005/8/layout/hierarchy6"/>
    <dgm:cxn modelId="{7275DE5A-516F-4F91-9A49-04EC9D863A13}" type="presParOf" srcId="{14A21586-238C-4BA6-9A76-728F09600A97}" destId="{D082D06F-7A6B-4DD7-92D7-FEC51944094C}" srcOrd="0" destOrd="0" presId="urn:microsoft.com/office/officeart/2005/8/layout/hierarchy6"/>
    <dgm:cxn modelId="{E7468676-33D2-4222-812F-5961200BA967}" type="presParOf" srcId="{14A21586-238C-4BA6-9A76-728F09600A97}" destId="{34466C55-A8A8-4DB4-8BA4-2C99EE2E2FCD}" srcOrd="1" destOrd="0" presId="urn:microsoft.com/office/officeart/2005/8/layout/hierarchy6"/>
    <dgm:cxn modelId="{B3584984-3E02-4AFE-851E-498D0BA2DCFF}" type="presParOf" srcId="{973A634F-D053-4D7F-96EC-F5173C9A25FF}" destId="{A8D469E3-D14D-4CB9-A0D2-EC7B1E91369D}" srcOrd="4" destOrd="0" presId="urn:microsoft.com/office/officeart/2005/8/layout/hierarchy6"/>
    <dgm:cxn modelId="{94CE9D58-7A7F-4155-97B9-2A8AA62BCDF3}" type="presParOf" srcId="{973A634F-D053-4D7F-96EC-F5173C9A25FF}" destId="{B250623B-6380-4349-BB86-61B300A2178D}" srcOrd="5" destOrd="0" presId="urn:microsoft.com/office/officeart/2005/8/layout/hierarchy6"/>
    <dgm:cxn modelId="{03EE7C67-24FD-47C2-9B9C-48C0A7F343D9}" type="presParOf" srcId="{B250623B-6380-4349-BB86-61B300A2178D}" destId="{8964277E-5946-47D2-93A4-B2AF5F7E5C36}" srcOrd="0" destOrd="0" presId="urn:microsoft.com/office/officeart/2005/8/layout/hierarchy6"/>
    <dgm:cxn modelId="{9703403B-28D8-4B00-B5BC-FB6C2E895A06}" type="presParOf" srcId="{B250623B-6380-4349-BB86-61B300A2178D}" destId="{F3521D69-E795-4603-B943-ED28550BE7E2}" srcOrd="1" destOrd="0" presId="urn:microsoft.com/office/officeart/2005/8/layout/hierarchy6"/>
    <dgm:cxn modelId="{B857D06E-2E93-4AF7-99AF-D289204D446C}" type="presParOf" srcId="{50299AF2-8E56-4139-91AA-88B7CD7A011D}" destId="{DBFA9A9C-B6EA-49DE-A919-AB2F7AB28CFD}" srcOrd="6" destOrd="0" presId="urn:microsoft.com/office/officeart/2005/8/layout/hierarchy6"/>
    <dgm:cxn modelId="{EF0103B6-7ADA-4249-BDD6-E188F2094BDA}" type="presParOf" srcId="{50299AF2-8E56-4139-91AA-88B7CD7A011D}" destId="{F38032CE-7787-4F01-8487-BCFFA365D15C}" srcOrd="7" destOrd="0" presId="urn:microsoft.com/office/officeart/2005/8/layout/hierarchy6"/>
    <dgm:cxn modelId="{0C03A265-AB9A-43B3-B657-1BF0311ABCF6}" type="presParOf" srcId="{F38032CE-7787-4F01-8487-BCFFA365D15C}" destId="{6DC29B2F-DCAD-4288-ACCE-562792204243}" srcOrd="0" destOrd="0" presId="urn:microsoft.com/office/officeart/2005/8/layout/hierarchy6"/>
    <dgm:cxn modelId="{B54B17FE-5439-4240-BF51-10CB2DD2C295}" type="presParOf" srcId="{F38032CE-7787-4F01-8487-BCFFA365D15C}" destId="{F0C02C61-5324-4378-846B-27ED7F12E804}" srcOrd="1" destOrd="0" presId="urn:microsoft.com/office/officeart/2005/8/layout/hierarchy6"/>
    <dgm:cxn modelId="{6AC94765-28CF-4224-82B7-A11C9DFAC28E}" type="presParOf" srcId="{50299AF2-8E56-4139-91AA-88B7CD7A011D}" destId="{3EB15798-777C-4CB7-9F7D-420815C7BD3C}" srcOrd="8" destOrd="0" presId="urn:microsoft.com/office/officeart/2005/8/layout/hierarchy6"/>
    <dgm:cxn modelId="{1FFB8201-F00E-4A22-80D6-A363FBFC6806}" type="presParOf" srcId="{50299AF2-8E56-4139-91AA-88B7CD7A011D}" destId="{847A9050-A005-4F27-975F-5577C8A60153}" srcOrd="9" destOrd="0" presId="urn:microsoft.com/office/officeart/2005/8/layout/hierarchy6"/>
    <dgm:cxn modelId="{8D81FC26-E204-455A-99C4-EB354D26A26E}" type="presParOf" srcId="{847A9050-A005-4F27-975F-5577C8A60153}" destId="{E1973B79-E6B3-477C-93C9-054E1BC8A178}" srcOrd="0" destOrd="0" presId="urn:microsoft.com/office/officeart/2005/8/layout/hierarchy6"/>
    <dgm:cxn modelId="{6591417A-E985-4F1A-A231-559C6B1723F3}" type="presParOf" srcId="{847A9050-A005-4F27-975F-5577C8A60153}" destId="{E9E6931E-A0D1-4F7E-91F6-DAE1B10288B3}"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173ED18-E06D-4532-95C1-781F8EAC5FBB}"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276A80EC-D285-4DC7-A2DA-5337219B9D41}">
      <dgm:prSet custT="1"/>
      <dgm:spPr/>
      <dgm:t>
        <a:bodyPr/>
        <a:lstStyle/>
        <a:p>
          <a:r>
            <a:rPr lang="en-US" sz="2400" baseline="0"/>
            <a:t>Table or Index Partition</a:t>
          </a:r>
          <a:endParaRPr lang="en-US" sz="2400"/>
        </a:p>
      </dgm:t>
    </dgm:pt>
    <dgm:pt modelId="{50098684-A07A-4A50-8C90-C168847F7EE0}" type="parTrans" cxnId="{BC1A18CD-046F-47C9-ABEC-D9DD68B50348}">
      <dgm:prSet/>
      <dgm:spPr/>
      <dgm:t>
        <a:bodyPr/>
        <a:lstStyle/>
        <a:p>
          <a:endParaRPr lang="en-US"/>
        </a:p>
      </dgm:t>
    </dgm:pt>
    <dgm:pt modelId="{3E183843-0200-4AEE-BB07-C9F80475E5A6}" type="sibTrans" cxnId="{BC1A18CD-046F-47C9-ABEC-D9DD68B50348}">
      <dgm:prSet/>
      <dgm:spPr/>
      <dgm:t>
        <a:bodyPr/>
        <a:lstStyle/>
        <a:p>
          <a:endParaRPr lang="en-US"/>
        </a:p>
      </dgm:t>
    </dgm:pt>
    <dgm:pt modelId="{9FD96E95-2648-4C8A-BDD4-38EC1A620B53}">
      <dgm:prSet custT="1"/>
      <dgm:spPr/>
      <dgm:t>
        <a:bodyPr/>
        <a:lstStyle/>
        <a:p>
          <a:r>
            <a:rPr lang="en-US" sz="2400" baseline="0" dirty="0"/>
            <a:t>Breaking a single table or index into multiple </a:t>
          </a:r>
          <a:r>
            <a:rPr lang="en-US" sz="2400" baseline="0" dirty="0" err="1"/>
            <a:t>HoBT</a:t>
          </a:r>
          <a:r>
            <a:rPr lang="en-US" sz="2400" baseline="0" dirty="0"/>
            <a:t> ( Heap or B-Tree) structures</a:t>
          </a:r>
          <a:endParaRPr lang="en-US" sz="2400" dirty="0"/>
        </a:p>
      </dgm:t>
    </dgm:pt>
    <dgm:pt modelId="{26B58E96-98D1-463D-A35D-5EEAC3F0967F}" type="parTrans" cxnId="{A6CE3749-17B8-475B-A4F8-3AC3D754BADC}">
      <dgm:prSet/>
      <dgm:spPr/>
      <dgm:t>
        <a:bodyPr/>
        <a:lstStyle/>
        <a:p>
          <a:endParaRPr lang="en-US"/>
        </a:p>
      </dgm:t>
    </dgm:pt>
    <dgm:pt modelId="{6DFC200F-399D-4984-BE1C-B58092AEC74A}" type="sibTrans" cxnId="{A6CE3749-17B8-475B-A4F8-3AC3D754BADC}">
      <dgm:prSet/>
      <dgm:spPr/>
      <dgm:t>
        <a:bodyPr/>
        <a:lstStyle/>
        <a:p>
          <a:endParaRPr lang="en-US"/>
        </a:p>
      </dgm:t>
    </dgm:pt>
    <dgm:pt modelId="{03ECCA17-178E-4AA1-9369-CBA7E9A92924}">
      <dgm:prSet custT="1"/>
      <dgm:spPr/>
      <dgm:t>
        <a:bodyPr/>
        <a:lstStyle/>
        <a:p>
          <a:r>
            <a:rPr lang="en-US" sz="2400" baseline="0"/>
            <a:t>Requires a single column to use as partition key</a:t>
          </a:r>
          <a:endParaRPr lang="en-US" sz="2400"/>
        </a:p>
      </dgm:t>
    </dgm:pt>
    <dgm:pt modelId="{C7207065-21D3-46C4-8B68-651A3CF7F443}" type="parTrans" cxnId="{5CB7DD14-3E59-4552-B0CC-C319C3891C46}">
      <dgm:prSet/>
      <dgm:spPr/>
      <dgm:t>
        <a:bodyPr/>
        <a:lstStyle/>
        <a:p>
          <a:endParaRPr lang="en-US"/>
        </a:p>
      </dgm:t>
    </dgm:pt>
    <dgm:pt modelId="{2B765B19-9D1F-49E9-B8BE-77DA5CF2C35D}" type="sibTrans" cxnId="{5CB7DD14-3E59-4552-B0CC-C319C3891C46}">
      <dgm:prSet/>
      <dgm:spPr/>
      <dgm:t>
        <a:bodyPr/>
        <a:lstStyle/>
        <a:p>
          <a:endParaRPr lang="en-US"/>
        </a:p>
      </dgm:t>
    </dgm:pt>
    <dgm:pt modelId="{142F9F85-9122-4757-9595-F78182323D85}">
      <dgm:prSet custT="1"/>
      <dgm:spPr/>
      <dgm:t>
        <a:bodyPr/>
        <a:lstStyle/>
        <a:p>
          <a:r>
            <a:rPr lang="en-US" sz="2400" baseline="0"/>
            <a:t>Partitioning is transparent to all queries</a:t>
          </a:r>
          <a:endParaRPr lang="en-US" sz="2400"/>
        </a:p>
      </dgm:t>
    </dgm:pt>
    <dgm:pt modelId="{5C49E00D-B004-433A-B888-2262D5A1632E}" type="parTrans" cxnId="{68319F40-0EDF-4D09-B483-3EABB8C79E0C}">
      <dgm:prSet/>
      <dgm:spPr/>
      <dgm:t>
        <a:bodyPr/>
        <a:lstStyle/>
        <a:p>
          <a:endParaRPr lang="en-US"/>
        </a:p>
      </dgm:t>
    </dgm:pt>
    <dgm:pt modelId="{F7A9376A-3734-41AF-B1A2-57EE4B27C23A}" type="sibTrans" cxnId="{68319F40-0EDF-4D09-B483-3EABB8C79E0C}">
      <dgm:prSet/>
      <dgm:spPr/>
      <dgm:t>
        <a:bodyPr/>
        <a:lstStyle/>
        <a:p>
          <a:endParaRPr lang="en-US"/>
        </a:p>
      </dgm:t>
    </dgm:pt>
    <dgm:pt modelId="{99BF32AD-E73E-4805-A232-B85ABD59E4C0}" type="pres">
      <dgm:prSet presAssocID="{8173ED18-E06D-4532-95C1-781F8EAC5FBB}" presName="linear" presStyleCnt="0">
        <dgm:presLayoutVars>
          <dgm:animLvl val="lvl"/>
          <dgm:resizeHandles val="exact"/>
        </dgm:presLayoutVars>
      </dgm:prSet>
      <dgm:spPr/>
    </dgm:pt>
    <dgm:pt modelId="{F62F3F0E-A92D-47AF-95EE-E6CA0A2ACA47}" type="pres">
      <dgm:prSet presAssocID="{276A80EC-D285-4DC7-A2DA-5337219B9D41}" presName="parentText" presStyleLbl="node1" presStyleIdx="0" presStyleCnt="1">
        <dgm:presLayoutVars>
          <dgm:chMax val="0"/>
          <dgm:bulletEnabled val="1"/>
        </dgm:presLayoutVars>
      </dgm:prSet>
      <dgm:spPr/>
    </dgm:pt>
    <dgm:pt modelId="{CC26E3C0-57D0-4B79-8FFB-DC7E4CB15078}" type="pres">
      <dgm:prSet presAssocID="{276A80EC-D285-4DC7-A2DA-5337219B9D41}" presName="childText" presStyleLbl="revTx" presStyleIdx="0" presStyleCnt="1">
        <dgm:presLayoutVars>
          <dgm:bulletEnabled val="1"/>
        </dgm:presLayoutVars>
      </dgm:prSet>
      <dgm:spPr/>
    </dgm:pt>
  </dgm:ptLst>
  <dgm:cxnLst>
    <dgm:cxn modelId="{5CB7DD14-3E59-4552-B0CC-C319C3891C46}" srcId="{276A80EC-D285-4DC7-A2DA-5337219B9D41}" destId="{03ECCA17-178E-4AA1-9369-CBA7E9A92924}" srcOrd="1" destOrd="0" parTransId="{C7207065-21D3-46C4-8B68-651A3CF7F443}" sibTransId="{2B765B19-9D1F-49E9-B8BE-77DA5CF2C35D}"/>
    <dgm:cxn modelId="{7F700026-F92F-4F86-8463-59093D8F0E10}" type="presOf" srcId="{8173ED18-E06D-4532-95C1-781F8EAC5FBB}" destId="{99BF32AD-E73E-4805-A232-B85ABD59E4C0}" srcOrd="0" destOrd="0" presId="urn:microsoft.com/office/officeart/2005/8/layout/vList2"/>
    <dgm:cxn modelId="{68319F40-0EDF-4D09-B483-3EABB8C79E0C}" srcId="{276A80EC-D285-4DC7-A2DA-5337219B9D41}" destId="{142F9F85-9122-4757-9595-F78182323D85}" srcOrd="2" destOrd="0" parTransId="{5C49E00D-B004-433A-B888-2262D5A1632E}" sibTransId="{F7A9376A-3734-41AF-B1A2-57EE4B27C23A}"/>
    <dgm:cxn modelId="{A6CE3749-17B8-475B-A4F8-3AC3D754BADC}" srcId="{276A80EC-D285-4DC7-A2DA-5337219B9D41}" destId="{9FD96E95-2648-4C8A-BDD4-38EC1A620B53}" srcOrd="0" destOrd="0" parTransId="{26B58E96-98D1-463D-A35D-5EEAC3F0967F}" sibTransId="{6DFC200F-399D-4984-BE1C-B58092AEC74A}"/>
    <dgm:cxn modelId="{920DA16D-6FBB-4597-8D26-3AD23278526D}" type="presOf" srcId="{276A80EC-D285-4DC7-A2DA-5337219B9D41}" destId="{F62F3F0E-A92D-47AF-95EE-E6CA0A2ACA47}" srcOrd="0" destOrd="0" presId="urn:microsoft.com/office/officeart/2005/8/layout/vList2"/>
    <dgm:cxn modelId="{7D05B384-1789-432C-9035-F3231DF0ECFC}" type="presOf" srcId="{142F9F85-9122-4757-9595-F78182323D85}" destId="{CC26E3C0-57D0-4B79-8FFB-DC7E4CB15078}" srcOrd="0" destOrd="2" presId="urn:microsoft.com/office/officeart/2005/8/layout/vList2"/>
    <dgm:cxn modelId="{BC1A18CD-046F-47C9-ABEC-D9DD68B50348}" srcId="{8173ED18-E06D-4532-95C1-781F8EAC5FBB}" destId="{276A80EC-D285-4DC7-A2DA-5337219B9D41}" srcOrd="0" destOrd="0" parTransId="{50098684-A07A-4A50-8C90-C168847F7EE0}" sibTransId="{3E183843-0200-4AEE-BB07-C9F80475E5A6}"/>
    <dgm:cxn modelId="{2B90BFEE-ABC5-49BF-A266-D863EA95CA3D}" type="presOf" srcId="{03ECCA17-178E-4AA1-9369-CBA7E9A92924}" destId="{CC26E3C0-57D0-4B79-8FFB-DC7E4CB15078}" srcOrd="0" destOrd="1" presId="urn:microsoft.com/office/officeart/2005/8/layout/vList2"/>
    <dgm:cxn modelId="{759A94FC-ACB5-4E97-9D64-E95A66D890F2}" type="presOf" srcId="{9FD96E95-2648-4C8A-BDD4-38EC1A620B53}" destId="{CC26E3C0-57D0-4B79-8FFB-DC7E4CB15078}" srcOrd="0" destOrd="0" presId="urn:microsoft.com/office/officeart/2005/8/layout/vList2"/>
    <dgm:cxn modelId="{701AF6A9-D923-4CAF-8893-EA021E6CB76A}" type="presParOf" srcId="{99BF32AD-E73E-4805-A232-B85ABD59E4C0}" destId="{F62F3F0E-A92D-47AF-95EE-E6CA0A2ACA47}" srcOrd="0" destOrd="0" presId="urn:microsoft.com/office/officeart/2005/8/layout/vList2"/>
    <dgm:cxn modelId="{A3396D83-CF0B-49C6-B058-C22B75569380}" type="presParOf" srcId="{99BF32AD-E73E-4805-A232-B85ABD59E4C0}" destId="{CC26E3C0-57D0-4B79-8FFB-DC7E4CB15078}"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5CAC6E89-8D61-41CE-B485-D446E81BC557}"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FE5806CA-90C0-4767-B9A2-2F5EE4877C19}">
      <dgm:prSet phldrT="[Text]" phldr="0"/>
      <dgm:spPr/>
      <dgm:t>
        <a:bodyPr/>
        <a:lstStyle/>
        <a:p>
          <a:r>
            <a:rPr lang="en-US" dirty="0"/>
            <a:t>DOP Feedback</a:t>
          </a:r>
        </a:p>
      </dgm:t>
    </dgm:pt>
    <dgm:pt modelId="{8AD0F6F7-C0C1-40C9-ADA4-898FCFDD45FD}" type="sibTrans" cxnId="{315A0B0C-2452-480D-A4EC-138D7DAA0B37}">
      <dgm:prSet/>
      <dgm:spPr/>
      <dgm:t>
        <a:bodyPr/>
        <a:lstStyle/>
        <a:p>
          <a:endParaRPr lang="en-US"/>
        </a:p>
      </dgm:t>
    </dgm:pt>
    <dgm:pt modelId="{F96DDCBE-0EDB-4C65-BE7D-8DC7DCBA7962}" type="parTrans" cxnId="{315A0B0C-2452-480D-A4EC-138D7DAA0B37}">
      <dgm:prSet/>
      <dgm:spPr/>
      <dgm:t>
        <a:bodyPr/>
        <a:lstStyle/>
        <a:p>
          <a:endParaRPr lang="en-US"/>
        </a:p>
      </dgm:t>
    </dgm:pt>
    <dgm:pt modelId="{FB9E8E93-E505-4F61-B986-63526300BB1E}">
      <dgm:prSet phldrT="[Text]" phldr="0"/>
      <dgm:spPr/>
      <dgm:t>
        <a:bodyPr/>
        <a:lstStyle/>
        <a:p>
          <a:r>
            <a:rPr lang="en-US" b="1" dirty="0"/>
            <a:t>Parallelism Today</a:t>
          </a:r>
        </a:p>
      </dgm:t>
    </dgm:pt>
    <dgm:pt modelId="{0A28C454-11D4-48BA-B856-5DF1A51C6CA8}" type="parTrans" cxnId="{50B68244-667E-4A60-9DBF-40708B2B7104}">
      <dgm:prSet/>
      <dgm:spPr/>
      <dgm:t>
        <a:bodyPr/>
        <a:lstStyle/>
        <a:p>
          <a:endParaRPr lang="en-US"/>
        </a:p>
      </dgm:t>
    </dgm:pt>
    <dgm:pt modelId="{D0DB3B49-9806-45F0-815F-F683F3A245D5}" type="sibTrans" cxnId="{50B68244-667E-4A60-9DBF-40708B2B7104}">
      <dgm:prSet/>
      <dgm:spPr/>
      <dgm:t>
        <a:bodyPr/>
        <a:lstStyle/>
        <a:p>
          <a:endParaRPr lang="en-US"/>
        </a:p>
      </dgm:t>
    </dgm:pt>
    <dgm:pt modelId="{A654B2B1-C9D2-4EB8-AF32-8F6E55E2795A}">
      <dgm:prSet phldrT="[Text]" phldr="0"/>
      <dgm:spPr/>
      <dgm:t>
        <a:bodyPr/>
        <a:lstStyle/>
        <a:p>
          <a:r>
            <a:rPr lang="en-US" dirty="0"/>
            <a:t>Parallelism is often beneficial for querying large amounts of data, but transactional queries could suffer when time spent coordinating threads outweighs the advantages of using a parallel plan</a:t>
          </a:r>
          <a:endParaRPr lang="en-US" b="0" dirty="0"/>
        </a:p>
      </dgm:t>
    </dgm:pt>
    <dgm:pt modelId="{CBA502F4-88E7-406E-95E5-6DC4445E9C2C}" type="parTrans" cxnId="{91054B0F-CFC9-4B13-8ACC-026099ED3D6F}">
      <dgm:prSet/>
      <dgm:spPr/>
      <dgm:t>
        <a:bodyPr/>
        <a:lstStyle/>
        <a:p>
          <a:endParaRPr lang="en-US"/>
        </a:p>
      </dgm:t>
    </dgm:pt>
    <dgm:pt modelId="{9C833BE3-3094-478A-8F33-507752BF4F20}" type="sibTrans" cxnId="{91054B0F-CFC9-4B13-8ACC-026099ED3D6F}">
      <dgm:prSet/>
      <dgm:spPr/>
      <dgm:t>
        <a:bodyPr/>
        <a:lstStyle/>
        <a:p>
          <a:endParaRPr lang="en-US"/>
        </a:p>
      </dgm:t>
    </dgm:pt>
    <dgm:pt modelId="{603570B6-A9B3-4503-9657-40D4D8DA2DBE}">
      <dgm:prSet/>
      <dgm:spPr/>
      <dgm:t>
        <a:bodyPr/>
        <a:lstStyle/>
        <a:p>
          <a:r>
            <a:rPr lang="en-US" dirty="0"/>
            <a:t>Before SQL Server 2019, default value for MAXDOP = 0</a:t>
          </a:r>
        </a:p>
      </dgm:t>
    </dgm:pt>
    <dgm:pt modelId="{536C0EB9-D4E7-47EC-91E3-67CC6342F1D7}" type="parTrans" cxnId="{CC9C692B-A428-4FFE-A59D-800E099B7A27}">
      <dgm:prSet/>
      <dgm:spPr/>
      <dgm:t>
        <a:bodyPr/>
        <a:lstStyle/>
        <a:p>
          <a:endParaRPr lang="en-US"/>
        </a:p>
      </dgm:t>
    </dgm:pt>
    <dgm:pt modelId="{E2A3079E-CE9A-4ACA-9C99-48A993D554B8}" type="sibTrans" cxnId="{CC9C692B-A428-4FFE-A59D-800E099B7A27}">
      <dgm:prSet/>
      <dgm:spPr/>
      <dgm:t>
        <a:bodyPr/>
        <a:lstStyle/>
        <a:p>
          <a:endParaRPr lang="en-US"/>
        </a:p>
      </dgm:t>
    </dgm:pt>
    <dgm:pt modelId="{CD3390C5-B5ED-4CF6-8651-FDC2FADFFB4C}">
      <dgm:prSet/>
      <dgm:spPr/>
      <dgm:t>
        <a:bodyPr/>
        <a:lstStyle/>
        <a:p>
          <a:r>
            <a:rPr lang="en-US" dirty="0"/>
            <a:t>With SQL Server 2019, default is calculated at setup based on available processors</a:t>
          </a:r>
        </a:p>
      </dgm:t>
    </dgm:pt>
    <dgm:pt modelId="{E4963137-255C-411C-AF8E-E645BCC670A4}" type="parTrans" cxnId="{66E2F010-7EBB-4CD5-A78A-492D6EBB0527}">
      <dgm:prSet/>
      <dgm:spPr/>
      <dgm:t>
        <a:bodyPr/>
        <a:lstStyle/>
        <a:p>
          <a:endParaRPr lang="en-US"/>
        </a:p>
      </dgm:t>
    </dgm:pt>
    <dgm:pt modelId="{71CFB2F1-9104-490B-82D6-0ECA54A7CBF8}" type="sibTrans" cxnId="{66E2F010-7EBB-4CD5-A78A-492D6EBB0527}">
      <dgm:prSet/>
      <dgm:spPr/>
      <dgm:t>
        <a:bodyPr/>
        <a:lstStyle/>
        <a:p>
          <a:endParaRPr lang="en-US"/>
        </a:p>
      </dgm:t>
    </dgm:pt>
    <dgm:pt modelId="{715AF04F-B7A2-437F-85DA-D25523220840}">
      <dgm:prSet/>
      <dgm:spPr/>
      <dgm:t>
        <a:bodyPr/>
        <a:lstStyle/>
        <a:p>
          <a:r>
            <a:rPr lang="en-US" dirty="0"/>
            <a:t>Azure SQL Database the default MAXDOP is 8</a:t>
          </a:r>
        </a:p>
      </dgm:t>
    </dgm:pt>
    <dgm:pt modelId="{0FF78EAF-9828-428C-8E62-5D1B553879CB}" type="parTrans" cxnId="{D971CF58-1CD5-4308-81CA-60ECAE8EC988}">
      <dgm:prSet/>
      <dgm:spPr/>
      <dgm:t>
        <a:bodyPr/>
        <a:lstStyle/>
        <a:p>
          <a:endParaRPr lang="en-US"/>
        </a:p>
      </dgm:t>
    </dgm:pt>
    <dgm:pt modelId="{54B48445-0B2B-4122-822D-7B5F3AC616C0}" type="sibTrans" cxnId="{D971CF58-1CD5-4308-81CA-60ECAE8EC988}">
      <dgm:prSet/>
      <dgm:spPr/>
      <dgm:t>
        <a:bodyPr/>
        <a:lstStyle/>
        <a:p>
          <a:endParaRPr lang="en-US"/>
        </a:p>
      </dgm:t>
    </dgm:pt>
    <dgm:pt modelId="{FECC6121-E28F-4BE0-AE1C-747308641080}">
      <dgm:prSet phldrT="[Text]" phldr="0"/>
      <dgm:spPr/>
      <dgm:t>
        <a:bodyPr/>
        <a:lstStyle/>
        <a:p>
          <a:r>
            <a:rPr lang="en-US" b="1" dirty="0"/>
            <a:t>Current Settings</a:t>
          </a:r>
        </a:p>
      </dgm:t>
    </dgm:pt>
    <dgm:pt modelId="{906B4977-F3E5-4B93-83EB-11FC5247CDFD}" type="parTrans" cxnId="{A27048B4-F2AE-411E-BF82-923F64C4A9B5}">
      <dgm:prSet/>
      <dgm:spPr/>
      <dgm:t>
        <a:bodyPr/>
        <a:lstStyle/>
        <a:p>
          <a:endParaRPr lang="en-US"/>
        </a:p>
      </dgm:t>
    </dgm:pt>
    <dgm:pt modelId="{01681DA4-66CE-4A55-A9E2-6D4658A7195F}" type="sibTrans" cxnId="{A27048B4-F2AE-411E-BF82-923F64C4A9B5}">
      <dgm:prSet/>
      <dgm:spPr/>
      <dgm:t>
        <a:bodyPr/>
        <a:lstStyle/>
        <a:p>
          <a:endParaRPr lang="en-US"/>
        </a:p>
      </dgm:t>
    </dgm:pt>
    <dgm:pt modelId="{12F08BDA-57A7-4FF3-895B-9B22D1EAB9B0}">
      <dgm:prSet/>
      <dgm:spPr/>
      <dgm:t>
        <a:bodyPr/>
        <a:lstStyle/>
        <a:p>
          <a:r>
            <a:rPr lang="en-US" dirty="0">
              <a:latin typeface="Segoe UI" panose="020B0502040204020203" pitchFamily="34" charset="0"/>
              <a:cs typeface="Segoe UI" panose="020B0502040204020203" pitchFamily="34" charset="0"/>
            </a:rPr>
            <a:t>DOP Feedback will </a:t>
          </a:r>
          <a:r>
            <a:rPr lang="en-US" b="1" dirty="0">
              <a:latin typeface="Segoe UI" panose="020B0502040204020203" pitchFamily="34" charset="0"/>
              <a:cs typeface="Segoe UI" panose="020B0502040204020203" pitchFamily="34" charset="0"/>
            </a:rPr>
            <a:t>identify</a:t>
          </a:r>
          <a:r>
            <a:rPr lang="en-US" dirty="0">
              <a:latin typeface="Segoe UI" panose="020B0502040204020203" pitchFamily="34" charset="0"/>
              <a:cs typeface="Segoe UI" panose="020B0502040204020203" pitchFamily="34" charset="0"/>
            </a:rPr>
            <a:t> parallelism inefficiencies for repeating queries, based on CPU time, elapsed time, and waits</a:t>
          </a:r>
          <a:endParaRPr lang="en-US" dirty="0"/>
        </a:p>
      </dgm:t>
    </dgm:pt>
    <dgm:pt modelId="{ABF79460-88DA-4FC5-A7F7-D1752E248B8C}" type="parTrans" cxnId="{B58CE673-2319-4ACB-A6A4-C6A479151A8E}">
      <dgm:prSet/>
      <dgm:spPr/>
      <dgm:t>
        <a:bodyPr/>
        <a:lstStyle/>
        <a:p>
          <a:endParaRPr lang="en-US"/>
        </a:p>
      </dgm:t>
    </dgm:pt>
    <dgm:pt modelId="{55E71A34-202E-4936-B3BE-26019DF70DCC}" type="sibTrans" cxnId="{B58CE673-2319-4ACB-A6A4-C6A479151A8E}">
      <dgm:prSet/>
      <dgm:spPr/>
      <dgm:t>
        <a:bodyPr/>
        <a:lstStyle/>
        <a:p>
          <a:endParaRPr lang="en-US"/>
        </a:p>
      </dgm:t>
    </dgm:pt>
    <dgm:pt modelId="{3FD2F8FB-3974-4614-A20C-74435C60E6DC}">
      <dgm:prSet/>
      <dgm:spPr/>
      <dgm:t>
        <a:bodyPr/>
        <a:lstStyle/>
        <a:p>
          <a:r>
            <a:rPr lang="en-US" dirty="0">
              <a:latin typeface="Segoe UI" panose="020B0502040204020203" pitchFamily="34" charset="0"/>
              <a:cs typeface="Segoe UI" panose="020B0502040204020203" pitchFamily="34" charset="0"/>
            </a:rPr>
            <a:t>If parallelism usage is inefficient, the DOP will be </a:t>
          </a:r>
          <a:r>
            <a:rPr lang="en-US" b="1" dirty="0">
              <a:latin typeface="Segoe UI" panose="020B0502040204020203" pitchFamily="34" charset="0"/>
              <a:cs typeface="Segoe UI" panose="020B0502040204020203" pitchFamily="34" charset="0"/>
            </a:rPr>
            <a:t>lowered</a:t>
          </a:r>
          <a:r>
            <a:rPr lang="en-US" dirty="0">
              <a:latin typeface="Segoe UI" panose="020B0502040204020203" pitchFamily="34" charset="0"/>
              <a:cs typeface="Segoe UI" panose="020B0502040204020203" pitchFamily="34" charset="0"/>
            </a:rPr>
            <a:t> for next execution (min DOP = 2) and then </a:t>
          </a:r>
          <a:r>
            <a:rPr lang="en-US" b="1" dirty="0">
              <a:latin typeface="Segoe UI" panose="020B0502040204020203" pitchFamily="34" charset="0"/>
              <a:cs typeface="Segoe UI" panose="020B0502040204020203" pitchFamily="34" charset="0"/>
            </a:rPr>
            <a:t>verify</a:t>
          </a:r>
          <a:r>
            <a:rPr lang="en-US" dirty="0">
              <a:latin typeface="Segoe UI" panose="020B0502040204020203" pitchFamily="34" charset="0"/>
              <a:cs typeface="Segoe UI" panose="020B0502040204020203" pitchFamily="34" charset="0"/>
            </a:rPr>
            <a:t> if it helps</a:t>
          </a:r>
        </a:p>
      </dgm:t>
    </dgm:pt>
    <dgm:pt modelId="{633B7F0E-2020-4E7A-9252-35C3EBFCD873}" type="parTrans" cxnId="{D6538099-D950-42F8-BE1A-98BC271B4069}">
      <dgm:prSet/>
      <dgm:spPr/>
      <dgm:t>
        <a:bodyPr/>
        <a:lstStyle/>
        <a:p>
          <a:endParaRPr lang="en-US"/>
        </a:p>
      </dgm:t>
    </dgm:pt>
    <dgm:pt modelId="{7626595A-96F7-4521-AA4E-A8651A9224F5}" type="sibTrans" cxnId="{D6538099-D950-42F8-BE1A-98BC271B4069}">
      <dgm:prSet/>
      <dgm:spPr/>
      <dgm:t>
        <a:bodyPr/>
        <a:lstStyle/>
        <a:p>
          <a:endParaRPr lang="en-US"/>
        </a:p>
      </dgm:t>
    </dgm:pt>
    <dgm:pt modelId="{4389B85E-87DA-4006-A2EA-F0A7CD439F99}">
      <dgm:prSet/>
      <dgm:spPr/>
      <dgm:t>
        <a:bodyPr/>
        <a:lstStyle/>
        <a:p>
          <a:r>
            <a:rPr lang="en-US" dirty="0"/>
            <a:t>Only verified feedback is persisted (Query Store). </a:t>
          </a:r>
          <a:br>
            <a:rPr lang="en-US" dirty="0"/>
          </a:br>
          <a:r>
            <a:rPr lang="en-US" dirty="0"/>
            <a:t>- If next execution regresses, back to last good known DOP </a:t>
          </a:r>
          <a:endParaRPr lang="en-US"/>
        </a:p>
      </dgm:t>
    </dgm:pt>
    <dgm:pt modelId="{325CC019-E57C-4F3F-B7F3-13AF2DACA5C7}" type="parTrans" cxnId="{AF1FF90B-D31F-4EE0-A835-B5A85964E2DB}">
      <dgm:prSet/>
      <dgm:spPr/>
      <dgm:t>
        <a:bodyPr/>
        <a:lstStyle/>
        <a:p>
          <a:endParaRPr lang="en-US"/>
        </a:p>
      </dgm:t>
    </dgm:pt>
    <dgm:pt modelId="{5AF8CD0A-0046-4595-AD8A-9195F431C1B2}" type="sibTrans" cxnId="{AF1FF90B-D31F-4EE0-A835-B5A85964E2DB}">
      <dgm:prSet/>
      <dgm:spPr/>
      <dgm:t>
        <a:bodyPr/>
        <a:lstStyle/>
        <a:p>
          <a:endParaRPr lang="en-US"/>
        </a:p>
      </dgm:t>
    </dgm:pt>
    <dgm:pt modelId="{B902A285-C333-498D-BE6D-38566E131EA4}" type="pres">
      <dgm:prSet presAssocID="{5CAC6E89-8D61-41CE-B485-D446E81BC557}" presName="linear" presStyleCnt="0">
        <dgm:presLayoutVars>
          <dgm:dir/>
          <dgm:animLvl val="lvl"/>
          <dgm:resizeHandles val="exact"/>
        </dgm:presLayoutVars>
      </dgm:prSet>
      <dgm:spPr/>
    </dgm:pt>
    <dgm:pt modelId="{C3BC5FA1-3063-48EB-BF7F-D5688F371B16}" type="pres">
      <dgm:prSet presAssocID="{FB9E8E93-E505-4F61-B986-63526300BB1E}" presName="parentLin" presStyleCnt="0"/>
      <dgm:spPr/>
    </dgm:pt>
    <dgm:pt modelId="{BE7C517D-9004-4120-A6EC-1DBE8358D631}" type="pres">
      <dgm:prSet presAssocID="{FB9E8E93-E505-4F61-B986-63526300BB1E}" presName="parentLeftMargin" presStyleLbl="node1" presStyleIdx="0" presStyleCnt="3"/>
      <dgm:spPr/>
    </dgm:pt>
    <dgm:pt modelId="{09DF4224-3D80-47D7-B2BA-0A0BBC33BA22}" type="pres">
      <dgm:prSet presAssocID="{FB9E8E93-E505-4F61-B986-63526300BB1E}" presName="parentText" presStyleLbl="node1" presStyleIdx="0" presStyleCnt="3">
        <dgm:presLayoutVars>
          <dgm:chMax val="0"/>
          <dgm:bulletEnabled val="1"/>
        </dgm:presLayoutVars>
      </dgm:prSet>
      <dgm:spPr/>
    </dgm:pt>
    <dgm:pt modelId="{7C729CE2-889A-4AD4-96E2-478372BD9263}" type="pres">
      <dgm:prSet presAssocID="{FB9E8E93-E505-4F61-B986-63526300BB1E}" presName="negativeSpace" presStyleCnt="0"/>
      <dgm:spPr/>
    </dgm:pt>
    <dgm:pt modelId="{F2611699-6C85-4FBF-AB47-DBD3C7959DCE}" type="pres">
      <dgm:prSet presAssocID="{FB9E8E93-E505-4F61-B986-63526300BB1E}" presName="childText" presStyleLbl="conFgAcc1" presStyleIdx="0" presStyleCnt="3">
        <dgm:presLayoutVars>
          <dgm:bulletEnabled val="1"/>
        </dgm:presLayoutVars>
      </dgm:prSet>
      <dgm:spPr/>
    </dgm:pt>
    <dgm:pt modelId="{D0489F86-43E1-45D4-A0BE-724C960BF713}" type="pres">
      <dgm:prSet presAssocID="{D0DB3B49-9806-45F0-815F-F683F3A245D5}" presName="spaceBetweenRectangles" presStyleCnt="0"/>
      <dgm:spPr/>
    </dgm:pt>
    <dgm:pt modelId="{60F703C6-E9B5-4E10-87DC-F22DE0392E69}" type="pres">
      <dgm:prSet presAssocID="{FECC6121-E28F-4BE0-AE1C-747308641080}" presName="parentLin" presStyleCnt="0"/>
      <dgm:spPr/>
    </dgm:pt>
    <dgm:pt modelId="{650EC44F-F836-4943-AC39-1C53DC90C16F}" type="pres">
      <dgm:prSet presAssocID="{FECC6121-E28F-4BE0-AE1C-747308641080}" presName="parentLeftMargin" presStyleLbl="node1" presStyleIdx="0" presStyleCnt="3"/>
      <dgm:spPr/>
    </dgm:pt>
    <dgm:pt modelId="{8EDC92CE-1AB4-4FAD-8EB9-3304E9FB1C42}" type="pres">
      <dgm:prSet presAssocID="{FECC6121-E28F-4BE0-AE1C-747308641080}" presName="parentText" presStyleLbl="node1" presStyleIdx="1" presStyleCnt="3">
        <dgm:presLayoutVars>
          <dgm:chMax val="0"/>
          <dgm:bulletEnabled val="1"/>
        </dgm:presLayoutVars>
      </dgm:prSet>
      <dgm:spPr/>
    </dgm:pt>
    <dgm:pt modelId="{F6542E23-8949-4197-AC32-5529996D8DDA}" type="pres">
      <dgm:prSet presAssocID="{FECC6121-E28F-4BE0-AE1C-747308641080}" presName="negativeSpace" presStyleCnt="0"/>
      <dgm:spPr/>
    </dgm:pt>
    <dgm:pt modelId="{1738A5E9-7294-453F-BC26-FB76949CBB6D}" type="pres">
      <dgm:prSet presAssocID="{FECC6121-E28F-4BE0-AE1C-747308641080}" presName="childText" presStyleLbl="conFgAcc1" presStyleIdx="1" presStyleCnt="3">
        <dgm:presLayoutVars>
          <dgm:bulletEnabled val="1"/>
        </dgm:presLayoutVars>
      </dgm:prSet>
      <dgm:spPr/>
    </dgm:pt>
    <dgm:pt modelId="{8B44DBAF-0D95-4F0B-B42F-00002549F9AE}" type="pres">
      <dgm:prSet presAssocID="{01681DA4-66CE-4A55-A9E2-6D4658A7195F}" presName="spaceBetweenRectangles" presStyleCnt="0"/>
      <dgm:spPr/>
    </dgm:pt>
    <dgm:pt modelId="{5AE72953-0E1D-41F4-A43D-0511D75F9A4B}" type="pres">
      <dgm:prSet presAssocID="{FE5806CA-90C0-4767-B9A2-2F5EE4877C19}" presName="parentLin" presStyleCnt="0"/>
      <dgm:spPr/>
    </dgm:pt>
    <dgm:pt modelId="{D4903FD3-EBAD-47DA-895D-4E6DB67DDCB3}" type="pres">
      <dgm:prSet presAssocID="{FE5806CA-90C0-4767-B9A2-2F5EE4877C19}" presName="parentLeftMargin" presStyleLbl="node1" presStyleIdx="1" presStyleCnt="3"/>
      <dgm:spPr/>
    </dgm:pt>
    <dgm:pt modelId="{89DAF6F2-441E-411B-A709-5BCA0EF94829}" type="pres">
      <dgm:prSet presAssocID="{FE5806CA-90C0-4767-B9A2-2F5EE4877C19}" presName="parentText" presStyleLbl="node1" presStyleIdx="2" presStyleCnt="3">
        <dgm:presLayoutVars>
          <dgm:chMax val="0"/>
          <dgm:bulletEnabled val="1"/>
        </dgm:presLayoutVars>
      </dgm:prSet>
      <dgm:spPr/>
    </dgm:pt>
    <dgm:pt modelId="{760121C0-A62B-41E7-8FB4-DB16D386612C}" type="pres">
      <dgm:prSet presAssocID="{FE5806CA-90C0-4767-B9A2-2F5EE4877C19}" presName="negativeSpace" presStyleCnt="0"/>
      <dgm:spPr/>
    </dgm:pt>
    <dgm:pt modelId="{124365EB-2ED1-4CFC-8BFA-0B60CA5A2F96}" type="pres">
      <dgm:prSet presAssocID="{FE5806CA-90C0-4767-B9A2-2F5EE4877C19}" presName="childText" presStyleLbl="conFgAcc1" presStyleIdx="2" presStyleCnt="3">
        <dgm:presLayoutVars>
          <dgm:bulletEnabled val="1"/>
        </dgm:presLayoutVars>
      </dgm:prSet>
      <dgm:spPr/>
    </dgm:pt>
  </dgm:ptLst>
  <dgm:cxnLst>
    <dgm:cxn modelId="{AF1FF90B-D31F-4EE0-A835-B5A85964E2DB}" srcId="{FE5806CA-90C0-4767-B9A2-2F5EE4877C19}" destId="{4389B85E-87DA-4006-A2EA-F0A7CD439F99}" srcOrd="2" destOrd="0" parTransId="{325CC019-E57C-4F3F-B7F3-13AF2DACA5C7}" sibTransId="{5AF8CD0A-0046-4595-AD8A-9195F431C1B2}"/>
    <dgm:cxn modelId="{315A0B0C-2452-480D-A4EC-138D7DAA0B37}" srcId="{5CAC6E89-8D61-41CE-B485-D446E81BC557}" destId="{FE5806CA-90C0-4767-B9A2-2F5EE4877C19}" srcOrd="2" destOrd="0" parTransId="{F96DDCBE-0EDB-4C65-BE7D-8DC7DCBA7962}" sibTransId="{8AD0F6F7-C0C1-40C9-ADA4-898FCFDD45FD}"/>
    <dgm:cxn modelId="{91054B0F-CFC9-4B13-8ACC-026099ED3D6F}" srcId="{FB9E8E93-E505-4F61-B986-63526300BB1E}" destId="{A654B2B1-C9D2-4EB8-AF32-8F6E55E2795A}" srcOrd="0" destOrd="0" parTransId="{CBA502F4-88E7-406E-95E5-6DC4445E9C2C}" sibTransId="{9C833BE3-3094-478A-8F33-507752BF4F20}"/>
    <dgm:cxn modelId="{66E2F010-7EBB-4CD5-A78A-492D6EBB0527}" srcId="{FECC6121-E28F-4BE0-AE1C-747308641080}" destId="{CD3390C5-B5ED-4CF6-8651-FDC2FADFFB4C}" srcOrd="1" destOrd="0" parTransId="{E4963137-255C-411C-AF8E-E645BCC670A4}" sibTransId="{71CFB2F1-9104-490B-82D6-0ECA54A7CBF8}"/>
    <dgm:cxn modelId="{81D06E28-6D2F-4E41-A2ED-EB87263E7103}" type="presOf" srcId="{4389B85E-87DA-4006-A2EA-F0A7CD439F99}" destId="{124365EB-2ED1-4CFC-8BFA-0B60CA5A2F96}" srcOrd="0" destOrd="2" presId="urn:microsoft.com/office/officeart/2005/8/layout/list1"/>
    <dgm:cxn modelId="{CC9C692B-A428-4FFE-A59D-800E099B7A27}" srcId="{FECC6121-E28F-4BE0-AE1C-747308641080}" destId="{603570B6-A9B3-4503-9657-40D4D8DA2DBE}" srcOrd="0" destOrd="0" parTransId="{536C0EB9-D4E7-47EC-91E3-67CC6342F1D7}" sibTransId="{E2A3079E-CE9A-4ACA-9C99-48A993D554B8}"/>
    <dgm:cxn modelId="{39B1AA30-348F-40A7-A0ED-67CA2FA20EBE}" type="presOf" srcId="{FE5806CA-90C0-4767-B9A2-2F5EE4877C19}" destId="{89DAF6F2-441E-411B-A709-5BCA0EF94829}" srcOrd="1" destOrd="0" presId="urn:microsoft.com/office/officeart/2005/8/layout/list1"/>
    <dgm:cxn modelId="{6E27E134-C0E9-4CA1-89F6-87126E44F68A}" type="presOf" srcId="{715AF04F-B7A2-437F-85DA-D25523220840}" destId="{1738A5E9-7294-453F-BC26-FB76949CBB6D}" srcOrd="0" destOrd="2" presId="urn:microsoft.com/office/officeart/2005/8/layout/list1"/>
    <dgm:cxn modelId="{BD13F25F-FC2A-48F6-BC9A-849DC4BBD562}" type="presOf" srcId="{5CAC6E89-8D61-41CE-B485-D446E81BC557}" destId="{B902A285-C333-498D-BE6D-38566E131EA4}" srcOrd="0" destOrd="0" presId="urn:microsoft.com/office/officeart/2005/8/layout/list1"/>
    <dgm:cxn modelId="{50B68244-667E-4A60-9DBF-40708B2B7104}" srcId="{5CAC6E89-8D61-41CE-B485-D446E81BC557}" destId="{FB9E8E93-E505-4F61-B986-63526300BB1E}" srcOrd="0" destOrd="0" parTransId="{0A28C454-11D4-48BA-B856-5DF1A51C6CA8}" sibTransId="{D0DB3B49-9806-45F0-815F-F683F3A245D5}"/>
    <dgm:cxn modelId="{9DE01046-E1EF-447E-B58D-5F3A659719FD}" type="presOf" srcId="{FB9E8E93-E505-4F61-B986-63526300BB1E}" destId="{09DF4224-3D80-47D7-B2BA-0A0BBC33BA22}" srcOrd="1" destOrd="0" presId="urn:microsoft.com/office/officeart/2005/8/layout/list1"/>
    <dgm:cxn modelId="{4E0B036F-865D-434A-8BF8-AE78B2E3BB72}" type="presOf" srcId="{FECC6121-E28F-4BE0-AE1C-747308641080}" destId="{8EDC92CE-1AB4-4FAD-8EB9-3304E9FB1C42}" srcOrd="1" destOrd="0" presId="urn:microsoft.com/office/officeart/2005/8/layout/list1"/>
    <dgm:cxn modelId="{B58CE673-2319-4ACB-A6A4-C6A479151A8E}" srcId="{FE5806CA-90C0-4767-B9A2-2F5EE4877C19}" destId="{12F08BDA-57A7-4FF3-895B-9B22D1EAB9B0}" srcOrd="0" destOrd="0" parTransId="{ABF79460-88DA-4FC5-A7F7-D1752E248B8C}" sibTransId="{55E71A34-202E-4936-B3BE-26019DF70DCC}"/>
    <dgm:cxn modelId="{A82AF974-8363-4B9A-ADEE-2D65943A2F65}" type="presOf" srcId="{3FD2F8FB-3974-4614-A20C-74435C60E6DC}" destId="{124365EB-2ED1-4CFC-8BFA-0B60CA5A2F96}" srcOrd="0" destOrd="1" presId="urn:microsoft.com/office/officeart/2005/8/layout/list1"/>
    <dgm:cxn modelId="{D971CF58-1CD5-4308-81CA-60ECAE8EC988}" srcId="{FECC6121-E28F-4BE0-AE1C-747308641080}" destId="{715AF04F-B7A2-437F-85DA-D25523220840}" srcOrd="2" destOrd="0" parTransId="{0FF78EAF-9828-428C-8E62-5D1B553879CB}" sibTransId="{54B48445-0B2B-4122-822D-7B5F3AC616C0}"/>
    <dgm:cxn modelId="{1668C88A-31BF-41D9-9656-FD8A39FB1F8B}" type="presOf" srcId="{A654B2B1-C9D2-4EB8-AF32-8F6E55E2795A}" destId="{F2611699-6C85-4FBF-AB47-DBD3C7959DCE}" srcOrd="0" destOrd="0" presId="urn:microsoft.com/office/officeart/2005/8/layout/list1"/>
    <dgm:cxn modelId="{E08A5A92-CE3D-4DF2-B7E9-77BBB94C8838}" type="presOf" srcId="{FB9E8E93-E505-4F61-B986-63526300BB1E}" destId="{BE7C517D-9004-4120-A6EC-1DBE8358D631}" srcOrd="0" destOrd="0" presId="urn:microsoft.com/office/officeart/2005/8/layout/list1"/>
    <dgm:cxn modelId="{D6538099-D950-42F8-BE1A-98BC271B4069}" srcId="{FE5806CA-90C0-4767-B9A2-2F5EE4877C19}" destId="{3FD2F8FB-3974-4614-A20C-74435C60E6DC}" srcOrd="1" destOrd="0" parTransId="{633B7F0E-2020-4E7A-9252-35C3EBFCD873}" sibTransId="{7626595A-96F7-4521-AA4E-A8651A9224F5}"/>
    <dgm:cxn modelId="{371DDEA0-7F39-4BA2-9E86-1C9396B68C7E}" type="presOf" srcId="{FE5806CA-90C0-4767-B9A2-2F5EE4877C19}" destId="{D4903FD3-EBAD-47DA-895D-4E6DB67DDCB3}" srcOrd="0" destOrd="0" presId="urn:microsoft.com/office/officeart/2005/8/layout/list1"/>
    <dgm:cxn modelId="{A27048B4-F2AE-411E-BF82-923F64C4A9B5}" srcId="{5CAC6E89-8D61-41CE-B485-D446E81BC557}" destId="{FECC6121-E28F-4BE0-AE1C-747308641080}" srcOrd="1" destOrd="0" parTransId="{906B4977-F3E5-4B93-83EB-11FC5247CDFD}" sibTransId="{01681DA4-66CE-4A55-A9E2-6D4658A7195F}"/>
    <dgm:cxn modelId="{D4E422B6-CA8F-4780-9814-A494B8FCA92F}" type="presOf" srcId="{603570B6-A9B3-4503-9657-40D4D8DA2DBE}" destId="{1738A5E9-7294-453F-BC26-FB76949CBB6D}" srcOrd="0" destOrd="0" presId="urn:microsoft.com/office/officeart/2005/8/layout/list1"/>
    <dgm:cxn modelId="{F87393B6-E8D1-4463-8026-32637012E1AC}" type="presOf" srcId="{CD3390C5-B5ED-4CF6-8651-FDC2FADFFB4C}" destId="{1738A5E9-7294-453F-BC26-FB76949CBB6D}" srcOrd="0" destOrd="1" presId="urn:microsoft.com/office/officeart/2005/8/layout/list1"/>
    <dgm:cxn modelId="{476C2DE1-A147-4CE6-BF16-7EDD238C08F0}" type="presOf" srcId="{12F08BDA-57A7-4FF3-895B-9B22D1EAB9B0}" destId="{124365EB-2ED1-4CFC-8BFA-0B60CA5A2F96}" srcOrd="0" destOrd="0" presId="urn:microsoft.com/office/officeart/2005/8/layout/list1"/>
    <dgm:cxn modelId="{3D8184FC-8811-4F13-A9F7-E1350DD7C337}" type="presOf" srcId="{FECC6121-E28F-4BE0-AE1C-747308641080}" destId="{650EC44F-F836-4943-AC39-1C53DC90C16F}" srcOrd="0" destOrd="0" presId="urn:microsoft.com/office/officeart/2005/8/layout/list1"/>
    <dgm:cxn modelId="{F4094326-8DEC-4BC3-B6CE-41A9AADC2E18}" type="presParOf" srcId="{B902A285-C333-498D-BE6D-38566E131EA4}" destId="{C3BC5FA1-3063-48EB-BF7F-D5688F371B16}" srcOrd="0" destOrd="0" presId="urn:microsoft.com/office/officeart/2005/8/layout/list1"/>
    <dgm:cxn modelId="{5B9EC6BC-CAE0-4905-A9F3-D1EF51623ABE}" type="presParOf" srcId="{C3BC5FA1-3063-48EB-BF7F-D5688F371B16}" destId="{BE7C517D-9004-4120-A6EC-1DBE8358D631}" srcOrd="0" destOrd="0" presId="urn:microsoft.com/office/officeart/2005/8/layout/list1"/>
    <dgm:cxn modelId="{8834ED35-F260-4137-B4EB-C07D65B773C8}" type="presParOf" srcId="{C3BC5FA1-3063-48EB-BF7F-D5688F371B16}" destId="{09DF4224-3D80-47D7-B2BA-0A0BBC33BA22}" srcOrd="1" destOrd="0" presId="urn:microsoft.com/office/officeart/2005/8/layout/list1"/>
    <dgm:cxn modelId="{425CFF60-0DCB-427F-8456-BB903EE95B47}" type="presParOf" srcId="{B902A285-C333-498D-BE6D-38566E131EA4}" destId="{7C729CE2-889A-4AD4-96E2-478372BD9263}" srcOrd="1" destOrd="0" presId="urn:microsoft.com/office/officeart/2005/8/layout/list1"/>
    <dgm:cxn modelId="{E2C75AC6-9B69-4035-BA50-AC836BF6E293}" type="presParOf" srcId="{B902A285-C333-498D-BE6D-38566E131EA4}" destId="{F2611699-6C85-4FBF-AB47-DBD3C7959DCE}" srcOrd="2" destOrd="0" presId="urn:microsoft.com/office/officeart/2005/8/layout/list1"/>
    <dgm:cxn modelId="{CD777938-ECC0-4BA8-8514-D34CA9CBB0F5}" type="presParOf" srcId="{B902A285-C333-498D-BE6D-38566E131EA4}" destId="{D0489F86-43E1-45D4-A0BE-724C960BF713}" srcOrd="3" destOrd="0" presId="urn:microsoft.com/office/officeart/2005/8/layout/list1"/>
    <dgm:cxn modelId="{D85329F5-A0ED-447E-B9FF-F09FF432CD6D}" type="presParOf" srcId="{B902A285-C333-498D-BE6D-38566E131EA4}" destId="{60F703C6-E9B5-4E10-87DC-F22DE0392E69}" srcOrd="4" destOrd="0" presId="urn:microsoft.com/office/officeart/2005/8/layout/list1"/>
    <dgm:cxn modelId="{103FE61F-F59B-4B81-8C78-AD21807B1B9D}" type="presParOf" srcId="{60F703C6-E9B5-4E10-87DC-F22DE0392E69}" destId="{650EC44F-F836-4943-AC39-1C53DC90C16F}" srcOrd="0" destOrd="0" presId="urn:microsoft.com/office/officeart/2005/8/layout/list1"/>
    <dgm:cxn modelId="{E51A4FB5-3ECA-4FCE-A08D-BFB6F06288E2}" type="presParOf" srcId="{60F703C6-E9B5-4E10-87DC-F22DE0392E69}" destId="{8EDC92CE-1AB4-4FAD-8EB9-3304E9FB1C42}" srcOrd="1" destOrd="0" presId="urn:microsoft.com/office/officeart/2005/8/layout/list1"/>
    <dgm:cxn modelId="{2ACE633E-357C-41BE-8F0B-D778BC180406}" type="presParOf" srcId="{B902A285-C333-498D-BE6D-38566E131EA4}" destId="{F6542E23-8949-4197-AC32-5529996D8DDA}" srcOrd="5" destOrd="0" presId="urn:microsoft.com/office/officeart/2005/8/layout/list1"/>
    <dgm:cxn modelId="{C473E3CD-4F89-4E4A-8A9F-0CE7A04ED38B}" type="presParOf" srcId="{B902A285-C333-498D-BE6D-38566E131EA4}" destId="{1738A5E9-7294-453F-BC26-FB76949CBB6D}" srcOrd="6" destOrd="0" presId="urn:microsoft.com/office/officeart/2005/8/layout/list1"/>
    <dgm:cxn modelId="{968F8EEC-4F9A-4873-94C4-9F07DB5D2A14}" type="presParOf" srcId="{B902A285-C333-498D-BE6D-38566E131EA4}" destId="{8B44DBAF-0D95-4F0B-B42F-00002549F9AE}" srcOrd="7" destOrd="0" presId="urn:microsoft.com/office/officeart/2005/8/layout/list1"/>
    <dgm:cxn modelId="{03C56002-CFE6-4902-A1F6-404AD2FC0EA3}" type="presParOf" srcId="{B902A285-C333-498D-BE6D-38566E131EA4}" destId="{5AE72953-0E1D-41F4-A43D-0511D75F9A4B}" srcOrd="8" destOrd="0" presId="urn:microsoft.com/office/officeart/2005/8/layout/list1"/>
    <dgm:cxn modelId="{03152CCF-CF56-41CE-97B7-D6D1496F8247}" type="presParOf" srcId="{5AE72953-0E1D-41F4-A43D-0511D75F9A4B}" destId="{D4903FD3-EBAD-47DA-895D-4E6DB67DDCB3}" srcOrd="0" destOrd="0" presId="urn:microsoft.com/office/officeart/2005/8/layout/list1"/>
    <dgm:cxn modelId="{E09ABD88-6DD2-4D8F-878C-A4A3EE1023EA}" type="presParOf" srcId="{5AE72953-0E1D-41F4-A43D-0511D75F9A4B}" destId="{89DAF6F2-441E-411B-A709-5BCA0EF94829}" srcOrd="1" destOrd="0" presId="urn:microsoft.com/office/officeart/2005/8/layout/list1"/>
    <dgm:cxn modelId="{D3F9A7AA-B071-4BE3-A2AE-10D2C4F2ED98}" type="presParOf" srcId="{B902A285-C333-498D-BE6D-38566E131EA4}" destId="{760121C0-A62B-41E7-8FB4-DB16D386612C}" srcOrd="9" destOrd="0" presId="urn:microsoft.com/office/officeart/2005/8/layout/list1"/>
    <dgm:cxn modelId="{CA415FCA-9ED4-4CC4-BA3C-2A8588374D78}" type="presParOf" srcId="{B902A285-C333-498D-BE6D-38566E131EA4}" destId="{124365EB-2ED1-4CFC-8BFA-0B60CA5A2F96}" srcOrd="10"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simple1" qsCatId="simple" csTypeId="urn:microsoft.com/office/officeart/2005/8/colors/accent5_2" csCatId="accent5"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EC5624F3-2170-43DC-97A6-A153AC2072F1}">
      <dgm:prSet phldrT="[Text]"/>
      <dgm:spPr>
        <a:solidFill>
          <a:schemeClr val="accent6">
            <a:lumMod val="90000"/>
            <a:lumOff val="10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2787F9B9-D9EE-40F6-ABD4-C13F268A8AF1}">
      <dgm:prSet phldrT="[Text]"/>
      <dgm:spPr>
        <a:solidFill>
          <a:srgbClr val="0067B8"/>
        </a:solidFill>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a:solidFill>
          <a:srgbClr val="0067B8"/>
        </a:solidFill>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5261F5C2-903F-4994-916A-72A90DAE7F2D}" type="asst">
      <dgm:prSet phldrT="[Text]"/>
      <dgm:spPr>
        <a:solidFill>
          <a:srgbClr val="8661C5"/>
        </a:solidFill>
      </dgm:spPr>
      <dgm:t>
        <a:bodyPr/>
        <a:lstStyle/>
        <a:p>
          <a:r>
            <a:rPr lang="en-US" dirty="0"/>
            <a:t>Feedback Persistence</a:t>
          </a:r>
        </a:p>
      </dgm:t>
    </dgm:pt>
    <dgm:pt modelId="{FAA45A8D-079A-4FAC-87D1-08D72268764D}" type="parTrans" cxnId="{742FF205-1B4C-462C-ABBD-F2CB88EA006B}">
      <dgm:prSet/>
      <dgm:spPr/>
      <dgm:t>
        <a:bodyPr/>
        <a:lstStyle/>
        <a:p>
          <a:endParaRPr lang="en-US"/>
        </a:p>
      </dgm:t>
    </dgm:pt>
    <dgm:pt modelId="{EC32FA2C-6775-4014-B77E-A93B9C2EAE9C}" type="sibTrans" cxnId="{742FF205-1B4C-462C-ABBD-F2CB88EA006B}">
      <dgm:prSet/>
      <dgm:spPr/>
      <dgm:t>
        <a:bodyPr/>
        <a:lstStyle/>
        <a:p>
          <a:endParaRPr lang="en-US"/>
        </a:p>
      </dgm:t>
    </dgm:pt>
    <dgm:pt modelId="{1E81E9B4-AC06-47E2-948F-7FF9370400A3}" type="asst">
      <dgm:prSet phldrT="[Text]"/>
      <dgm:spPr>
        <a:solidFill>
          <a:schemeClr val="accent6">
            <a:lumMod val="90000"/>
            <a:lumOff val="10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90000"/>
            <a:lumOff val="10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90000"/>
            <a:lumOff val="10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90000"/>
            <a:lumOff val="10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90000"/>
            <a:lumOff val="10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5E4D45D3-4EEE-44BF-BB04-85EB89632980}" type="asst">
      <dgm:prSet phldrT="[Text]"/>
      <dgm:spPr>
        <a:solidFill>
          <a:srgbClr val="0067B8"/>
        </a:solidFill>
      </dgm:spPr>
      <dgm:t>
        <a:bodyPr/>
        <a:lstStyle/>
        <a:p>
          <a:r>
            <a:rPr lang="en-US" dirty="0"/>
            <a:t>Memory Grant Feedback</a:t>
          </a:r>
        </a:p>
      </dgm:t>
    </dgm:pt>
    <dgm:pt modelId="{B8064B35-238A-4C65-8D31-8EB550D8EE46}" type="parTrans" cxnId="{3B185282-4DAB-4C10-A7E7-21EEFCA76B4B}">
      <dgm:prSet/>
      <dgm:spPr/>
      <dgm:t>
        <a:bodyPr/>
        <a:lstStyle/>
        <a:p>
          <a:endParaRPr lang="en-US"/>
        </a:p>
      </dgm:t>
    </dgm:pt>
    <dgm:pt modelId="{65BAB6D8-2E20-414D-8678-C7623740EA0B}" type="sibTrans" cxnId="{3B185282-4DAB-4C10-A7E7-21EEFCA76B4B}">
      <dgm:prSet/>
      <dgm:spPr/>
      <dgm:t>
        <a:bodyPr/>
        <a:lstStyle/>
        <a:p>
          <a:endParaRPr lang="en-US"/>
        </a:p>
      </dgm:t>
    </dgm:pt>
    <dgm:pt modelId="{05BCB79C-BFFC-40EA-AC08-07E846FCF786}" type="asst">
      <dgm:prSet phldrT="[Text]"/>
      <dgm:spPr>
        <a:solidFill>
          <a:schemeClr val="accent6">
            <a:lumMod val="90000"/>
            <a:lumOff val="10000"/>
          </a:schemeClr>
        </a:solidFill>
      </dgm:spPr>
      <dgm:t>
        <a:bodyPr/>
        <a:lstStyle/>
        <a:p>
          <a:r>
            <a:rPr lang="en-US" dirty="0"/>
            <a:t>Row Mode</a:t>
          </a:r>
        </a:p>
      </dgm:t>
    </dgm:pt>
    <dgm:pt modelId="{65EFF804-408F-48C0-9772-30C0A76E5CEE}" type="parTrans" cxnId="{1B504EE9-3243-4559-9F55-F693B856E65E}">
      <dgm:prSet/>
      <dgm:spPr/>
      <dgm:t>
        <a:bodyPr/>
        <a:lstStyle/>
        <a:p>
          <a:endParaRPr lang="en-US"/>
        </a:p>
      </dgm:t>
    </dgm:pt>
    <dgm:pt modelId="{E05952B9-F3FF-4088-AB3E-BE9A831EDAA0}" type="sibTrans" cxnId="{1B504EE9-3243-4559-9F55-F693B856E65E}">
      <dgm:prSet/>
      <dgm:spPr/>
      <dgm:t>
        <a:bodyPr/>
        <a:lstStyle/>
        <a:p>
          <a:endParaRPr lang="en-US"/>
        </a:p>
      </dgm:t>
    </dgm:pt>
    <dgm:pt modelId="{28D1B84A-E065-40FD-BD5D-03D24AFCCF3D}" type="asst">
      <dgm:prSet phldrT="[Text]"/>
      <dgm:spPr>
        <a:solidFill>
          <a:srgbClr val="8661C5"/>
        </a:solidFill>
      </dgm:spPr>
      <dgm:t>
        <a:bodyPr/>
        <a:lstStyle/>
        <a:p>
          <a:r>
            <a:rPr lang="en-US" dirty="0"/>
            <a:t>Approximate Percentile</a:t>
          </a:r>
        </a:p>
      </dgm:t>
    </dgm:pt>
    <dgm:pt modelId="{4EE2EAB5-6A7E-48F2-98F8-E9C8AF624649}" type="parTrans" cxnId="{37A8C165-C989-4E4B-964F-EBE3360E6646}">
      <dgm:prSet/>
      <dgm:spPr/>
      <dgm:t>
        <a:bodyPr/>
        <a:lstStyle/>
        <a:p>
          <a:endParaRPr lang="en-US"/>
        </a:p>
      </dgm:t>
    </dgm:pt>
    <dgm:pt modelId="{34CF20BC-F95D-4F09-A4FE-EF010505E83B}" type="sibTrans" cxnId="{37A8C165-C989-4E4B-964F-EBE3360E6646}">
      <dgm:prSet/>
      <dgm:spPr/>
      <dgm:t>
        <a:bodyPr/>
        <a:lstStyle/>
        <a:p>
          <a:endParaRPr lang="en-US"/>
        </a:p>
      </dgm:t>
    </dgm:pt>
    <dgm:pt modelId="{716DC358-E50A-4465-9552-0F542C15068C}" type="asst">
      <dgm:prSet phldrT="[Text]"/>
      <dgm:spPr>
        <a:solidFill>
          <a:srgbClr val="8661C5"/>
        </a:solidFill>
      </dgm:spPr>
      <dgm:t>
        <a:bodyPr/>
        <a:lstStyle/>
        <a:p>
          <a:r>
            <a:rPr lang="en-US" dirty="0"/>
            <a:t>Parameter Sensitive Plan Optimization</a:t>
          </a:r>
        </a:p>
      </dgm:t>
    </dgm:pt>
    <dgm:pt modelId="{5E125E7F-2924-434E-8A12-D0BB81488294}" type="parTrans" cxnId="{7CC43844-8375-4BC3-BBEE-6822921E2991}">
      <dgm:prSet/>
      <dgm:spPr/>
      <dgm:t>
        <a:bodyPr/>
        <a:lstStyle/>
        <a:p>
          <a:endParaRPr lang="en-US"/>
        </a:p>
      </dgm:t>
    </dgm:pt>
    <dgm:pt modelId="{A72B7E00-C70C-42CA-9F52-F69093192028}" type="sibTrans" cxnId="{7CC43844-8375-4BC3-BBEE-6822921E2991}">
      <dgm:prSet/>
      <dgm:spPr/>
      <dgm:t>
        <a:bodyPr/>
        <a:lstStyle/>
        <a:p>
          <a:endParaRPr lang="en-US"/>
        </a:p>
      </dgm:t>
    </dgm:pt>
    <dgm:pt modelId="{861DEF92-2271-49BB-8DAC-23DA80D99B90}" type="asst">
      <dgm:prSet phldrT="[Text]"/>
      <dgm:spPr>
        <a:solidFill>
          <a:srgbClr val="8661C5"/>
        </a:solidFill>
      </dgm:spPr>
      <dgm:t>
        <a:bodyPr/>
        <a:lstStyle/>
        <a:p>
          <a:r>
            <a:rPr lang="en-US" dirty="0"/>
            <a:t>CE Feedback</a:t>
          </a:r>
        </a:p>
      </dgm:t>
    </dgm:pt>
    <dgm:pt modelId="{691A60E3-A9F1-4BB7-B61A-8AFCF7412C11}" type="parTrans" cxnId="{2FDF8B99-FC59-406B-A1FD-8AF9C9CEA3D4}">
      <dgm:prSet/>
      <dgm:spPr/>
      <dgm:t>
        <a:bodyPr/>
        <a:lstStyle/>
        <a:p>
          <a:endParaRPr lang="en-US"/>
        </a:p>
      </dgm:t>
    </dgm:pt>
    <dgm:pt modelId="{5CBBAEA1-BB2D-4AFA-BEF6-8B6D03DE3CFE}" type="sibTrans" cxnId="{2FDF8B99-FC59-406B-A1FD-8AF9C9CEA3D4}">
      <dgm:prSet/>
      <dgm:spPr/>
      <dgm:t>
        <a:bodyPr/>
        <a:lstStyle/>
        <a:p>
          <a:endParaRPr lang="en-US"/>
        </a:p>
      </dgm:t>
    </dgm:pt>
    <dgm:pt modelId="{B0CDA07E-75AA-4E21-B99D-9A7EC2AC2297}" type="asst">
      <dgm:prSet phldrT="[Text]"/>
      <dgm:spPr>
        <a:solidFill>
          <a:srgbClr val="8661C5"/>
        </a:solidFill>
      </dgm:spPr>
      <dgm:t>
        <a:bodyPr/>
        <a:lstStyle/>
        <a:p>
          <a:r>
            <a:rPr lang="en-US" dirty="0"/>
            <a:t>DOP Feedback</a:t>
          </a:r>
        </a:p>
      </dgm:t>
    </dgm:pt>
    <dgm:pt modelId="{27CC5377-3579-4E3E-8156-C39F82F5C364}" type="parTrans" cxnId="{0F56A91A-1153-4932-8504-5E62188AEAC8}">
      <dgm:prSet/>
      <dgm:spPr/>
      <dgm:t>
        <a:bodyPr/>
        <a:lstStyle/>
        <a:p>
          <a:endParaRPr lang="en-US"/>
        </a:p>
      </dgm:t>
    </dgm:pt>
    <dgm:pt modelId="{5F20F1D6-8A88-425A-800F-2A5B575C67AC}" type="sibTrans" cxnId="{0F56A91A-1153-4932-8504-5E62188AEAC8}">
      <dgm:prSet/>
      <dgm:spPr/>
      <dgm:t>
        <a:bodyPr/>
        <a:lstStyle/>
        <a:p>
          <a:endParaRPr lang="en-US"/>
        </a:p>
      </dgm:t>
    </dgm:pt>
    <dgm:pt modelId="{3CD5CFD3-BDE6-464E-A6B2-75C739BA359E}" type="asst">
      <dgm:prSet phldrT="[Text]"/>
      <dgm:spPr>
        <a:solidFill>
          <a:srgbClr val="8661C5"/>
        </a:solidFill>
      </dgm:spPr>
      <dgm:t>
        <a:bodyPr/>
        <a:lstStyle/>
        <a:p>
          <a:r>
            <a:rPr lang="en-US" dirty="0"/>
            <a:t>Optimized Plan Forcing</a:t>
          </a:r>
        </a:p>
      </dgm:t>
    </dgm:pt>
    <dgm:pt modelId="{4ADED6B5-E565-4820-AA0B-8E50119B2A68}" type="parTrans" cxnId="{31898D56-DC85-4676-B4A1-43FA0559E339}">
      <dgm:prSet/>
      <dgm:spPr/>
      <dgm:t>
        <a:bodyPr/>
        <a:lstStyle/>
        <a:p>
          <a:endParaRPr lang="en-US"/>
        </a:p>
      </dgm:t>
    </dgm:pt>
    <dgm:pt modelId="{2787EFF7-F677-4D90-BF2B-4CB2E5C89949}" type="sibTrans" cxnId="{31898D56-DC85-4676-B4A1-43FA0559E339}">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2A969FB1-A0CA-4BCB-9811-B1C2A2D37CF2}" type="pres">
      <dgm:prSet presAssocID="{DAF4A804-FF79-40DF-805D-58E5C402C862}" presName="Name19" presStyleLbl="parChTrans1D2" presStyleIdx="0" presStyleCnt="7"/>
      <dgm:spPr/>
    </dgm:pt>
    <dgm:pt modelId="{C3EFDF95-9A92-436A-B74A-D10E620D8558}" type="pres">
      <dgm:prSet presAssocID="{2787F9B9-D9EE-40F6-ABD4-C13F268A8AF1}" presName="Name21" presStyleCnt="0"/>
      <dgm:spPr/>
    </dgm:pt>
    <dgm:pt modelId="{4AC8CF5E-1D5D-4BBE-AAC6-1A65B9CD9224}" type="pres">
      <dgm:prSet presAssocID="{2787F9B9-D9EE-40F6-ABD4-C13F268A8AF1}" presName="level2Shape" presStyleLbl="node2" presStyleIdx="0" presStyleCnt="1"/>
      <dgm:spPr/>
    </dgm:pt>
    <dgm:pt modelId="{4C118CD9-0F4D-4592-8997-BCE0C79E8E72}" type="pres">
      <dgm:prSet presAssocID="{2787F9B9-D9EE-40F6-ABD4-C13F268A8AF1}" presName="hierChild3" presStyleCnt="0"/>
      <dgm:spPr/>
    </dgm:pt>
    <dgm:pt modelId="{9B0BC5A7-6A70-41C3-871D-416E6CE7FB15}" type="pres">
      <dgm:prSet presAssocID="{9D361AED-F287-426D-889C-035A581FCAD4}" presName="Name19" presStyleLbl="parChTrans1D3" presStyleIdx="0" presStyleCnt="7"/>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2" presStyleIdx="0" presStyleCnt="8"/>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3" presStyleIdx="1" presStyleCnt="7"/>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2" presStyleIdx="1" presStyleCnt="8"/>
      <dgm:spPr/>
    </dgm:pt>
    <dgm:pt modelId="{B89EE319-8A68-4B6F-A445-40F4B0A04EE8}" type="pres">
      <dgm:prSet presAssocID="{8277FB8B-9D39-4CC5-BDEC-D3827308642F}" presName="hierChild3" presStyleCnt="0"/>
      <dgm:spPr/>
    </dgm:pt>
    <dgm:pt modelId="{BF248486-F648-4871-903F-93B482640036}" type="pres">
      <dgm:prSet presAssocID="{B8064B35-238A-4C65-8D31-8EB550D8EE46}" presName="Name19" presStyleLbl="parChTrans1D3" presStyleIdx="2" presStyleCnt="7"/>
      <dgm:spPr/>
    </dgm:pt>
    <dgm:pt modelId="{6FE122D2-6752-431D-8724-80CE50A9C31E}" type="pres">
      <dgm:prSet presAssocID="{5E4D45D3-4EEE-44BF-BB04-85EB89632980}" presName="Name21" presStyleCnt="0"/>
      <dgm:spPr/>
    </dgm:pt>
    <dgm:pt modelId="{01027D77-40B4-492F-B9BC-73968B2B92A0}" type="pres">
      <dgm:prSet presAssocID="{5E4D45D3-4EEE-44BF-BB04-85EB89632980}" presName="level2Shape" presStyleLbl="asst2" presStyleIdx="2" presStyleCnt="8"/>
      <dgm:spPr/>
    </dgm:pt>
    <dgm:pt modelId="{6E2C3CF8-B46E-4FFF-82FC-557F555F00ED}" type="pres">
      <dgm:prSet presAssocID="{5E4D45D3-4EEE-44BF-BB04-85EB89632980}" presName="hierChild3" presStyleCnt="0"/>
      <dgm:spPr/>
    </dgm:pt>
    <dgm:pt modelId="{5690923D-9059-4138-8ACF-90D405019F80}" type="pres">
      <dgm:prSet presAssocID="{B2937768-267F-4FD0-B209-ADCABB3F2609}" presName="Name19" presStyleLbl="parChTrans1D4" presStyleIdx="0" presStyleCnt="3"/>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2" presStyleIdx="3" presStyleCnt="8"/>
      <dgm:spPr/>
    </dgm:pt>
    <dgm:pt modelId="{330902C9-A030-4F0E-8F44-4D46DA5BCFB1}" type="pres">
      <dgm:prSet presAssocID="{270DB351-209F-44E3-AE5D-DD3AA05A8175}" presName="hierChild3" presStyleCnt="0"/>
      <dgm:spPr/>
    </dgm:pt>
    <dgm:pt modelId="{810926B5-7D25-4DDF-8B56-5D578BE910C7}" type="pres">
      <dgm:prSet presAssocID="{65EFF804-408F-48C0-9772-30C0A76E5CEE}" presName="Name19" presStyleLbl="parChTrans1D4" presStyleIdx="1" presStyleCnt="3"/>
      <dgm:spPr/>
    </dgm:pt>
    <dgm:pt modelId="{DCFF6636-F58C-477D-8963-805BCD844A5F}" type="pres">
      <dgm:prSet presAssocID="{05BCB79C-BFFC-40EA-AC08-07E846FCF786}" presName="Name21" presStyleCnt="0"/>
      <dgm:spPr/>
    </dgm:pt>
    <dgm:pt modelId="{527787B6-C2E1-41AC-8A63-E0D44F6095FA}" type="pres">
      <dgm:prSet presAssocID="{05BCB79C-BFFC-40EA-AC08-07E846FCF786}" presName="level2Shape" presStyleLbl="asst2" presStyleIdx="4" presStyleCnt="8"/>
      <dgm:spPr/>
    </dgm:pt>
    <dgm:pt modelId="{89915CAD-8C75-4E3F-960D-6AB98D0B74F4}" type="pres">
      <dgm:prSet presAssocID="{05BCB79C-BFFC-40EA-AC08-07E846FCF786}" presName="hierChild3" presStyleCnt="0"/>
      <dgm:spPr/>
    </dgm:pt>
    <dgm:pt modelId="{5CC0C396-8377-475C-A00D-7F8341A1F477}" type="pres">
      <dgm:prSet presAssocID="{FAA45A8D-079A-4FAC-87D1-08D72268764D}" presName="Name19" presStyleLbl="parChTrans1D4" presStyleIdx="2" presStyleCnt="3"/>
      <dgm:spPr/>
    </dgm:pt>
    <dgm:pt modelId="{20755089-D219-4FE9-8B97-A1923491F114}" type="pres">
      <dgm:prSet presAssocID="{5261F5C2-903F-4994-916A-72A90DAE7F2D}" presName="Name21" presStyleCnt="0"/>
      <dgm:spPr/>
    </dgm:pt>
    <dgm:pt modelId="{82B5BF8B-57A2-4E22-AA4A-CDE9EE34C77B}" type="pres">
      <dgm:prSet presAssocID="{5261F5C2-903F-4994-916A-72A90DAE7F2D}" presName="level2Shape" presStyleLbl="asst2" presStyleIdx="5" presStyleCnt="8"/>
      <dgm:spPr/>
    </dgm:pt>
    <dgm:pt modelId="{65955D25-5FF5-4C6B-92DA-30B6843FBE65}" type="pres">
      <dgm:prSet presAssocID="{5261F5C2-903F-4994-916A-72A90DAE7F2D}" presName="hierChild3" presStyleCnt="0"/>
      <dgm:spPr/>
    </dgm:pt>
    <dgm:pt modelId="{D0464A9B-83F7-4A2D-94B3-57ED5F3C091B}" type="pres">
      <dgm:prSet presAssocID="{691A60E3-A9F1-4BB7-B61A-8AFCF7412C11}" presName="Name19" presStyleLbl="parChTrans1D3" presStyleIdx="3" presStyleCnt="7"/>
      <dgm:spPr/>
    </dgm:pt>
    <dgm:pt modelId="{EDF5D77A-4E31-4D23-9F30-FCF2FFED1E70}" type="pres">
      <dgm:prSet presAssocID="{861DEF92-2271-49BB-8DAC-23DA80D99B90}" presName="Name21" presStyleCnt="0"/>
      <dgm:spPr/>
    </dgm:pt>
    <dgm:pt modelId="{F97BDF46-D920-42CC-AE1D-3430A1C11D9E}" type="pres">
      <dgm:prSet presAssocID="{861DEF92-2271-49BB-8DAC-23DA80D99B90}" presName="level2Shape" presStyleLbl="asst2" presStyleIdx="6" presStyleCnt="8"/>
      <dgm:spPr/>
    </dgm:pt>
    <dgm:pt modelId="{09D64436-1B52-4BBB-9DC6-394FE685D216}" type="pres">
      <dgm:prSet presAssocID="{861DEF92-2271-49BB-8DAC-23DA80D99B90}" presName="hierChild3" presStyleCnt="0"/>
      <dgm:spPr/>
    </dgm:pt>
    <dgm:pt modelId="{BC3E3219-39C3-4268-83EE-67E130107410}" type="pres">
      <dgm:prSet presAssocID="{27CC5377-3579-4E3E-8156-C39F82F5C364}" presName="Name19" presStyleLbl="parChTrans1D3" presStyleIdx="4" presStyleCnt="7"/>
      <dgm:spPr/>
    </dgm:pt>
    <dgm:pt modelId="{C0E1C8F5-8309-4D4E-8059-B9DE3FF0655D}" type="pres">
      <dgm:prSet presAssocID="{B0CDA07E-75AA-4E21-B99D-9A7EC2AC2297}" presName="Name21" presStyleCnt="0"/>
      <dgm:spPr/>
    </dgm:pt>
    <dgm:pt modelId="{1FCB1E33-4F48-4A78-8612-EB7710CE8354}" type="pres">
      <dgm:prSet presAssocID="{B0CDA07E-75AA-4E21-B99D-9A7EC2AC2297}" presName="level2Shape" presStyleLbl="asst2" presStyleIdx="7" presStyleCnt="8"/>
      <dgm:spPr/>
    </dgm:pt>
    <dgm:pt modelId="{8AFE89C8-F601-4215-9EB3-699FC4157F3F}" type="pres">
      <dgm:prSet presAssocID="{B0CDA07E-75AA-4E21-B99D-9A7EC2AC2297}" presName="hierChild3" presStyleCnt="0"/>
      <dgm:spPr/>
    </dgm:pt>
    <dgm:pt modelId="{54FE398B-EB4B-4376-8CAD-D5884C340DB3}" type="pres">
      <dgm:prSet presAssocID="{7E8BFC1C-609E-4A2A-A6DE-56B66744C355}" presName="Name19" presStyleLbl="parChTrans1D2" presStyleIdx="1" presStyleCnt="7"/>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8"/>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2" presStyleCnt="7"/>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8"/>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3" presStyleCnt="7"/>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8"/>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4" presStyleCnt="7"/>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8"/>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5" presStyleCnt="7"/>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8"/>
      <dgm:spPr/>
    </dgm:pt>
    <dgm:pt modelId="{08C71935-3CC2-4F82-9DCE-203E0657B591}" type="pres">
      <dgm:prSet presAssocID="{89E5375A-E5C4-4BAA-9A0A-D04D5C5FDCE1}" presName="hierChild3" presStyleCnt="0"/>
      <dgm:spPr/>
    </dgm:pt>
    <dgm:pt modelId="{A1CDEA6C-5A4D-425A-B7B4-C84037695A33}" type="pres">
      <dgm:prSet presAssocID="{4EE2EAB5-6A7E-48F2-98F8-E9C8AF624649}" presName="Name19" presStyleLbl="parChTrans1D3" presStyleIdx="6" presStyleCnt="7"/>
      <dgm:spPr/>
    </dgm:pt>
    <dgm:pt modelId="{AEF55D57-FC7B-4B1E-BDC7-D235D7BD4A4D}" type="pres">
      <dgm:prSet presAssocID="{28D1B84A-E065-40FD-BD5D-03D24AFCCF3D}" presName="Name21" presStyleCnt="0"/>
      <dgm:spPr/>
    </dgm:pt>
    <dgm:pt modelId="{512D3DA4-5AF8-45B2-9FCC-D6582DACED2F}" type="pres">
      <dgm:prSet presAssocID="{28D1B84A-E065-40FD-BD5D-03D24AFCCF3D}" presName="level2Shape" presStyleLbl="asst1" presStyleIdx="5" presStyleCnt="8"/>
      <dgm:spPr/>
    </dgm:pt>
    <dgm:pt modelId="{A39338D9-A703-4E4A-A1F8-CD16D98D5C73}" type="pres">
      <dgm:prSet presAssocID="{28D1B84A-E065-40FD-BD5D-03D24AFCCF3D}" presName="hierChild3" presStyleCnt="0"/>
      <dgm:spPr/>
    </dgm:pt>
    <dgm:pt modelId="{F82B889D-DE37-40F0-8FFB-E4677B4D6302}" type="pres">
      <dgm:prSet presAssocID="{4ADED6B5-E565-4820-AA0B-8E50119B2A68}" presName="Name19" presStyleLbl="parChTrans1D2" presStyleIdx="5" presStyleCnt="7"/>
      <dgm:spPr/>
    </dgm:pt>
    <dgm:pt modelId="{C73E9EF3-3718-4F35-84CF-58DA2AEB4ADB}" type="pres">
      <dgm:prSet presAssocID="{3CD5CFD3-BDE6-464E-A6B2-75C739BA359E}" presName="Name21" presStyleCnt="0"/>
      <dgm:spPr/>
    </dgm:pt>
    <dgm:pt modelId="{A3135B42-D037-4853-9860-012953D934F7}" type="pres">
      <dgm:prSet presAssocID="{3CD5CFD3-BDE6-464E-A6B2-75C739BA359E}" presName="level2Shape" presStyleLbl="asst1" presStyleIdx="6" presStyleCnt="8"/>
      <dgm:spPr/>
    </dgm:pt>
    <dgm:pt modelId="{290BC9F3-5981-4A9D-8B4A-A1A33732E062}" type="pres">
      <dgm:prSet presAssocID="{3CD5CFD3-BDE6-464E-A6B2-75C739BA359E}" presName="hierChild3" presStyleCnt="0"/>
      <dgm:spPr/>
    </dgm:pt>
    <dgm:pt modelId="{09C8B667-CAD7-4DC0-985B-9B8F058B52AE}" type="pres">
      <dgm:prSet presAssocID="{5E125E7F-2924-434E-8A12-D0BB81488294}" presName="Name19" presStyleLbl="parChTrans1D2" presStyleIdx="6" presStyleCnt="7"/>
      <dgm:spPr/>
    </dgm:pt>
    <dgm:pt modelId="{C4B81743-A1FC-4FB3-8757-BC64C1740D2B}" type="pres">
      <dgm:prSet presAssocID="{716DC358-E50A-4465-9552-0F542C15068C}" presName="Name21" presStyleCnt="0"/>
      <dgm:spPr/>
    </dgm:pt>
    <dgm:pt modelId="{91731D73-B433-4ECC-937E-D3F66E307A04}" type="pres">
      <dgm:prSet presAssocID="{716DC358-E50A-4465-9552-0F542C15068C}" presName="level2Shape" presStyleLbl="asst1" presStyleIdx="7" presStyleCnt="8"/>
      <dgm:spPr/>
    </dgm:pt>
    <dgm:pt modelId="{C4596AD7-D1B5-4631-997D-B312931C04C9}" type="pres">
      <dgm:prSet presAssocID="{716DC358-E50A-4465-9552-0F542C15068C}" presName="hierChild3" presStyleCnt="0"/>
      <dgm:spPr/>
    </dgm:pt>
    <dgm:pt modelId="{944D2ECF-FF7F-4937-9891-343B25FA2353}" type="pres">
      <dgm:prSet presAssocID="{6E762228-84FE-45B2-9BB6-19E98A9BB7EA}" presName="bgShapesFlow" presStyleCnt="0"/>
      <dgm:spPr/>
    </dgm:pt>
  </dgm:ptLst>
  <dgm:cxnLst>
    <dgm:cxn modelId="{EC6EF400-EB66-45DB-8643-AF5855C0C34C}" type="presOf" srcId="{B8064B35-238A-4C65-8D31-8EB550D8EE46}" destId="{BF248486-F648-4871-903F-93B482640036}" srcOrd="0" destOrd="0" presId="urn:microsoft.com/office/officeart/2005/8/layout/hierarchy6"/>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DEB09203-79E3-4D93-AF4D-5F65A9BC3EF2}" type="presOf" srcId="{270DB351-209F-44E3-AE5D-DD3AA05A8175}" destId="{8F552DA2-FC5B-40D6-B601-DCA076FAF8FB}" srcOrd="0" destOrd="0" presId="urn:microsoft.com/office/officeart/2005/8/layout/hierarchy6"/>
    <dgm:cxn modelId="{742FF205-1B4C-462C-ABBD-F2CB88EA006B}" srcId="{5E4D45D3-4EEE-44BF-BB04-85EB89632980}" destId="{5261F5C2-903F-4994-916A-72A90DAE7F2D}" srcOrd="2" destOrd="0" parTransId="{FAA45A8D-079A-4FAC-87D1-08D72268764D}" sibTransId="{EC32FA2C-6775-4014-B77E-A93B9C2EAE9C}"/>
    <dgm:cxn modelId="{7716060C-6212-4571-8FFD-5141AC57EA7E}" type="presOf" srcId="{8277FB8B-9D39-4CC5-BDEC-D3827308642F}" destId="{B4399AFE-2603-47B7-BCBC-A239B44C86F5}" srcOrd="0" destOrd="0" presId="urn:microsoft.com/office/officeart/2005/8/layout/hierarchy6"/>
    <dgm:cxn modelId="{9CE66014-C5FD-43F4-9E29-7F16A457F8B8}" type="presOf" srcId="{B0CDA07E-75AA-4E21-B99D-9A7EC2AC2297}" destId="{1FCB1E33-4F48-4A78-8612-EB7710CE8354}"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F56A91A-1153-4932-8504-5E62188AEAC8}" srcId="{2787F9B9-D9EE-40F6-ABD4-C13F268A8AF1}" destId="{B0CDA07E-75AA-4E21-B99D-9A7EC2AC2297}" srcOrd="4" destOrd="0" parTransId="{27CC5377-3579-4E3E-8156-C39F82F5C364}" sibTransId="{5F20F1D6-8A88-425A-800F-2A5B575C67AC}"/>
    <dgm:cxn modelId="{B8617E25-688E-475B-8679-A1D87925804B}" srcId="{EC5624F3-2170-43DC-97A6-A153AC2072F1}" destId="{DDFC3CEC-231C-49DE-8234-5A81205F633E}" srcOrd="4" destOrd="0" parTransId="{8258E7A2-05F2-49E4-B3A6-F4702FB05F8A}" sibTransId="{AFF9EF7A-8DCE-46EC-BFDE-38B86F0B3FAA}"/>
    <dgm:cxn modelId="{6D4B0141-C6C4-41B8-B199-554602B5062C}" type="presOf" srcId="{5E4D45D3-4EEE-44BF-BB04-85EB89632980}" destId="{01027D77-40B4-492F-B9BC-73968B2B92A0}" srcOrd="0" destOrd="0" presId="urn:microsoft.com/office/officeart/2005/8/layout/hierarchy6"/>
    <dgm:cxn modelId="{08314642-1431-4067-B9A0-6D9945753515}" srcId="{EC5624F3-2170-43DC-97A6-A153AC2072F1}" destId="{2787F9B9-D9EE-40F6-ABD4-C13F268A8AF1}" srcOrd="0" destOrd="0" parTransId="{DAF4A804-FF79-40DF-805D-58E5C402C862}" sibTransId="{DDB7192C-92EF-4E0B-903F-AD6D902F08C6}"/>
    <dgm:cxn modelId="{2E937242-79E4-4644-89D9-2C592367D380}" type="presOf" srcId="{28D1B84A-E065-40FD-BD5D-03D24AFCCF3D}" destId="{512D3DA4-5AF8-45B2-9FCC-D6582DACED2F}" srcOrd="0" destOrd="0" presId="urn:microsoft.com/office/officeart/2005/8/layout/hierarchy6"/>
    <dgm:cxn modelId="{7CC43844-8375-4BC3-BBEE-6822921E2991}" srcId="{EC5624F3-2170-43DC-97A6-A153AC2072F1}" destId="{716DC358-E50A-4465-9552-0F542C15068C}" srcOrd="6" destOrd="0" parTransId="{5E125E7F-2924-434E-8A12-D0BB81488294}" sibTransId="{A72B7E00-C70C-42CA-9F52-F69093192028}"/>
    <dgm:cxn modelId="{37A8C165-C989-4E4B-964F-EBE3360E6646}" srcId="{DDFC3CEC-231C-49DE-8234-5A81205F633E}" destId="{28D1B84A-E065-40FD-BD5D-03D24AFCCF3D}" srcOrd="1" destOrd="0" parTransId="{4EE2EAB5-6A7E-48F2-98F8-E9C8AF624649}" sibTransId="{34CF20BC-F95D-4F09-A4FE-EF010505E83B}"/>
    <dgm:cxn modelId="{EDF7EA4A-10A6-4ED1-82BC-7C38ECBDFC44}" type="presOf" srcId="{69703607-1CEF-4962-A22B-C8239D13F2F4}" destId="{52433208-80E6-4924-B192-66BA710CE757}" srcOrd="0" destOrd="0" presId="urn:microsoft.com/office/officeart/2005/8/layout/hierarchy6"/>
    <dgm:cxn modelId="{7FDD7555-2565-4071-ACB8-ED9C704D5338}" srcId="{6E762228-84FE-45B2-9BB6-19E98A9BB7EA}" destId="{EC5624F3-2170-43DC-97A6-A153AC2072F1}" srcOrd="0" destOrd="0" parTransId="{C80E803B-64F4-4A30-87D2-8ED88166C688}" sibTransId="{A7EC1166-0957-45DC-A9BA-8700F8AB8D72}"/>
    <dgm:cxn modelId="{47550056-B9BF-42F2-A85B-C9B36B21E767}" srcId="{2787F9B9-D9EE-40F6-ABD4-C13F268A8AF1}" destId="{8277FB8B-9D39-4CC5-BDEC-D3827308642F}" srcOrd="1" destOrd="0" parTransId="{69703607-1CEF-4962-A22B-C8239D13F2F4}" sibTransId="{B7F48C3C-2138-401F-8EBB-A2B410C5EF6D}"/>
    <dgm:cxn modelId="{FBDB4D56-4DBC-4B10-8516-DF739FEDA8A0}" type="presOf" srcId="{DDFC3CEC-231C-49DE-8234-5A81205F633E}" destId="{51E36B6D-BDD4-43C9-BE13-97A72EABE1BB}" srcOrd="0" destOrd="0" presId="urn:microsoft.com/office/officeart/2005/8/layout/hierarchy6"/>
    <dgm:cxn modelId="{31898D56-DC85-4676-B4A1-43FA0559E339}" srcId="{EC5624F3-2170-43DC-97A6-A153AC2072F1}" destId="{3CD5CFD3-BDE6-464E-A6B2-75C739BA359E}" srcOrd="5" destOrd="0" parTransId="{4ADED6B5-E565-4820-AA0B-8E50119B2A68}" sibTransId="{2787EFF7-F677-4D90-BF2B-4CB2E5C89949}"/>
    <dgm:cxn modelId="{D2285F77-70AE-4381-B1CA-B50F3DB313C9}" type="presOf" srcId="{4EE2EAB5-6A7E-48F2-98F8-E9C8AF624649}" destId="{A1CDEA6C-5A4D-425A-B7B4-C84037695A33}" srcOrd="0" destOrd="0" presId="urn:microsoft.com/office/officeart/2005/8/layout/hierarchy6"/>
    <dgm:cxn modelId="{AF510379-0EC2-48F4-96CD-A1E088E4B952}" srcId="{EC5624F3-2170-43DC-97A6-A153AC2072F1}" destId="{8C0F6B1E-99DD-484F-9CBB-9F88518A86B5}" srcOrd="3" destOrd="0" parTransId="{668AD6B7-A78E-4D72-8B81-3A80DF104F05}" sibTransId="{36865691-6BD6-4BAF-B077-D21E52EAEB2F}"/>
    <dgm:cxn modelId="{CF547479-DB1A-4EDB-8110-672617BA1145}" type="presOf" srcId="{861DEF92-2271-49BB-8DAC-23DA80D99B90}" destId="{F97BDF46-D920-42CC-AE1D-3430A1C11D9E}" srcOrd="0" destOrd="0" presId="urn:microsoft.com/office/officeart/2005/8/layout/hierarchy6"/>
    <dgm:cxn modelId="{0C8C777A-95D7-42BF-840E-D461EDAE87FA}" type="presOf" srcId="{716DC358-E50A-4465-9552-0F542C15068C}" destId="{91731D73-B433-4ECC-937E-D3F66E307A04}" srcOrd="0" destOrd="0" presId="urn:microsoft.com/office/officeart/2005/8/layout/hierarchy6"/>
    <dgm:cxn modelId="{F5D0A57F-67E1-4DBB-935C-3FF2AF202946}" srcId="{EC5624F3-2170-43DC-97A6-A153AC2072F1}" destId="{1E81E9B4-AC06-47E2-948F-7FF9370400A3}" srcOrd="1"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3B185282-4DAB-4C10-A7E7-21EEFCA76B4B}" srcId="{2787F9B9-D9EE-40F6-ABD4-C13F268A8AF1}" destId="{5E4D45D3-4EEE-44BF-BB04-85EB89632980}" srcOrd="2" destOrd="0" parTransId="{B8064B35-238A-4C65-8D31-8EB550D8EE46}" sibTransId="{65BAB6D8-2E20-414D-8678-C7623740EA0B}"/>
    <dgm:cxn modelId="{7E8B6988-AC2C-4577-8ACF-52A105CA95A0}" type="presOf" srcId="{DAF4A804-FF79-40DF-805D-58E5C402C862}" destId="{2A969FB1-A0CA-4BCB-9811-B1C2A2D37CF2}" srcOrd="0" destOrd="0" presId="urn:microsoft.com/office/officeart/2005/8/layout/hierarchy6"/>
    <dgm:cxn modelId="{D123C888-CB7E-41C5-8703-6A7DC41DD0F3}" type="presOf" srcId="{27CC5377-3579-4E3E-8156-C39F82F5C364}" destId="{BC3E3219-39C3-4268-83EE-67E130107410}" srcOrd="0" destOrd="0" presId="urn:microsoft.com/office/officeart/2005/8/layout/hierarchy6"/>
    <dgm:cxn modelId="{AD5CDF8B-53D7-42D2-B5BE-EC31C4EC75BE}" type="presOf" srcId="{691A60E3-A9F1-4BB7-B61A-8AFCF7412C11}" destId="{D0464A9B-83F7-4A2D-94B3-57ED5F3C091B}" srcOrd="0" destOrd="0" presId="urn:microsoft.com/office/officeart/2005/8/layout/hierarchy6"/>
    <dgm:cxn modelId="{ED1F2096-4928-40C7-B37F-5A6E93633F35}" type="presOf" srcId="{5E125E7F-2924-434E-8A12-D0BB81488294}" destId="{09C8B667-CAD7-4DC0-985B-9B8F058B52AE}" srcOrd="0" destOrd="0" presId="urn:microsoft.com/office/officeart/2005/8/layout/hierarchy6"/>
    <dgm:cxn modelId="{2FDF8B99-FC59-406B-A1FD-8AF9C9CEA3D4}" srcId="{2787F9B9-D9EE-40F6-ABD4-C13F268A8AF1}" destId="{861DEF92-2271-49BB-8DAC-23DA80D99B90}" srcOrd="3" destOrd="0" parTransId="{691A60E3-A9F1-4BB7-B61A-8AFCF7412C11}" sibTransId="{5CBBAEA1-BB2D-4AFA-BEF6-8B6D03DE3CFE}"/>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EEB4EFA7-0F0C-4365-AC60-BD498F52B8FE}" type="presOf" srcId="{05BCB79C-BFFC-40EA-AC08-07E846FCF786}" destId="{527787B6-C2E1-41AC-8A63-E0D44F6095FA}"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ACE7E8B8-AD19-4502-80DC-1E0EC3A3A83F}" type="presOf" srcId="{5261F5C2-903F-4994-916A-72A90DAE7F2D}" destId="{82B5BF8B-57A2-4E22-AA4A-CDE9EE34C77B}" srcOrd="0" destOrd="0" presId="urn:microsoft.com/office/officeart/2005/8/layout/hierarchy6"/>
    <dgm:cxn modelId="{D586C2C9-302C-44B9-B877-A5D71B695F8B}" type="presOf" srcId="{4ADED6B5-E565-4820-AA0B-8E50119B2A68}" destId="{F82B889D-DE37-40F0-8FFB-E4677B4D6302}"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F3C015D5-1779-4996-B522-94D19EDBB0F7}" type="presOf" srcId="{FAA45A8D-079A-4FAC-87D1-08D72268764D}" destId="{5CC0C396-8377-475C-A00D-7F8341A1F477}" srcOrd="0" destOrd="0" presId="urn:microsoft.com/office/officeart/2005/8/layout/hierarchy6"/>
    <dgm:cxn modelId="{91810EE0-6BCF-4263-AA2F-DB283FC2EB3D}" type="presOf" srcId="{9D361AED-F287-426D-889C-035A581FCAD4}" destId="{9B0BC5A7-6A70-41C3-871D-416E6CE7FB15}" srcOrd="0" destOrd="0" presId="urn:microsoft.com/office/officeart/2005/8/layout/hierarchy6"/>
    <dgm:cxn modelId="{EFC364E8-71F1-4B89-AE5A-2882920EF443}" srcId="{5E4D45D3-4EEE-44BF-BB04-85EB89632980}" destId="{270DB351-209F-44E3-AE5D-DD3AA05A8175}" srcOrd="0" destOrd="0" parTransId="{B2937768-267F-4FD0-B209-ADCABB3F2609}" sibTransId="{61AB407C-BF26-4766-9709-693A5355340D}"/>
    <dgm:cxn modelId="{1B504EE9-3243-4559-9F55-F693B856E65E}" srcId="{5E4D45D3-4EEE-44BF-BB04-85EB89632980}" destId="{05BCB79C-BFFC-40EA-AC08-07E846FCF786}" srcOrd="1" destOrd="0" parTransId="{65EFF804-408F-48C0-9772-30C0A76E5CEE}" sibTransId="{E05952B9-F3FF-4088-AB3E-BE9A831EDAA0}"/>
    <dgm:cxn modelId="{D3BC09EF-6CEA-42CE-B968-B9690400E296}" type="presOf" srcId="{2787F9B9-D9EE-40F6-ABD4-C13F268A8AF1}" destId="{4AC8CF5E-1D5D-4BBE-AAC6-1A65B9CD9224}" srcOrd="0" destOrd="0" presId="urn:microsoft.com/office/officeart/2005/8/layout/hierarchy6"/>
    <dgm:cxn modelId="{D200B0F0-AB86-4895-AE73-03EF4EF2AEEF}" type="presOf" srcId="{3CD5CFD3-BDE6-464E-A6B2-75C739BA359E}" destId="{A3135B42-D037-4853-9860-012953D934F7}" srcOrd="0" destOrd="0" presId="urn:microsoft.com/office/officeart/2005/8/layout/hierarchy6"/>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2" destOrd="0" parTransId="{7CC9B32C-12C5-4169-B087-595C8A48B4F8}" sibTransId="{3F8FBFB1-A037-4F4B-ABEC-A34AE5D26573}"/>
    <dgm:cxn modelId="{21A9D5F9-2B4F-4172-8583-AAEE932CE60B}" type="presOf" srcId="{B2937768-267F-4FD0-B209-ADCABB3F2609}" destId="{5690923D-9059-4138-8ACF-90D405019F80}" srcOrd="0" destOrd="0" presId="urn:microsoft.com/office/officeart/2005/8/layout/hierarchy6"/>
    <dgm:cxn modelId="{8EE8B4FB-9F00-49F3-93F2-BD74E32AB9B4}" type="presOf" srcId="{7CC9B32C-12C5-4169-B087-595C8A48B4F8}" destId="{54FC7E62-6BC8-4117-AE83-F7D461A58C56}" srcOrd="0" destOrd="0" presId="urn:microsoft.com/office/officeart/2005/8/layout/hierarchy6"/>
    <dgm:cxn modelId="{CC5458FE-95C6-4C37-8189-0180F3CD5281}" type="presOf" srcId="{D84DD7AB-A1C4-4A77-B583-CCF2DADB3362}" destId="{A26B365E-E5E1-416D-9FD8-97105F38CB63}" srcOrd="0" destOrd="0" presId="urn:microsoft.com/office/officeart/2005/8/layout/hierarchy6"/>
    <dgm:cxn modelId="{98D4B4FE-4A0E-4B15-871B-3DADAF242C7A}" type="presOf" srcId="{65EFF804-408F-48C0-9772-30C0A76E5CEE}" destId="{810926B5-7D25-4DDF-8B56-5D578BE910C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19CA976B-7889-46FA-88DE-71168301CA77}" type="presParOf" srcId="{A65EEE17-B142-4395-9440-82681C1ADA87}" destId="{2A969FB1-A0CA-4BCB-9811-B1C2A2D37CF2}" srcOrd="0" destOrd="0" presId="urn:microsoft.com/office/officeart/2005/8/layout/hierarchy6"/>
    <dgm:cxn modelId="{9C722C92-0BBC-4F7F-BC96-BA2D6C900645}" type="presParOf" srcId="{A65EEE17-B142-4395-9440-82681C1ADA87}" destId="{C3EFDF95-9A92-436A-B74A-D10E620D8558}" srcOrd="1" destOrd="0" presId="urn:microsoft.com/office/officeart/2005/8/layout/hierarchy6"/>
    <dgm:cxn modelId="{6635368F-5C50-48D5-A094-DF3DD893A99C}" type="presParOf" srcId="{C3EFDF95-9A92-436A-B74A-D10E620D8558}" destId="{4AC8CF5E-1D5D-4BBE-AAC6-1A65B9CD9224}" srcOrd="0" destOrd="0" presId="urn:microsoft.com/office/officeart/2005/8/layout/hierarchy6"/>
    <dgm:cxn modelId="{746884A4-3E2D-4236-9B60-8B1BF9B9D752}" type="presParOf" srcId="{C3EFDF95-9A92-436A-B74A-D10E620D8558}" destId="{4C118CD9-0F4D-4592-8997-BCE0C79E8E72}" srcOrd="1" destOrd="0" presId="urn:microsoft.com/office/officeart/2005/8/layout/hierarchy6"/>
    <dgm:cxn modelId="{804EA86D-2279-426A-B804-4E508811E39B}" type="presParOf" srcId="{4C118CD9-0F4D-4592-8997-BCE0C79E8E72}" destId="{9B0BC5A7-6A70-41C3-871D-416E6CE7FB15}" srcOrd="0" destOrd="0" presId="urn:microsoft.com/office/officeart/2005/8/layout/hierarchy6"/>
    <dgm:cxn modelId="{83BAB58D-DB5F-483A-A499-DA647D2A7E74}" type="presParOf" srcId="{4C118CD9-0F4D-4592-8997-BCE0C79E8E72}" destId="{82EC63D1-694F-4FFF-9E6D-6674B591884B}" srcOrd="1" destOrd="0" presId="urn:microsoft.com/office/officeart/2005/8/layout/hierarchy6"/>
    <dgm:cxn modelId="{D4E70B1E-7373-4956-B665-5CB483EBA01D}" type="presParOf" srcId="{82EC63D1-694F-4FFF-9E6D-6674B591884B}" destId="{A26B365E-E5E1-416D-9FD8-97105F38CB63}" srcOrd="0" destOrd="0" presId="urn:microsoft.com/office/officeart/2005/8/layout/hierarchy6"/>
    <dgm:cxn modelId="{9A73A220-1999-4634-A51B-26A9862F7FD6}" type="presParOf" srcId="{82EC63D1-694F-4FFF-9E6D-6674B591884B}" destId="{D32E83C3-191F-40F1-AF6A-A970805EBE25}" srcOrd="1" destOrd="0" presId="urn:microsoft.com/office/officeart/2005/8/layout/hierarchy6"/>
    <dgm:cxn modelId="{D291F541-5C10-4BC8-AE13-F58FE19111A7}" type="presParOf" srcId="{4C118CD9-0F4D-4592-8997-BCE0C79E8E72}" destId="{52433208-80E6-4924-B192-66BA710CE757}" srcOrd="2" destOrd="0" presId="urn:microsoft.com/office/officeart/2005/8/layout/hierarchy6"/>
    <dgm:cxn modelId="{B1376EA0-F06D-4D70-A1A7-A6308192A396}" type="presParOf" srcId="{4C118CD9-0F4D-4592-8997-BCE0C79E8E72}" destId="{74EF38D0-35A5-46DE-BF51-2FE421E3C217}" srcOrd="3" destOrd="0" presId="urn:microsoft.com/office/officeart/2005/8/layout/hierarchy6"/>
    <dgm:cxn modelId="{601F0275-C593-4098-A02B-63E5AF162ADF}" type="presParOf" srcId="{74EF38D0-35A5-46DE-BF51-2FE421E3C217}" destId="{B4399AFE-2603-47B7-BCBC-A239B44C86F5}" srcOrd="0" destOrd="0" presId="urn:microsoft.com/office/officeart/2005/8/layout/hierarchy6"/>
    <dgm:cxn modelId="{48C1B2D0-46B5-46E7-978C-2468E0C976A5}" type="presParOf" srcId="{74EF38D0-35A5-46DE-BF51-2FE421E3C217}" destId="{B89EE319-8A68-4B6F-A445-40F4B0A04EE8}" srcOrd="1" destOrd="0" presId="urn:microsoft.com/office/officeart/2005/8/layout/hierarchy6"/>
    <dgm:cxn modelId="{2A06FEF0-BCA7-4591-916B-7ED94D05FBA2}" type="presParOf" srcId="{4C118CD9-0F4D-4592-8997-BCE0C79E8E72}" destId="{BF248486-F648-4871-903F-93B482640036}" srcOrd="4" destOrd="0" presId="urn:microsoft.com/office/officeart/2005/8/layout/hierarchy6"/>
    <dgm:cxn modelId="{35740144-D3B0-4EF1-9B60-3AC5B25FA89B}" type="presParOf" srcId="{4C118CD9-0F4D-4592-8997-BCE0C79E8E72}" destId="{6FE122D2-6752-431D-8724-80CE50A9C31E}" srcOrd="5" destOrd="0" presId="urn:microsoft.com/office/officeart/2005/8/layout/hierarchy6"/>
    <dgm:cxn modelId="{AE17197E-CDF0-441F-9B31-EA8D14C2EC11}" type="presParOf" srcId="{6FE122D2-6752-431D-8724-80CE50A9C31E}" destId="{01027D77-40B4-492F-B9BC-73968B2B92A0}" srcOrd="0" destOrd="0" presId="urn:microsoft.com/office/officeart/2005/8/layout/hierarchy6"/>
    <dgm:cxn modelId="{EC9BDDC5-7ED9-4E92-AB8E-AC0C6E6B66A9}" type="presParOf" srcId="{6FE122D2-6752-431D-8724-80CE50A9C31E}" destId="{6E2C3CF8-B46E-4FFF-82FC-557F555F00ED}" srcOrd="1" destOrd="0" presId="urn:microsoft.com/office/officeart/2005/8/layout/hierarchy6"/>
    <dgm:cxn modelId="{70E9D8A1-5CED-409A-A46E-2A5F01B9B0EB}" type="presParOf" srcId="{6E2C3CF8-B46E-4FFF-82FC-557F555F00ED}" destId="{5690923D-9059-4138-8ACF-90D405019F80}" srcOrd="0" destOrd="0" presId="urn:microsoft.com/office/officeart/2005/8/layout/hierarchy6"/>
    <dgm:cxn modelId="{595653C3-4FC1-46DC-9381-525E772574A9}" type="presParOf" srcId="{6E2C3CF8-B46E-4FFF-82FC-557F555F00ED}" destId="{2A332E69-B5C0-4A68-B4C3-29696724CD01}" srcOrd="1" destOrd="0" presId="urn:microsoft.com/office/officeart/2005/8/layout/hierarchy6"/>
    <dgm:cxn modelId="{49150F22-75D2-4F66-9530-9C55CEA405D3}" type="presParOf" srcId="{2A332E69-B5C0-4A68-B4C3-29696724CD01}" destId="{8F552DA2-FC5B-40D6-B601-DCA076FAF8FB}" srcOrd="0" destOrd="0" presId="urn:microsoft.com/office/officeart/2005/8/layout/hierarchy6"/>
    <dgm:cxn modelId="{3A2A4292-B85A-43C5-969C-3597616AF2B1}" type="presParOf" srcId="{2A332E69-B5C0-4A68-B4C3-29696724CD01}" destId="{330902C9-A030-4F0E-8F44-4D46DA5BCFB1}" srcOrd="1" destOrd="0" presId="urn:microsoft.com/office/officeart/2005/8/layout/hierarchy6"/>
    <dgm:cxn modelId="{3ED61304-FCEF-4412-B47E-54EFC8E668D8}" type="presParOf" srcId="{6E2C3CF8-B46E-4FFF-82FC-557F555F00ED}" destId="{810926B5-7D25-4DDF-8B56-5D578BE910C7}" srcOrd="2" destOrd="0" presId="urn:microsoft.com/office/officeart/2005/8/layout/hierarchy6"/>
    <dgm:cxn modelId="{CBB7D5C2-A1BE-4081-90C8-0613EE908188}" type="presParOf" srcId="{6E2C3CF8-B46E-4FFF-82FC-557F555F00ED}" destId="{DCFF6636-F58C-477D-8963-805BCD844A5F}" srcOrd="3" destOrd="0" presId="urn:microsoft.com/office/officeart/2005/8/layout/hierarchy6"/>
    <dgm:cxn modelId="{46A9D569-44FB-4603-A1DE-3749D71666DA}" type="presParOf" srcId="{DCFF6636-F58C-477D-8963-805BCD844A5F}" destId="{527787B6-C2E1-41AC-8A63-E0D44F6095FA}" srcOrd="0" destOrd="0" presId="urn:microsoft.com/office/officeart/2005/8/layout/hierarchy6"/>
    <dgm:cxn modelId="{96881E38-D756-4564-B615-FB9DDE54BA4F}" type="presParOf" srcId="{DCFF6636-F58C-477D-8963-805BCD844A5F}" destId="{89915CAD-8C75-4E3F-960D-6AB98D0B74F4}" srcOrd="1" destOrd="0" presId="urn:microsoft.com/office/officeart/2005/8/layout/hierarchy6"/>
    <dgm:cxn modelId="{5ACEBE39-C8F9-4D9D-B65C-29ACC33CB00B}" type="presParOf" srcId="{6E2C3CF8-B46E-4FFF-82FC-557F555F00ED}" destId="{5CC0C396-8377-475C-A00D-7F8341A1F477}" srcOrd="4" destOrd="0" presId="urn:microsoft.com/office/officeart/2005/8/layout/hierarchy6"/>
    <dgm:cxn modelId="{22E2DF70-B8DA-4A06-9B01-D93E0D69202A}" type="presParOf" srcId="{6E2C3CF8-B46E-4FFF-82FC-557F555F00ED}" destId="{20755089-D219-4FE9-8B97-A1923491F114}" srcOrd="5" destOrd="0" presId="urn:microsoft.com/office/officeart/2005/8/layout/hierarchy6"/>
    <dgm:cxn modelId="{C4244724-E8AB-4C0E-BCB2-D3E6F03C1423}" type="presParOf" srcId="{20755089-D219-4FE9-8B97-A1923491F114}" destId="{82B5BF8B-57A2-4E22-AA4A-CDE9EE34C77B}" srcOrd="0" destOrd="0" presId="urn:microsoft.com/office/officeart/2005/8/layout/hierarchy6"/>
    <dgm:cxn modelId="{97FB66B7-63D9-48A5-8477-402E8D0FB8D8}" type="presParOf" srcId="{20755089-D219-4FE9-8B97-A1923491F114}" destId="{65955D25-5FF5-4C6B-92DA-30B6843FBE65}" srcOrd="1" destOrd="0" presId="urn:microsoft.com/office/officeart/2005/8/layout/hierarchy6"/>
    <dgm:cxn modelId="{675E7011-6AA8-4F53-9881-3A5C65D311B5}" type="presParOf" srcId="{4C118CD9-0F4D-4592-8997-BCE0C79E8E72}" destId="{D0464A9B-83F7-4A2D-94B3-57ED5F3C091B}" srcOrd="6" destOrd="0" presId="urn:microsoft.com/office/officeart/2005/8/layout/hierarchy6"/>
    <dgm:cxn modelId="{5814AC90-5C46-44C9-80F7-DD57F876A51A}" type="presParOf" srcId="{4C118CD9-0F4D-4592-8997-BCE0C79E8E72}" destId="{EDF5D77A-4E31-4D23-9F30-FCF2FFED1E70}" srcOrd="7" destOrd="0" presId="urn:microsoft.com/office/officeart/2005/8/layout/hierarchy6"/>
    <dgm:cxn modelId="{36B17E52-3FAA-4620-BD52-FD4A5AA158DE}" type="presParOf" srcId="{EDF5D77A-4E31-4D23-9F30-FCF2FFED1E70}" destId="{F97BDF46-D920-42CC-AE1D-3430A1C11D9E}" srcOrd="0" destOrd="0" presId="urn:microsoft.com/office/officeart/2005/8/layout/hierarchy6"/>
    <dgm:cxn modelId="{4EF6AA15-284C-4ACF-A991-D31F4F899255}" type="presParOf" srcId="{EDF5D77A-4E31-4D23-9F30-FCF2FFED1E70}" destId="{09D64436-1B52-4BBB-9DC6-394FE685D216}" srcOrd="1" destOrd="0" presId="urn:microsoft.com/office/officeart/2005/8/layout/hierarchy6"/>
    <dgm:cxn modelId="{B1ED6C3A-2A56-4D1A-A7DB-DDEC41C98572}" type="presParOf" srcId="{4C118CD9-0F4D-4592-8997-BCE0C79E8E72}" destId="{BC3E3219-39C3-4268-83EE-67E130107410}" srcOrd="8" destOrd="0" presId="urn:microsoft.com/office/officeart/2005/8/layout/hierarchy6"/>
    <dgm:cxn modelId="{A7441902-5257-4D6E-9972-BA73F25D1390}" type="presParOf" srcId="{4C118CD9-0F4D-4592-8997-BCE0C79E8E72}" destId="{C0E1C8F5-8309-4D4E-8059-B9DE3FF0655D}" srcOrd="9" destOrd="0" presId="urn:microsoft.com/office/officeart/2005/8/layout/hierarchy6"/>
    <dgm:cxn modelId="{4EC52375-2D0D-4885-882C-1FD0720B3AF0}" type="presParOf" srcId="{C0E1C8F5-8309-4D4E-8059-B9DE3FF0655D}" destId="{1FCB1E33-4F48-4A78-8612-EB7710CE8354}" srcOrd="0" destOrd="0" presId="urn:microsoft.com/office/officeart/2005/8/layout/hierarchy6"/>
    <dgm:cxn modelId="{7F7A51D4-70FD-4805-9C84-D8A3246C3A59}" type="presParOf" srcId="{C0E1C8F5-8309-4D4E-8059-B9DE3FF0655D}" destId="{8AFE89C8-F601-4215-9EB3-699FC4157F3F}" srcOrd="1" destOrd="0" presId="urn:microsoft.com/office/officeart/2005/8/layout/hierarchy6"/>
    <dgm:cxn modelId="{353D24E6-5290-4293-91DE-3D3983568F6E}" type="presParOf" srcId="{A65EEE17-B142-4395-9440-82681C1ADA87}" destId="{54FE398B-EB4B-4376-8CAD-D5884C340DB3}" srcOrd="2" destOrd="0" presId="urn:microsoft.com/office/officeart/2005/8/layout/hierarchy6"/>
    <dgm:cxn modelId="{548B0342-3944-40CA-8C73-5DD5EF7718D9}" type="presParOf" srcId="{A65EEE17-B142-4395-9440-82681C1ADA87}" destId="{340CDDD0-A67E-4157-8216-8DBB2B39CE6F}" srcOrd="3"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4" destOrd="0" presId="urn:microsoft.com/office/officeart/2005/8/layout/hierarchy6"/>
    <dgm:cxn modelId="{7E0FA62D-D0F3-4E5E-92EE-6EFA63C03AE6}" type="presParOf" srcId="{A65EEE17-B142-4395-9440-82681C1ADA87}" destId="{31CDE861-2E03-41FC-BAB0-7E58EF755624}" srcOrd="5"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6" destOrd="0" presId="urn:microsoft.com/office/officeart/2005/8/layout/hierarchy6"/>
    <dgm:cxn modelId="{A41DD5E4-92FB-4361-852F-8D76BC59B8DC}" type="presParOf" srcId="{A65EEE17-B142-4395-9440-82681C1ADA87}" destId="{D42A201D-B7E7-4CD9-9B50-D25D27FE443E}" srcOrd="7"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8" destOrd="0" presId="urn:microsoft.com/office/officeart/2005/8/layout/hierarchy6"/>
    <dgm:cxn modelId="{CFD5268B-1B30-4140-870E-E0D505D5F88B}" type="presParOf" srcId="{A65EEE17-B142-4395-9440-82681C1ADA87}" destId="{C03833A0-38F9-4B9D-91CE-742AB1C3F9B8}" srcOrd="9"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2E4738FB-C789-41ED-AA58-5C49FCB5C310}" type="presParOf" srcId="{1C1DFDCA-7A9A-430B-9449-7A269E0F64BD}" destId="{A1CDEA6C-5A4D-425A-B7B4-C84037695A33}" srcOrd="2" destOrd="0" presId="urn:microsoft.com/office/officeart/2005/8/layout/hierarchy6"/>
    <dgm:cxn modelId="{05BDDDA5-8493-466D-975B-739D3E09619D}" type="presParOf" srcId="{1C1DFDCA-7A9A-430B-9449-7A269E0F64BD}" destId="{AEF55D57-FC7B-4B1E-BDC7-D235D7BD4A4D}" srcOrd="3" destOrd="0" presId="urn:microsoft.com/office/officeart/2005/8/layout/hierarchy6"/>
    <dgm:cxn modelId="{DA407C52-5905-4BA8-848A-3593FC3EB281}" type="presParOf" srcId="{AEF55D57-FC7B-4B1E-BDC7-D235D7BD4A4D}" destId="{512D3DA4-5AF8-45B2-9FCC-D6582DACED2F}" srcOrd="0" destOrd="0" presId="urn:microsoft.com/office/officeart/2005/8/layout/hierarchy6"/>
    <dgm:cxn modelId="{08D27574-B563-49CE-B5EC-58E07F3C3192}" type="presParOf" srcId="{AEF55D57-FC7B-4B1E-BDC7-D235D7BD4A4D}" destId="{A39338D9-A703-4E4A-A1F8-CD16D98D5C73}" srcOrd="1" destOrd="0" presId="urn:microsoft.com/office/officeart/2005/8/layout/hierarchy6"/>
    <dgm:cxn modelId="{49F95AB1-A69F-439E-ACE0-6EC000374AE4}" type="presParOf" srcId="{A65EEE17-B142-4395-9440-82681C1ADA87}" destId="{F82B889D-DE37-40F0-8FFB-E4677B4D6302}" srcOrd="10" destOrd="0" presId="urn:microsoft.com/office/officeart/2005/8/layout/hierarchy6"/>
    <dgm:cxn modelId="{6227FCCF-470D-452C-9848-907FE9A09222}" type="presParOf" srcId="{A65EEE17-B142-4395-9440-82681C1ADA87}" destId="{C73E9EF3-3718-4F35-84CF-58DA2AEB4ADB}" srcOrd="11" destOrd="0" presId="urn:microsoft.com/office/officeart/2005/8/layout/hierarchy6"/>
    <dgm:cxn modelId="{30FD2FAE-F065-49CD-8BF7-406A95F3A50A}" type="presParOf" srcId="{C73E9EF3-3718-4F35-84CF-58DA2AEB4ADB}" destId="{A3135B42-D037-4853-9860-012953D934F7}" srcOrd="0" destOrd="0" presId="urn:microsoft.com/office/officeart/2005/8/layout/hierarchy6"/>
    <dgm:cxn modelId="{E0243B31-5ECF-4B7E-85A8-87D41D48A176}" type="presParOf" srcId="{C73E9EF3-3718-4F35-84CF-58DA2AEB4ADB}" destId="{290BC9F3-5981-4A9D-8B4A-A1A33732E062}" srcOrd="1" destOrd="0" presId="urn:microsoft.com/office/officeart/2005/8/layout/hierarchy6"/>
    <dgm:cxn modelId="{34F61AD6-4EBA-463B-B2C4-870F74AE1E6B}" type="presParOf" srcId="{A65EEE17-B142-4395-9440-82681C1ADA87}" destId="{09C8B667-CAD7-4DC0-985B-9B8F058B52AE}" srcOrd="12" destOrd="0" presId="urn:microsoft.com/office/officeart/2005/8/layout/hierarchy6"/>
    <dgm:cxn modelId="{E4F0CECB-F69F-44A0-96B9-CE86A5AE5EAB}" type="presParOf" srcId="{A65EEE17-B142-4395-9440-82681C1ADA87}" destId="{C4B81743-A1FC-4FB3-8757-BC64C1740D2B}" srcOrd="13" destOrd="0" presId="urn:microsoft.com/office/officeart/2005/8/layout/hierarchy6"/>
    <dgm:cxn modelId="{43FBA80F-BECD-4604-A791-2B1B20C24512}" type="presParOf" srcId="{C4B81743-A1FC-4FB3-8757-BC64C1740D2B}" destId="{91731D73-B433-4ECC-937E-D3F66E307A04}" srcOrd="0" destOrd="0" presId="urn:microsoft.com/office/officeart/2005/8/layout/hierarchy6"/>
    <dgm:cxn modelId="{8DF1800F-3698-4D96-BD14-20A54E1FA7BD}" type="presParOf" srcId="{C4B81743-A1FC-4FB3-8757-BC64C1740D2B}" destId="{C4596AD7-D1B5-4631-997D-B312931C04C9}"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8519862A-4FF3-469C-BBAF-0E69EFA76861}" type="pres">
      <dgm:prSet presAssocID="{89E5375A-E5C4-4BAA-9A0A-D04D5C5FDCE1}" presName="Name14" presStyleCnt="0"/>
      <dgm:spPr/>
    </dgm:pt>
    <dgm:pt modelId="{190817F6-7E7B-4BC8-AAFF-67C88A40C72E}" type="pres">
      <dgm:prSet presAssocID="{89E5375A-E5C4-4BAA-9A0A-D04D5C5FDCE1}" presName="level1Shape" presStyleLbl="node0" presStyleIdx="0" presStyleCnt="1">
        <dgm:presLayoutVars>
          <dgm:chPref val="3"/>
        </dgm:presLayoutVars>
      </dgm:prSet>
      <dgm:spPr/>
    </dgm:pt>
    <dgm:pt modelId="{43AAEBDA-4711-4134-A0AF-AFC92ACBA665}" type="pres">
      <dgm:prSet presAssocID="{89E5375A-E5C4-4BAA-9A0A-D04D5C5FDCE1}" presName="hierChild2" presStyleCnt="0"/>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E611D1D2-E2D2-4CA1-B835-18FCE113CC7B}" srcId="{6E762228-84FE-45B2-9BB6-19E98A9BB7EA}" destId="{89E5375A-E5C4-4BAA-9A0A-D04D5C5FDCE1}" srcOrd="0" destOrd="0" parTransId="{4370DAB5-C489-492C-A122-928E36298688}" sibTransId="{F2835A1B-9DA3-4CFB-8287-85F1ABC7BA78}"/>
    <dgm:cxn modelId="{7F9417EB-714A-4F06-A29E-3277FEE99C64}" type="presOf" srcId="{89E5375A-E5C4-4BAA-9A0A-D04D5C5FDCE1}" destId="{190817F6-7E7B-4BC8-AAFF-67C88A40C72E}"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2907760-DAA5-42AC-BB26-6247543CF603}" type="presParOf" srcId="{6349854C-26F9-4527-A34B-FF8105524D97}" destId="{8519862A-4FF3-469C-BBAF-0E69EFA76861}" srcOrd="0" destOrd="0" presId="urn:microsoft.com/office/officeart/2005/8/layout/hierarchy6"/>
    <dgm:cxn modelId="{6EDEE1E6-65D7-4844-97D7-66892DA9303C}" type="presParOf" srcId="{8519862A-4FF3-469C-BBAF-0E69EFA76861}" destId="{190817F6-7E7B-4BC8-AAFF-67C88A40C72E}" srcOrd="0" destOrd="0" presId="urn:microsoft.com/office/officeart/2005/8/layout/hierarchy6"/>
    <dgm:cxn modelId="{58641C6F-E60F-4F93-B27A-2E158F7A95AF}" type="presParOf" srcId="{8519862A-4FF3-469C-BBAF-0E69EFA76861}" destId="{43AAEBDA-4711-4134-A0AF-AFC92ACBA665}"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73ED18-E06D-4532-95C1-781F8EAC5FBB}"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05BCC960-8363-4A78-8605-8BA0C3C598DF}">
      <dgm:prSet/>
      <dgm:spPr/>
      <dgm:t>
        <a:bodyPr/>
        <a:lstStyle/>
        <a:p>
          <a:r>
            <a:rPr lang="en-US" baseline="0"/>
            <a:t>Data Access</a:t>
          </a:r>
          <a:endParaRPr lang="en-US"/>
        </a:p>
      </dgm:t>
    </dgm:pt>
    <dgm:pt modelId="{3C3BDD7F-FFE1-464C-8063-409F4EAE1641}" type="parTrans" cxnId="{9DA8DA1F-61BA-40BC-B68A-B26D3110191A}">
      <dgm:prSet/>
      <dgm:spPr/>
      <dgm:t>
        <a:bodyPr/>
        <a:lstStyle/>
        <a:p>
          <a:endParaRPr lang="en-US"/>
        </a:p>
      </dgm:t>
    </dgm:pt>
    <dgm:pt modelId="{87FA60E4-E636-44AA-8601-650472D2D91B}" type="sibTrans" cxnId="{9DA8DA1F-61BA-40BC-B68A-B26D3110191A}">
      <dgm:prSet/>
      <dgm:spPr/>
      <dgm:t>
        <a:bodyPr/>
        <a:lstStyle/>
        <a:p>
          <a:endParaRPr lang="en-US"/>
        </a:p>
      </dgm:t>
    </dgm:pt>
    <dgm:pt modelId="{47A8B0BA-2C7D-48E6-8A6F-FADC747C6106}">
      <dgm:prSet/>
      <dgm:spPr/>
      <dgm:t>
        <a:bodyPr/>
        <a:lstStyle/>
        <a:p>
          <a:r>
            <a:rPr lang="en-US" baseline="0"/>
            <a:t>Faster data load and offload.</a:t>
          </a:r>
          <a:endParaRPr lang="en-US"/>
        </a:p>
      </dgm:t>
    </dgm:pt>
    <dgm:pt modelId="{D705954E-FC49-40B5-A8E4-886D979B9FA6}" type="parTrans" cxnId="{E9BF5971-3DB0-479E-AC72-5AAE73030B8E}">
      <dgm:prSet/>
      <dgm:spPr/>
      <dgm:t>
        <a:bodyPr/>
        <a:lstStyle/>
        <a:p>
          <a:endParaRPr lang="en-US"/>
        </a:p>
      </dgm:t>
    </dgm:pt>
    <dgm:pt modelId="{6E6B4150-B688-4A41-9725-0A757DF4E639}" type="sibTrans" cxnId="{E9BF5971-3DB0-479E-AC72-5AAE73030B8E}">
      <dgm:prSet/>
      <dgm:spPr/>
      <dgm:t>
        <a:bodyPr/>
        <a:lstStyle/>
        <a:p>
          <a:endParaRPr lang="en-US"/>
        </a:p>
      </dgm:t>
    </dgm:pt>
    <dgm:pt modelId="{9092515B-BA57-4479-BA10-4788C0899D20}">
      <dgm:prSet/>
      <dgm:spPr/>
      <dgm:t>
        <a:bodyPr/>
        <a:lstStyle/>
        <a:p>
          <a:r>
            <a:rPr lang="en-US" baseline="0"/>
            <a:t>Query performance may be improved:</a:t>
          </a:r>
          <a:endParaRPr lang="en-US"/>
        </a:p>
      </dgm:t>
    </dgm:pt>
    <dgm:pt modelId="{081F7848-F4BB-46E4-9C72-6BF85109F322}" type="parTrans" cxnId="{B29BD684-805B-4FA5-877A-DDF4940651D9}">
      <dgm:prSet/>
      <dgm:spPr/>
      <dgm:t>
        <a:bodyPr/>
        <a:lstStyle/>
        <a:p>
          <a:endParaRPr lang="en-US"/>
        </a:p>
      </dgm:t>
    </dgm:pt>
    <dgm:pt modelId="{429D0241-EB68-4DA5-836E-8A303CA791F0}" type="sibTrans" cxnId="{B29BD684-805B-4FA5-877A-DDF4940651D9}">
      <dgm:prSet/>
      <dgm:spPr/>
      <dgm:t>
        <a:bodyPr/>
        <a:lstStyle/>
        <a:p>
          <a:endParaRPr lang="en-US"/>
        </a:p>
      </dgm:t>
    </dgm:pt>
    <dgm:pt modelId="{F36A87FA-22C2-4391-8E14-C8D957DB8DCC}">
      <dgm:prSet/>
      <dgm:spPr/>
      <dgm:t>
        <a:bodyPr/>
        <a:lstStyle/>
        <a:p>
          <a:r>
            <a:rPr lang="en-US" baseline="0"/>
            <a:t>Piecemeal backup / restore of data by partition.</a:t>
          </a:r>
          <a:endParaRPr lang="en-US"/>
        </a:p>
      </dgm:t>
    </dgm:pt>
    <dgm:pt modelId="{2EBB5A7E-D890-49F3-A205-CC24648EAB26}" type="parTrans" cxnId="{51D3DF64-33AD-4258-BAA8-BC1CD6518F4B}">
      <dgm:prSet/>
      <dgm:spPr/>
      <dgm:t>
        <a:bodyPr/>
        <a:lstStyle/>
        <a:p>
          <a:endParaRPr lang="en-US"/>
        </a:p>
      </dgm:t>
    </dgm:pt>
    <dgm:pt modelId="{690B6100-C9A4-4AA3-AD8F-9300C16E95D7}" type="sibTrans" cxnId="{51D3DF64-33AD-4258-BAA8-BC1CD6518F4B}">
      <dgm:prSet/>
      <dgm:spPr/>
      <dgm:t>
        <a:bodyPr/>
        <a:lstStyle/>
        <a:p>
          <a:endParaRPr lang="en-US"/>
        </a:p>
      </dgm:t>
    </dgm:pt>
    <dgm:pt modelId="{025B7C7D-87F2-40B5-967C-EDFCDE631805}">
      <dgm:prSet/>
      <dgm:spPr/>
      <dgm:t>
        <a:bodyPr/>
        <a:lstStyle/>
        <a:p>
          <a:r>
            <a:rPr lang="en-US" baseline="0"/>
            <a:t>Per-Partition management available for:</a:t>
          </a:r>
          <a:endParaRPr lang="en-US"/>
        </a:p>
      </dgm:t>
    </dgm:pt>
    <dgm:pt modelId="{A98AFECD-CBDD-4AFA-9C1C-279865977915}" type="parTrans" cxnId="{CBC88E66-C3CB-44F7-BF81-CCD13604C2AD}">
      <dgm:prSet/>
      <dgm:spPr/>
      <dgm:t>
        <a:bodyPr/>
        <a:lstStyle/>
        <a:p>
          <a:endParaRPr lang="en-US"/>
        </a:p>
      </dgm:t>
    </dgm:pt>
    <dgm:pt modelId="{F7366BFE-B68C-4AE0-960A-5F010E42043F}" type="sibTrans" cxnId="{CBC88E66-C3CB-44F7-BF81-CCD13604C2AD}">
      <dgm:prSet/>
      <dgm:spPr/>
      <dgm:t>
        <a:bodyPr/>
        <a:lstStyle/>
        <a:p>
          <a:endParaRPr lang="en-US"/>
        </a:p>
      </dgm:t>
    </dgm:pt>
    <dgm:pt modelId="{B1AE173E-B561-405F-814D-FCC66647F050}">
      <dgm:prSet/>
      <dgm:spPr/>
      <dgm:t>
        <a:bodyPr/>
        <a:lstStyle/>
        <a:p>
          <a:r>
            <a:rPr lang="fr-FR" baseline="0"/>
            <a:t>Index Maintenance</a:t>
          </a:r>
          <a:endParaRPr lang="en-US"/>
        </a:p>
      </dgm:t>
    </dgm:pt>
    <dgm:pt modelId="{6AEE3378-B44C-458A-80ED-F007C3F45561}" type="parTrans" cxnId="{CE029ADF-05F0-49BC-B018-F3E7F41377E0}">
      <dgm:prSet/>
      <dgm:spPr/>
      <dgm:t>
        <a:bodyPr/>
        <a:lstStyle/>
        <a:p>
          <a:endParaRPr lang="en-US"/>
        </a:p>
      </dgm:t>
    </dgm:pt>
    <dgm:pt modelId="{903A1551-8073-4E80-AB31-076558428041}" type="sibTrans" cxnId="{CE029ADF-05F0-49BC-B018-F3E7F41377E0}">
      <dgm:prSet/>
      <dgm:spPr/>
      <dgm:t>
        <a:bodyPr/>
        <a:lstStyle/>
        <a:p>
          <a:endParaRPr lang="en-US"/>
        </a:p>
      </dgm:t>
    </dgm:pt>
    <dgm:pt modelId="{E6693EE7-49BC-4E73-8097-1C3BBAB49451}">
      <dgm:prSet/>
      <dgm:spPr/>
      <dgm:t>
        <a:bodyPr/>
        <a:lstStyle/>
        <a:p>
          <a:r>
            <a:rPr lang="en-US"/>
            <a:t>when predicate uses Partition-Key </a:t>
          </a:r>
          <a:r>
            <a:rPr lang="en-US">
              <a:sym typeface="Wingdings" panose="05000000000000000000" pitchFamily="2" charset="2"/>
            </a:rPr>
            <a:t> partition elimination</a:t>
          </a:r>
          <a:endParaRPr lang="en-US"/>
        </a:p>
      </dgm:t>
    </dgm:pt>
    <dgm:pt modelId="{67D0C980-4FEA-4B14-8A93-D23D6334D2A0}" type="parTrans" cxnId="{28B90CA8-EFAE-4A85-A724-DBC3B98FB937}">
      <dgm:prSet/>
      <dgm:spPr/>
      <dgm:t>
        <a:bodyPr/>
        <a:lstStyle/>
        <a:p>
          <a:endParaRPr lang="en-US"/>
        </a:p>
      </dgm:t>
    </dgm:pt>
    <dgm:pt modelId="{8565DE45-64D4-4AB3-B114-7CDB6577A790}" type="sibTrans" cxnId="{28B90CA8-EFAE-4A85-A724-DBC3B98FB937}">
      <dgm:prSet/>
      <dgm:spPr/>
      <dgm:t>
        <a:bodyPr/>
        <a:lstStyle/>
        <a:p>
          <a:endParaRPr lang="en-US"/>
        </a:p>
      </dgm:t>
    </dgm:pt>
    <dgm:pt modelId="{6DF313A4-F719-473D-9FFA-E4DA6C590603}">
      <dgm:prSet/>
      <dgm:spPr/>
      <dgm:t>
        <a:bodyPr/>
        <a:lstStyle/>
        <a:p>
          <a:r>
            <a:rPr lang="en-US"/>
            <a:t>when predicate doesn’t use partition key </a:t>
          </a:r>
          <a:r>
            <a:rPr lang="en-US">
              <a:sym typeface="Wingdings" panose="05000000000000000000" pitchFamily="2" charset="2"/>
            </a:rPr>
            <a:t>  parallel execution</a:t>
          </a:r>
          <a:endParaRPr lang="en-US"/>
        </a:p>
      </dgm:t>
    </dgm:pt>
    <dgm:pt modelId="{5E2D54B2-90C9-4719-8ADC-574777F671AC}" type="parTrans" cxnId="{AAB7D335-9F68-48C6-BCB7-547729245CA1}">
      <dgm:prSet/>
      <dgm:spPr/>
      <dgm:t>
        <a:bodyPr/>
        <a:lstStyle/>
        <a:p>
          <a:endParaRPr lang="en-US"/>
        </a:p>
      </dgm:t>
    </dgm:pt>
    <dgm:pt modelId="{C880FE72-D782-4738-A3CD-984D32723035}" type="sibTrans" cxnId="{AAB7D335-9F68-48C6-BCB7-547729245CA1}">
      <dgm:prSet/>
      <dgm:spPr/>
      <dgm:t>
        <a:bodyPr/>
        <a:lstStyle/>
        <a:p>
          <a:endParaRPr lang="en-US"/>
        </a:p>
      </dgm:t>
    </dgm:pt>
    <dgm:pt modelId="{CCF81559-1EA3-4840-969E-C120446C21EF}">
      <dgm:prSet/>
      <dgm:spPr/>
      <dgm:t>
        <a:bodyPr/>
        <a:lstStyle/>
        <a:p>
          <a:r>
            <a:rPr lang="en-US" baseline="0"/>
            <a:t>Maintenance and management</a:t>
          </a:r>
          <a:endParaRPr lang="en-US"/>
        </a:p>
      </dgm:t>
    </dgm:pt>
    <dgm:pt modelId="{3CE4A6D7-E32A-4D40-9E33-C8E6C7E6707F}" type="parTrans" cxnId="{FFE2B78B-AD43-4C08-849D-09CEE5C45B50}">
      <dgm:prSet/>
      <dgm:spPr/>
      <dgm:t>
        <a:bodyPr/>
        <a:lstStyle/>
        <a:p>
          <a:endParaRPr lang="en-US"/>
        </a:p>
      </dgm:t>
    </dgm:pt>
    <dgm:pt modelId="{5799FEAF-2547-44D6-8131-081701840A19}" type="sibTrans" cxnId="{FFE2B78B-AD43-4C08-849D-09CEE5C45B50}">
      <dgm:prSet/>
      <dgm:spPr/>
      <dgm:t>
        <a:bodyPr/>
        <a:lstStyle/>
        <a:p>
          <a:endParaRPr lang="en-US"/>
        </a:p>
      </dgm:t>
    </dgm:pt>
    <dgm:pt modelId="{F537D740-B98A-422D-A8A3-C355F7DD3F04}">
      <dgm:prSet/>
      <dgm:spPr/>
      <dgm:t>
        <a:bodyPr/>
        <a:lstStyle/>
        <a:p>
          <a:r>
            <a:rPr lang="en-US" baseline="0"/>
            <a:t>Data placement handled by SQL Server.</a:t>
          </a:r>
          <a:endParaRPr lang="en-US"/>
        </a:p>
      </dgm:t>
    </dgm:pt>
    <dgm:pt modelId="{BC74403A-22FB-4A7F-BC26-64A9A284DE0B}" type="parTrans" cxnId="{771F29DA-D744-455E-9F3B-B9C6EC42BD4F}">
      <dgm:prSet/>
      <dgm:spPr/>
    </dgm:pt>
    <dgm:pt modelId="{67C5858D-5951-43F1-8EFE-2EDC02D4306C}" type="sibTrans" cxnId="{771F29DA-D744-455E-9F3B-B9C6EC42BD4F}">
      <dgm:prSet/>
      <dgm:spPr/>
    </dgm:pt>
    <dgm:pt modelId="{E6EBD06C-F650-48B3-9AF2-923A36FDDA0E}">
      <dgm:prSet/>
      <dgm:spPr/>
      <dgm:t>
        <a:bodyPr/>
        <a:lstStyle/>
        <a:p>
          <a:r>
            <a:rPr lang="fr-FR" baseline="0"/>
            <a:t>Lock </a:t>
          </a:r>
          <a:r>
            <a:rPr lang="en-US" baseline="0"/>
            <a:t>Escalation</a:t>
          </a:r>
          <a:endParaRPr lang="en-US"/>
        </a:p>
      </dgm:t>
    </dgm:pt>
    <dgm:pt modelId="{FDA04D3C-55B9-468E-BEF2-9A8EE0CEEEDF}" type="parTrans" cxnId="{F9CD3D5D-D2E9-4A28-BA90-993B3D8CA6D8}">
      <dgm:prSet/>
      <dgm:spPr/>
    </dgm:pt>
    <dgm:pt modelId="{6140DB61-FE85-49BE-89DB-57AFB47661CC}" type="sibTrans" cxnId="{F9CD3D5D-D2E9-4A28-BA90-993B3D8CA6D8}">
      <dgm:prSet/>
      <dgm:spPr/>
    </dgm:pt>
    <dgm:pt modelId="{E4CBAF81-0DFC-426F-B2C2-6B38F1CBEAC4}">
      <dgm:prSet/>
      <dgm:spPr/>
      <dgm:t>
        <a:bodyPr/>
        <a:lstStyle/>
        <a:p>
          <a:r>
            <a:rPr lang="fr-FR" baseline="0"/>
            <a:t>Compression</a:t>
          </a:r>
          <a:endParaRPr lang="en-US"/>
        </a:p>
      </dgm:t>
    </dgm:pt>
    <dgm:pt modelId="{0E4DDFAA-7FCE-46BD-B1E8-D5EA9D527F2C}" type="parTrans" cxnId="{4A951FDB-B723-48D0-8F18-83E6574B24E5}">
      <dgm:prSet/>
      <dgm:spPr/>
    </dgm:pt>
    <dgm:pt modelId="{F5F457B5-95C8-4D96-B650-88D021CF23ED}" type="sibTrans" cxnId="{4A951FDB-B723-48D0-8F18-83E6574B24E5}">
      <dgm:prSet/>
      <dgm:spPr/>
    </dgm:pt>
    <dgm:pt modelId="{8E0CF65D-456B-4CFC-887E-7358E5012707}" type="pres">
      <dgm:prSet presAssocID="{8173ED18-E06D-4532-95C1-781F8EAC5FBB}" presName="Name0" presStyleCnt="0">
        <dgm:presLayoutVars>
          <dgm:dir/>
          <dgm:animLvl val="lvl"/>
          <dgm:resizeHandles val="exact"/>
        </dgm:presLayoutVars>
      </dgm:prSet>
      <dgm:spPr/>
    </dgm:pt>
    <dgm:pt modelId="{35112D38-4976-4FC4-AF0E-29FDA9C8940E}" type="pres">
      <dgm:prSet presAssocID="{05BCC960-8363-4A78-8605-8BA0C3C598DF}" presName="composite" presStyleCnt="0"/>
      <dgm:spPr/>
    </dgm:pt>
    <dgm:pt modelId="{2021DD05-083C-4687-9B05-1EC2CC5AB7FC}" type="pres">
      <dgm:prSet presAssocID="{05BCC960-8363-4A78-8605-8BA0C3C598DF}" presName="parTx" presStyleLbl="alignNode1" presStyleIdx="0" presStyleCnt="2">
        <dgm:presLayoutVars>
          <dgm:chMax val="0"/>
          <dgm:chPref val="0"/>
          <dgm:bulletEnabled val="1"/>
        </dgm:presLayoutVars>
      </dgm:prSet>
      <dgm:spPr/>
    </dgm:pt>
    <dgm:pt modelId="{2722B330-7598-4AA9-AE8D-E8374B445546}" type="pres">
      <dgm:prSet presAssocID="{05BCC960-8363-4A78-8605-8BA0C3C598DF}" presName="desTx" presStyleLbl="alignAccFollowNode1" presStyleIdx="0" presStyleCnt="2">
        <dgm:presLayoutVars>
          <dgm:bulletEnabled val="1"/>
        </dgm:presLayoutVars>
      </dgm:prSet>
      <dgm:spPr/>
    </dgm:pt>
    <dgm:pt modelId="{8DC8ECE3-F3B7-4E71-A835-934841115FBE}" type="pres">
      <dgm:prSet presAssocID="{87FA60E4-E636-44AA-8601-650472D2D91B}" presName="space" presStyleCnt="0"/>
      <dgm:spPr/>
    </dgm:pt>
    <dgm:pt modelId="{C3A8F030-5CEB-49C5-B147-8806E3A45F1B}" type="pres">
      <dgm:prSet presAssocID="{CCF81559-1EA3-4840-969E-C120446C21EF}" presName="composite" presStyleCnt="0"/>
      <dgm:spPr/>
    </dgm:pt>
    <dgm:pt modelId="{5BA24992-C5F4-4C61-8C52-21B82AC4EE72}" type="pres">
      <dgm:prSet presAssocID="{CCF81559-1EA3-4840-969E-C120446C21EF}" presName="parTx" presStyleLbl="alignNode1" presStyleIdx="1" presStyleCnt="2">
        <dgm:presLayoutVars>
          <dgm:chMax val="0"/>
          <dgm:chPref val="0"/>
          <dgm:bulletEnabled val="1"/>
        </dgm:presLayoutVars>
      </dgm:prSet>
      <dgm:spPr/>
    </dgm:pt>
    <dgm:pt modelId="{6BF49467-4455-4E54-AED5-FFC549A9B0A7}" type="pres">
      <dgm:prSet presAssocID="{CCF81559-1EA3-4840-969E-C120446C21EF}" presName="desTx" presStyleLbl="alignAccFollowNode1" presStyleIdx="1" presStyleCnt="2">
        <dgm:presLayoutVars>
          <dgm:bulletEnabled val="1"/>
        </dgm:presLayoutVars>
      </dgm:prSet>
      <dgm:spPr/>
    </dgm:pt>
  </dgm:ptLst>
  <dgm:cxnLst>
    <dgm:cxn modelId="{E24C640F-53F0-4ACD-880E-FC12E99B10A6}" type="presOf" srcId="{E4CBAF81-0DFC-426F-B2C2-6B38F1CBEAC4}" destId="{6BF49467-4455-4E54-AED5-FFC549A9B0A7}" srcOrd="0" destOrd="5" presId="urn:microsoft.com/office/officeart/2005/8/layout/hList1"/>
    <dgm:cxn modelId="{9DA8DA1F-61BA-40BC-B68A-B26D3110191A}" srcId="{8173ED18-E06D-4532-95C1-781F8EAC5FBB}" destId="{05BCC960-8363-4A78-8605-8BA0C3C598DF}" srcOrd="0" destOrd="0" parTransId="{3C3BDD7F-FFE1-464C-8063-409F4EAE1641}" sibTransId="{87FA60E4-E636-44AA-8601-650472D2D91B}"/>
    <dgm:cxn modelId="{65634A26-C563-41BF-B3A0-F95BED7CEE71}" type="presOf" srcId="{8173ED18-E06D-4532-95C1-781F8EAC5FBB}" destId="{8E0CF65D-456B-4CFC-887E-7358E5012707}" srcOrd="0" destOrd="0" presId="urn:microsoft.com/office/officeart/2005/8/layout/hList1"/>
    <dgm:cxn modelId="{1184F330-499E-4708-8758-BA3B9D51C17B}" type="presOf" srcId="{CCF81559-1EA3-4840-969E-C120446C21EF}" destId="{5BA24992-C5F4-4C61-8C52-21B82AC4EE72}" srcOrd="0" destOrd="0" presId="urn:microsoft.com/office/officeart/2005/8/layout/hList1"/>
    <dgm:cxn modelId="{AAB7D335-9F68-48C6-BCB7-547729245CA1}" srcId="{9092515B-BA57-4479-BA10-4788C0899D20}" destId="{6DF313A4-F719-473D-9FFA-E4DA6C590603}" srcOrd="1" destOrd="0" parTransId="{5E2D54B2-90C9-4719-8ADC-574777F671AC}" sibTransId="{C880FE72-D782-4738-A3CD-984D32723035}"/>
    <dgm:cxn modelId="{469FBA40-C6DA-4519-B9E8-719AB24CD74C}" type="presOf" srcId="{F537D740-B98A-422D-A8A3-C355F7DD3F04}" destId="{6BF49467-4455-4E54-AED5-FFC549A9B0A7}" srcOrd="0" destOrd="0" presId="urn:microsoft.com/office/officeart/2005/8/layout/hList1"/>
    <dgm:cxn modelId="{F9CD3D5D-D2E9-4A28-BA90-993B3D8CA6D8}" srcId="{025B7C7D-87F2-40B5-967C-EDFCDE631805}" destId="{E6EBD06C-F650-48B3-9AF2-923A36FDDA0E}" srcOrd="1" destOrd="0" parTransId="{FDA04D3C-55B9-468E-BEF2-9A8EE0CEEEDF}" sibTransId="{6140DB61-FE85-49BE-89DB-57AFB47661CC}"/>
    <dgm:cxn modelId="{51D3DF64-33AD-4258-BAA8-BC1CD6518F4B}" srcId="{CCF81559-1EA3-4840-969E-C120446C21EF}" destId="{F36A87FA-22C2-4391-8E14-C8D957DB8DCC}" srcOrd="1" destOrd="0" parTransId="{2EBB5A7E-D890-49F3-A205-CC24648EAB26}" sibTransId="{690B6100-C9A4-4AA3-AD8F-9300C16E95D7}"/>
    <dgm:cxn modelId="{CBC88E66-C3CB-44F7-BF81-CCD13604C2AD}" srcId="{CCF81559-1EA3-4840-969E-C120446C21EF}" destId="{025B7C7D-87F2-40B5-967C-EDFCDE631805}" srcOrd="2" destOrd="0" parTransId="{A98AFECD-CBDD-4AFA-9C1C-279865977915}" sibTransId="{F7366BFE-B68C-4AE0-960A-5F010E42043F}"/>
    <dgm:cxn modelId="{53424C69-FFC9-4F74-83E6-52A4A3B8EC3E}" type="presOf" srcId="{05BCC960-8363-4A78-8605-8BA0C3C598DF}" destId="{2021DD05-083C-4687-9B05-1EC2CC5AB7FC}" srcOrd="0" destOrd="0" presId="urn:microsoft.com/office/officeart/2005/8/layout/hList1"/>
    <dgm:cxn modelId="{CE02544B-08C1-44C8-A13D-CCAAC0557986}" type="presOf" srcId="{B1AE173E-B561-405F-814D-FCC66647F050}" destId="{6BF49467-4455-4E54-AED5-FFC549A9B0A7}" srcOrd="0" destOrd="3" presId="urn:microsoft.com/office/officeart/2005/8/layout/hList1"/>
    <dgm:cxn modelId="{E9BF5971-3DB0-479E-AC72-5AAE73030B8E}" srcId="{05BCC960-8363-4A78-8605-8BA0C3C598DF}" destId="{47A8B0BA-2C7D-48E6-8A6F-FADC747C6106}" srcOrd="0" destOrd="0" parTransId="{D705954E-FC49-40B5-A8E4-886D979B9FA6}" sibTransId="{6E6B4150-B688-4A41-9725-0A757DF4E639}"/>
    <dgm:cxn modelId="{C46CEE55-37B1-4F0F-A0CA-4BA9F1750183}" type="presOf" srcId="{025B7C7D-87F2-40B5-967C-EDFCDE631805}" destId="{6BF49467-4455-4E54-AED5-FFC549A9B0A7}" srcOrd="0" destOrd="2" presId="urn:microsoft.com/office/officeart/2005/8/layout/hList1"/>
    <dgm:cxn modelId="{ACB67577-64C3-4608-9745-D51A3865BBF2}" type="presOf" srcId="{6DF313A4-F719-473D-9FFA-E4DA6C590603}" destId="{2722B330-7598-4AA9-AE8D-E8374B445546}" srcOrd="0" destOrd="3" presId="urn:microsoft.com/office/officeart/2005/8/layout/hList1"/>
    <dgm:cxn modelId="{0EEBCD7A-C4A4-40E5-9013-954836A085B6}" type="presOf" srcId="{E6693EE7-49BC-4E73-8097-1C3BBAB49451}" destId="{2722B330-7598-4AA9-AE8D-E8374B445546}" srcOrd="0" destOrd="2" presId="urn:microsoft.com/office/officeart/2005/8/layout/hList1"/>
    <dgm:cxn modelId="{B29BD684-805B-4FA5-877A-DDF4940651D9}" srcId="{05BCC960-8363-4A78-8605-8BA0C3C598DF}" destId="{9092515B-BA57-4479-BA10-4788C0899D20}" srcOrd="1" destOrd="0" parTransId="{081F7848-F4BB-46E4-9C72-6BF85109F322}" sibTransId="{429D0241-EB68-4DA5-836E-8A303CA791F0}"/>
    <dgm:cxn modelId="{FFE2B78B-AD43-4C08-849D-09CEE5C45B50}" srcId="{8173ED18-E06D-4532-95C1-781F8EAC5FBB}" destId="{CCF81559-1EA3-4840-969E-C120446C21EF}" srcOrd="1" destOrd="0" parTransId="{3CE4A6D7-E32A-4D40-9E33-C8E6C7E6707F}" sibTransId="{5799FEAF-2547-44D6-8131-081701840A19}"/>
    <dgm:cxn modelId="{28B90CA8-EFAE-4A85-A724-DBC3B98FB937}" srcId="{9092515B-BA57-4479-BA10-4788C0899D20}" destId="{E6693EE7-49BC-4E73-8097-1C3BBAB49451}" srcOrd="0" destOrd="0" parTransId="{67D0C980-4FEA-4B14-8A93-D23D6334D2A0}" sibTransId="{8565DE45-64D4-4AB3-B114-7CDB6577A790}"/>
    <dgm:cxn modelId="{079A5ABE-4BBA-47FF-925F-C11A31141846}" type="presOf" srcId="{E6EBD06C-F650-48B3-9AF2-923A36FDDA0E}" destId="{6BF49467-4455-4E54-AED5-FFC549A9B0A7}" srcOrd="0" destOrd="4" presId="urn:microsoft.com/office/officeart/2005/8/layout/hList1"/>
    <dgm:cxn modelId="{771F29DA-D744-455E-9F3B-B9C6EC42BD4F}" srcId="{CCF81559-1EA3-4840-969E-C120446C21EF}" destId="{F537D740-B98A-422D-A8A3-C355F7DD3F04}" srcOrd="0" destOrd="0" parTransId="{BC74403A-22FB-4A7F-BC26-64A9A284DE0B}" sibTransId="{67C5858D-5951-43F1-8EFE-2EDC02D4306C}"/>
    <dgm:cxn modelId="{4A951FDB-B723-48D0-8F18-83E6574B24E5}" srcId="{025B7C7D-87F2-40B5-967C-EDFCDE631805}" destId="{E4CBAF81-0DFC-426F-B2C2-6B38F1CBEAC4}" srcOrd="2" destOrd="0" parTransId="{0E4DDFAA-7FCE-46BD-B1E8-D5EA9D527F2C}" sibTransId="{F5F457B5-95C8-4D96-B650-88D021CF23ED}"/>
    <dgm:cxn modelId="{CE029ADF-05F0-49BC-B018-F3E7F41377E0}" srcId="{025B7C7D-87F2-40B5-967C-EDFCDE631805}" destId="{B1AE173E-B561-405F-814D-FCC66647F050}" srcOrd="0" destOrd="0" parTransId="{6AEE3378-B44C-458A-80ED-F007C3F45561}" sibTransId="{903A1551-8073-4E80-AB31-076558428041}"/>
    <dgm:cxn modelId="{EAF6C1F5-693A-466C-803E-A0B6B108A9FE}" type="presOf" srcId="{47A8B0BA-2C7D-48E6-8A6F-FADC747C6106}" destId="{2722B330-7598-4AA9-AE8D-E8374B445546}" srcOrd="0" destOrd="0" presId="urn:microsoft.com/office/officeart/2005/8/layout/hList1"/>
    <dgm:cxn modelId="{EDA552F8-FFF1-4827-ADFF-E396D9DC6059}" type="presOf" srcId="{F36A87FA-22C2-4391-8E14-C8D957DB8DCC}" destId="{6BF49467-4455-4E54-AED5-FFC549A9B0A7}" srcOrd="0" destOrd="1" presId="urn:microsoft.com/office/officeart/2005/8/layout/hList1"/>
    <dgm:cxn modelId="{0DA2BAFC-392C-43CF-B622-86B24F33935F}" type="presOf" srcId="{9092515B-BA57-4479-BA10-4788C0899D20}" destId="{2722B330-7598-4AA9-AE8D-E8374B445546}" srcOrd="0" destOrd="1" presId="urn:microsoft.com/office/officeart/2005/8/layout/hList1"/>
    <dgm:cxn modelId="{50F6D224-E66A-4173-BB75-7856D628177E}" type="presParOf" srcId="{8E0CF65D-456B-4CFC-887E-7358E5012707}" destId="{35112D38-4976-4FC4-AF0E-29FDA9C8940E}" srcOrd="0" destOrd="0" presId="urn:microsoft.com/office/officeart/2005/8/layout/hList1"/>
    <dgm:cxn modelId="{26904D9A-CC26-4098-BE29-AB70461EEA8E}" type="presParOf" srcId="{35112D38-4976-4FC4-AF0E-29FDA9C8940E}" destId="{2021DD05-083C-4687-9B05-1EC2CC5AB7FC}" srcOrd="0" destOrd="0" presId="urn:microsoft.com/office/officeart/2005/8/layout/hList1"/>
    <dgm:cxn modelId="{BEA020B8-97D5-4369-AC8E-ABCC4255141A}" type="presParOf" srcId="{35112D38-4976-4FC4-AF0E-29FDA9C8940E}" destId="{2722B330-7598-4AA9-AE8D-E8374B445546}" srcOrd="1" destOrd="0" presId="urn:microsoft.com/office/officeart/2005/8/layout/hList1"/>
    <dgm:cxn modelId="{FD93B180-E3B0-4241-89C3-70FDBA531F39}" type="presParOf" srcId="{8E0CF65D-456B-4CFC-887E-7358E5012707}" destId="{8DC8ECE3-F3B7-4E71-A835-934841115FBE}" srcOrd="1" destOrd="0" presId="urn:microsoft.com/office/officeart/2005/8/layout/hList1"/>
    <dgm:cxn modelId="{E5623029-9ED1-413D-8A2D-3B3FEA6122C3}" type="presParOf" srcId="{8E0CF65D-456B-4CFC-887E-7358E5012707}" destId="{C3A8F030-5CEB-49C5-B147-8806E3A45F1B}" srcOrd="2" destOrd="0" presId="urn:microsoft.com/office/officeart/2005/8/layout/hList1"/>
    <dgm:cxn modelId="{3B1541FA-615B-496F-BEC3-C267E9F07847}" type="presParOf" srcId="{C3A8F030-5CEB-49C5-B147-8806E3A45F1B}" destId="{5BA24992-C5F4-4C61-8C52-21B82AC4EE72}" srcOrd="0" destOrd="0" presId="urn:microsoft.com/office/officeart/2005/8/layout/hList1"/>
    <dgm:cxn modelId="{9FEEDC6E-4435-4671-A595-4F4F98F5388A}" type="presParOf" srcId="{C3A8F030-5CEB-49C5-B147-8806E3A45F1B}" destId="{6BF49467-4455-4E54-AED5-FFC549A9B0A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776A8FB8-3D87-4E9B-81C7-237A981A3116}"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D0BBA544-6421-4948-93F1-92A27F675F0E}">
      <dgm:prSet phldrT="[Text]"/>
      <dgm:spPr/>
      <dgm:t>
        <a:bodyPr/>
        <a:lstStyle/>
        <a:p>
          <a:r>
            <a:rPr lang="en-US" dirty="0"/>
            <a:t>It returns the approximate number of unique non-null values in a group.</a:t>
          </a:r>
        </a:p>
      </dgm:t>
    </dgm:pt>
    <dgm:pt modelId="{CD9970E1-8C4B-494F-821F-C136C6256F51}" type="parTrans" cxnId="{9C403666-7265-469D-B41D-82D2319937AF}">
      <dgm:prSet/>
      <dgm:spPr/>
      <dgm:t>
        <a:bodyPr/>
        <a:lstStyle/>
        <a:p>
          <a:endParaRPr lang="en-US"/>
        </a:p>
      </dgm:t>
    </dgm:pt>
    <dgm:pt modelId="{3E071DAB-0F6E-4A08-BA6C-EF1EC0F0B269}" type="sibTrans" cxnId="{9C403666-7265-469D-B41D-82D2319937AF}">
      <dgm:prSet/>
      <dgm:spPr/>
      <dgm:t>
        <a:bodyPr/>
        <a:lstStyle/>
        <a:p>
          <a:endParaRPr lang="en-US"/>
        </a:p>
      </dgm:t>
    </dgm:pt>
    <dgm:pt modelId="{1CEDC6EB-EF9F-4AE5-B31C-403105BDEEBC}">
      <dgm:prSet phldrT="[Text]"/>
      <dgm:spPr/>
      <dgm:t>
        <a:bodyPr/>
        <a:lstStyle/>
        <a:p>
          <a:r>
            <a:rPr lang="en-US" dirty="0"/>
            <a:t>It is designed to provide aggregations across large data sets where responsiveness is more critical than absolute precision.</a:t>
          </a:r>
        </a:p>
      </dgm:t>
    </dgm:pt>
    <dgm:pt modelId="{CF7596AF-33F7-425A-85DC-1A1C3842F632}" type="parTrans" cxnId="{F6930C2B-9065-444F-A38C-3D41C33A340A}">
      <dgm:prSet/>
      <dgm:spPr/>
      <dgm:t>
        <a:bodyPr/>
        <a:lstStyle/>
        <a:p>
          <a:endParaRPr lang="en-US"/>
        </a:p>
      </dgm:t>
    </dgm:pt>
    <dgm:pt modelId="{234F137C-7F0C-4F56-867C-4C8FEC12ACC3}" type="sibTrans" cxnId="{F6930C2B-9065-444F-A38C-3D41C33A340A}">
      <dgm:prSet/>
      <dgm:spPr/>
      <dgm:t>
        <a:bodyPr/>
        <a:lstStyle/>
        <a:p>
          <a:endParaRPr lang="en-US"/>
        </a:p>
      </dgm:t>
    </dgm:pt>
    <dgm:pt modelId="{2F5A593E-A89A-47F2-953B-0C885ABD07E1}">
      <dgm:prSet phldrT="[Text]"/>
      <dgm:spPr/>
      <dgm:t>
        <a:bodyPr/>
        <a:lstStyle/>
        <a:p>
          <a:r>
            <a:rPr lang="en-US" dirty="0"/>
            <a:t>Guarantees up to a 2% error rate within a 97% probability.</a:t>
          </a:r>
        </a:p>
      </dgm:t>
    </dgm:pt>
    <dgm:pt modelId="{EFCA32AB-B66B-4078-99C5-BE6D3D84333E}" type="parTrans" cxnId="{A69E7DAF-511A-4604-BA41-5F2358DA3512}">
      <dgm:prSet/>
      <dgm:spPr/>
      <dgm:t>
        <a:bodyPr/>
        <a:lstStyle/>
        <a:p>
          <a:endParaRPr lang="en-US"/>
        </a:p>
      </dgm:t>
    </dgm:pt>
    <dgm:pt modelId="{C8773E58-6946-4C1E-99C5-34336AB25B97}" type="sibTrans" cxnId="{A69E7DAF-511A-4604-BA41-5F2358DA3512}">
      <dgm:prSet/>
      <dgm:spPr/>
      <dgm:t>
        <a:bodyPr/>
        <a:lstStyle/>
        <a:p>
          <a:endParaRPr lang="en-US"/>
        </a:p>
      </dgm:t>
    </dgm:pt>
    <dgm:pt modelId="{C1FAEC55-B25A-4BAB-BADE-2C656E8DBFA9}">
      <dgm:prSet phldrT="[Text]"/>
      <dgm:spPr/>
      <dgm:t>
        <a:bodyPr/>
        <a:lstStyle/>
        <a:p>
          <a:r>
            <a:rPr lang="en-US" dirty="0"/>
            <a:t>Requires less memory than an exhaustive COUNT DISTINCT operation so it is less likely to spill memory to disk compared to COUNT DISTINCT. </a:t>
          </a:r>
        </a:p>
      </dgm:t>
    </dgm:pt>
    <dgm:pt modelId="{E013B577-D224-43C0-B17B-1E9F293D6085}" type="parTrans" cxnId="{5E7F4E03-DC38-4A01-8759-C717C2B2F362}">
      <dgm:prSet/>
      <dgm:spPr/>
      <dgm:t>
        <a:bodyPr/>
        <a:lstStyle/>
        <a:p>
          <a:endParaRPr lang="en-US"/>
        </a:p>
      </dgm:t>
    </dgm:pt>
    <dgm:pt modelId="{55261351-D477-4394-B1DE-DCFCC1572268}" type="sibTrans" cxnId="{5E7F4E03-DC38-4A01-8759-C717C2B2F362}">
      <dgm:prSet/>
      <dgm:spPr/>
      <dgm:t>
        <a:bodyPr/>
        <a:lstStyle/>
        <a:p>
          <a:endParaRPr lang="en-US"/>
        </a:p>
      </dgm:t>
    </dgm:pt>
    <dgm:pt modelId="{543453AF-7FFC-4ED2-8BCD-419136658FB5}" type="pres">
      <dgm:prSet presAssocID="{776A8FB8-3D87-4E9B-81C7-237A981A3116}" presName="linear" presStyleCnt="0">
        <dgm:presLayoutVars>
          <dgm:animLvl val="lvl"/>
          <dgm:resizeHandles val="exact"/>
        </dgm:presLayoutVars>
      </dgm:prSet>
      <dgm:spPr/>
    </dgm:pt>
    <dgm:pt modelId="{88C4E6B8-E737-4EA3-946D-204FEE6DF5C8}" type="pres">
      <dgm:prSet presAssocID="{D0BBA544-6421-4948-93F1-92A27F675F0E}" presName="parentText" presStyleLbl="node1" presStyleIdx="0" presStyleCnt="4">
        <dgm:presLayoutVars>
          <dgm:chMax val="0"/>
          <dgm:bulletEnabled val="1"/>
        </dgm:presLayoutVars>
      </dgm:prSet>
      <dgm:spPr/>
    </dgm:pt>
    <dgm:pt modelId="{4343D1A7-2181-43AC-8378-ADEEB47136B3}" type="pres">
      <dgm:prSet presAssocID="{3E071DAB-0F6E-4A08-BA6C-EF1EC0F0B269}" presName="spacer" presStyleCnt="0"/>
      <dgm:spPr/>
    </dgm:pt>
    <dgm:pt modelId="{9F038A8D-39BC-47AA-ACC4-A95DB4CF1C1E}" type="pres">
      <dgm:prSet presAssocID="{1CEDC6EB-EF9F-4AE5-B31C-403105BDEEBC}" presName="parentText" presStyleLbl="node1" presStyleIdx="1" presStyleCnt="4">
        <dgm:presLayoutVars>
          <dgm:chMax val="0"/>
          <dgm:bulletEnabled val="1"/>
        </dgm:presLayoutVars>
      </dgm:prSet>
      <dgm:spPr/>
    </dgm:pt>
    <dgm:pt modelId="{79791D99-87FB-43D8-A574-F2E4DFDA7018}" type="pres">
      <dgm:prSet presAssocID="{234F137C-7F0C-4F56-867C-4C8FEC12ACC3}" presName="spacer" presStyleCnt="0"/>
      <dgm:spPr/>
    </dgm:pt>
    <dgm:pt modelId="{C1717981-FC5D-499C-806F-34DF3B17A326}" type="pres">
      <dgm:prSet presAssocID="{2F5A593E-A89A-47F2-953B-0C885ABD07E1}" presName="parentText" presStyleLbl="node1" presStyleIdx="2" presStyleCnt="4">
        <dgm:presLayoutVars>
          <dgm:chMax val="0"/>
          <dgm:bulletEnabled val="1"/>
        </dgm:presLayoutVars>
      </dgm:prSet>
      <dgm:spPr/>
    </dgm:pt>
    <dgm:pt modelId="{84045ACB-ECE7-45CC-9F76-13C5AB9388EB}" type="pres">
      <dgm:prSet presAssocID="{C8773E58-6946-4C1E-99C5-34336AB25B97}" presName="spacer" presStyleCnt="0"/>
      <dgm:spPr/>
    </dgm:pt>
    <dgm:pt modelId="{38B006AA-3546-49BA-9CAC-4056BC1BE1B5}" type="pres">
      <dgm:prSet presAssocID="{C1FAEC55-B25A-4BAB-BADE-2C656E8DBFA9}" presName="parentText" presStyleLbl="node1" presStyleIdx="3" presStyleCnt="4">
        <dgm:presLayoutVars>
          <dgm:chMax val="0"/>
          <dgm:bulletEnabled val="1"/>
        </dgm:presLayoutVars>
      </dgm:prSet>
      <dgm:spPr/>
    </dgm:pt>
  </dgm:ptLst>
  <dgm:cxnLst>
    <dgm:cxn modelId="{5E7F4E03-DC38-4A01-8759-C717C2B2F362}" srcId="{776A8FB8-3D87-4E9B-81C7-237A981A3116}" destId="{C1FAEC55-B25A-4BAB-BADE-2C656E8DBFA9}" srcOrd="3" destOrd="0" parTransId="{E013B577-D224-43C0-B17B-1E9F293D6085}" sibTransId="{55261351-D477-4394-B1DE-DCFCC1572268}"/>
    <dgm:cxn modelId="{ED698F27-F965-469E-A291-920D4636DF77}" type="presOf" srcId="{C1FAEC55-B25A-4BAB-BADE-2C656E8DBFA9}" destId="{38B006AA-3546-49BA-9CAC-4056BC1BE1B5}" srcOrd="0" destOrd="0" presId="urn:microsoft.com/office/officeart/2005/8/layout/vList2"/>
    <dgm:cxn modelId="{F6930C2B-9065-444F-A38C-3D41C33A340A}" srcId="{776A8FB8-3D87-4E9B-81C7-237A981A3116}" destId="{1CEDC6EB-EF9F-4AE5-B31C-403105BDEEBC}" srcOrd="1" destOrd="0" parTransId="{CF7596AF-33F7-425A-85DC-1A1C3842F632}" sibTransId="{234F137C-7F0C-4F56-867C-4C8FEC12ACC3}"/>
    <dgm:cxn modelId="{9C403666-7265-469D-B41D-82D2319937AF}" srcId="{776A8FB8-3D87-4E9B-81C7-237A981A3116}" destId="{D0BBA544-6421-4948-93F1-92A27F675F0E}" srcOrd="0" destOrd="0" parTransId="{CD9970E1-8C4B-494F-821F-C136C6256F51}" sibTransId="{3E071DAB-0F6E-4A08-BA6C-EF1EC0F0B269}"/>
    <dgm:cxn modelId="{8D6BB792-27D5-48FB-8C4A-D9B11B196AFA}" type="presOf" srcId="{1CEDC6EB-EF9F-4AE5-B31C-403105BDEEBC}" destId="{9F038A8D-39BC-47AA-ACC4-A95DB4CF1C1E}" srcOrd="0" destOrd="0" presId="urn:microsoft.com/office/officeart/2005/8/layout/vList2"/>
    <dgm:cxn modelId="{F2CCADAC-8CC6-426D-BC07-F9D8A8361BB2}" type="presOf" srcId="{2F5A593E-A89A-47F2-953B-0C885ABD07E1}" destId="{C1717981-FC5D-499C-806F-34DF3B17A326}" srcOrd="0" destOrd="0" presId="urn:microsoft.com/office/officeart/2005/8/layout/vList2"/>
    <dgm:cxn modelId="{A69E7DAF-511A-4604-BA41-5F2358DA3512}" srcId="{776A8FB8-3D87-4E9B-81C7-237A981A3116}" destId="{2F5A593E-A89A-47F2-953B-0C885ABD07E1}" srcOrd="2" destOrd="0" parTransId="{EFCA32AB-B66B-4078-99C5-BE6D3D84333E}" sibTransId="{C8773E58-6946-4C1E-99C5-34336AB25B97}"/>
    <dgm:cxn modelId="{5D0090D7-E663-4A64-AF7E-D8184564C663}" type="presOf" srcId="{D0BBA544-6421-4948-93F1-92A27F675F0E}" destId="{88C4E6B8-E737-4EA3-946D-204FEE6DF5C8}" srcOrd="0" destOrd="0" presId="urn:microsoft.com/office/officeart/2005/8/layout/vList2"/>
    <dgm:cxn modelId="{3C86E8DE-DF34-4E14-9A03-82302DC006D4}" type="presOf" srcId="{776A8FB8-3D87-4E9B-81C7-237A981A3116}" destId="{543453AF-7FFC-4ED2-8BCD-419136658FB5}" srcOrd="0" destOrd="0" presId="urn:microsoft.com/office/officeart/2005/8/layout/vList2"/>
    <dgm:cxn modelId="{D5099AEF-3BF3-4A5A-9862-FAA33D21418B}" type="presParOf" srcId="{543453AF-7FFC-4ED2-8BCD-419136658FB5}" destId="{88C4E6B8-E737-4EA3-946D-204FEE6DF5C8}" srcOrd="0" destOrd="0" presId="urn:microsoft.com/office/officeart/2005/8/layout/vList2"/>
    <dgm:cxn modelId="{E4C248BA-5ECD-45A3-A675-D24C241DC367}" type="presParOf" srcId="{543453AF-7FFC-4ED2-8BCD-419136658FB5}" destId="{4343D1A7-2181-43AC-8378-ADEEB47136B3}" srcOrd="1" destOrd="0" presId="urn:microsoft.com/office/officeart/2005/8/layout/vList2"/>
    <dgm:cxn modelId="{D5B30B2C-0260-4FA7-92D4-AE4ECDD319FD}" type="presParOf" srcId="{543453AF-7FFC-4ED2-8BCD-419136658FB5}" destId="{9F038A8D-39BC-47AA-ACC4-A95DB4CF1C1E}" srcOrd="2" destOrd="0" presId="urn:microsoft.com/office/officeart/2005/8/layout/vList2"/>
    <dgm:cxn modelId="{C04111D1-F8C7-49D7-9F49-13623EBFA6F1}" type="presParOf" srcId="{543453AF-7FFC-4ED2-8BCD-419136658FB5}" destId="{79791D99-87FB-43D8-A574-F2E4DFDA7018}" srcOrd="3" destOrd="0" presId="urn:microsoft.com/office/officeart/2005/8/layout/vList2"/>
    <dgm:cxn modelId="{ADAC4909-7F94-49C6-82A7-F52BE8115653}" type="presParOf" srcId="{543453AF-7FFC-4ED2-8BCD-419136658FB5}" destId="{C1717981-FC5D-499C-806F-34DF3B17A326}" srcOrd="4" destOrd="0" presId="urn:microsoft.com/office/officeart/2005/8/layout/vList2"/>
    <dgm:cxn modelId="{70EE924E-BC86-45BF-A8CB-BDB9297C6B80}" type="presParOf" srcId="{543453AF-7FFC-4ED2-8BCD-419136658FB5}" destId="{84045ACB-ECE7-45CC-9F76-13C5AB9388EB}" srcOrd="5" destOrd="0" presId="urn:microsoft.com/office/officeart/2005/8/layout/vList2"/>
    <dgm:cxn modelId="{C4352528-6EE4-41FD-B398-4C55577D90ED}" type="presParOf" srcId="{543453AF-7FFC-4ED2-8BCD-419136658FB5}" destId="{38B006AA-3546-49BA-9CAC-4056BC1BE1B5}"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61FFD111-044A-4BE1-9445-2617C82DC89D}" type="asst">
      <dgm:prSet phldrT="[Text]"/>
      <dgm:spPr>
        <a:solidFill>
          <a:srgbClr val="7030A0"/>
        </a:solidFill>
      </dgm:spPr>
      <dgm:t>
        <a:bodyPr/>
        <a:lstStyle/>
        <a:p>
          <a:r>
            <a:rPr lang="en-US" dirty="0"/>
            <a:t>Approximate Percentile</a:t>
          </a:r>
        </a:p>
      </dgm:t>
    </dgm:pt>
    <dgm:pt modelId="{A909CCA2-F2D1-4BF7-844D-60E889476A22}" type="parTrans" cxnId="{9AA97BFB-4AB6-4D9C-AEE2-41E117FB3C75}">
      <dgm:prSet/>
      <dgm:spPr/>
      <dgm:t>
        <a:bodyPr/>
        <a:lstStyle/>
        <a:p>
          <a:endParaRPr lang="en-US"/>
        </a:p>
      </dgm:t>
    </dgm:pt>
    <dgm:pt modelId="{A2C2869B-F314-4BFB-8CC0-7B824D1F4F9C}" type="sibTrans" cxnId="{9AA97BFB-4AB6-4D9C-AEE2-41E117FB3C75}">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6"/>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6"/>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6"/>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6"/>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2"/>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6"/>
      <dgm:spPr/>
    </dgm:pt>
    <dgm:pt modelId="{08C71935-3CC2-4F82-9DCE-203E0657B591}" type="pres">
      <dgm:prSet presAssocID="{89E5375A-E5C4-4BAA-9A0A-D04D5C5FDCE1}" presName="hierChild3" presStyleCnt="0"/>
      <dgm:spPr/>
    </dgm:pt>
    <dgm:pt modelId="{889A4762-3DAB-4D3A-970C-9B5EB089C878}" type="pres">
      <dgm:prSet presAssocID="{A909CCA2-F2D1-4BF7-844D-60E889476A22}" presName="Name19" presStyleLbl="parChTrans1D3" presStyleIdx="1" presStyleCnt="2"/>
      <dgm:spPr/>
    </dgm:pt>
    <dgm:pt modelId="{6F43CC0C-EF75-4C5A-82DC-156E1FF04B0E}" type="pres">
      <dgm:prSet presAssocID="{61FFD111-044A-4BE1-9445-2617C82DC89D}" presName="Name21" presStyleCnt="0"/>
      <dgm:spPr/>
    </dgm:pt>
    <dgm:pt modelId="{8B9AE974-294C-4358-BF24-07E1BB7770F2}" type="pres">
      <dgm:prSet presAssocID="{61FFD111-044A-4BE1-9445-2617C82DC89D}" presName="level2Shape" presStyleLbl="asst1" presStyleIdx="5" presStyleCnt="6"/>
      <dgm:spPr/>
    </dgm:pt>
    <dgm:pt modelId="{FF74A897-7319-4EFC-A661-F079BB4AAB14}" type="pres">
      <dgm:prSet presAssocID="{61FFD111-044A-4BE1-9445-2617C82DC89D}"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845F9807-BB07-43BB-A5E1-9AD9178F7F42}" type="presOf" srcId="{61FFD111-044A-4BE1-9445-2617C82DC89D}" destId="{8B9AE974-294C-4358-BF24-07E1BB7770F2}"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0C1367F9-7D22-4961-AC4D-A06F122EDEB9}" type="presOf" srcId="{A909CCA2-F2D1-4BF7-844D-60E889476A22}" destId="{889A4762-3DAB-4D3A-970C-9B5EB089C878}" srcOrd="0" destOrd="0" presId="urn:microsoft.com/office/officeart/2005/8/layout/hierarchy6"/>
    <dgm:cxn modelId="{9AA97BFB-4AB6-4D9C-AEE2-41E117FB3C75}" srcId="{DDFC3CEC-231C-49DE-8234-5A81205F633E}" destId="{61FFD111-044A-4BE1-9445-2617C82DC89D}" srcOrd="1" destOrd="0" parTransId="{A909CCA2-F2D1-4BF7-844D-60E889476A22}" sibTransId="{A2C2869B-F314-4BFB-8CC0-7B824D1F4F9C}"/>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5F9DAD57-64CB-4A0E-8A78-006FAA9CD0FF}" type="presParOf" srcId="{1C1DFDCA-7A9A-430B-9449-7A269E0F64BD}" destId="{889A4762-3DAB-4D3A-970C-9B5EB089C878}" srcOrd="2" destOrd="0" presId="urn:microsoft.com/office/officeart/2005/8/layout/hierarchy6"/>
    <dgm:cxn modelId="{5F1CA09F-8631-47D1-A4C5-25D5C3C2BB3C}" type="presParOf" srcId="{1C1DFDCA-7A9A-430B-9449-7A269E0F64BD}" destId="{6F43CC0C-EF75-4C5A-82DC-156E1FF04B0E}" srcOrd="3" destOrd="0" presId="urn:microsoft.com/office/officeart/2005/8/layout/hierarchy6"/>
    <dgm:cxn modelId="{9044BFF2-4928-41B3-9383-EDB57301339A}" type="presParOf" srcId="{6F43CC0C-EF75-4C5A-82DC-156E1FF04B0E}" destId="{8B9AE974-294C-4358-BF24-07E1BB7770F2}" srcOrd="0" destOrd="0" presId="urn:microsoft.com/office/officeart/2005/8/layout/hierarchy6"/>
    <dgm:cxn modelId="{32EA5E1A-A647-4A6E-8A73-01A59EC6E016}" type="presParOf" srcId="{6F43CC0C-EF75-4C5A-82DC-156E1FF04B0E}" destId="{FF74A897-7319-4EFC-A661-F079BB4AAB14}"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61FFD111-044A-4BE1-9445-2617C82DC89D}" type="asst">
      <dgm:prSet phldrT="[Text]"/>
      <dgm:spPr>
        <a:solidFill>
          <a:srgbClr val="7030A0"/>
        </a:solidFill>
      </dgm:spPr>
      <dgm:t>
        <a:bodyPr/>
        <a:lstStyle/>
        <a:p>
          <a:r>
            <a:rPr lang="en-US" dirty="0"/>
            <a:t>Approximate Percentile</a:t>
          </a:r>
        </a:p>
      </dgm:t>
    </dgm:pt>
    <dgm:pt modelId="{A909CCA2-F2D1-4BF7-844D-60E889476A22}" type="parTrans" cxnId="{9AA97BFB-4AB6-4D9C-AEE2-41E117FB3C75}">
      <dgm:prSet/>
      <dgm:spPr/>
      <dgm:t>
        <a:bodyPr/>
        <a:lstStyle/>
        <a:p>
          <a:endParaRPr lang="en-US"/>
        </a:p>
      </dgm:t>
    </dgm:pt>
    <dgm:pt modelId="{A2C2869B-F314-4BFB-8CC0-7B824D1F4F9C}" type="sibTrans" cxnId="{9AA97BFB-4AB6-4D9C-AEE2-41E117FB3C75}">
      <dgm:prSet/>
      <dgm:spPr/>
      <dgm:t>
        <a:bodyPr/>
        <a:lstStyle/>
        <a:p>
          <a:endParaRPr lang="en-US"/>
        </a:p>
      </dgm:t>
    </dgm:pt>
    <dgm:pt modelId="{600C9D66-7A8B-44F0-A9F4-A8BC5F7BC1E5}" type="asst">
      <dgm:prSet phldrT="[Text]"/>
      <dgm:spPr>
        <a:solidFill>
          <a:srgbClr val="7030A0"/>
        </a:solidFill>
      </dgm:spPr>
      <dgm:t>
        <a:bodyPr/>
        <a:lstStyle/>
        <a:p>
          <a:r>
            <a:rPr lang="en-US" dirty="0"/>
            <a:t>Parameter Sensitive Plan Optimization</a:t>
          </a:r>
        </a:p>
      </dgm:t>
    </dgm:pt>
    <dgm:pt modelId="{15FCCC77-CAD3-4441-BC89-4813ACAA7CA6}" type="parTrans" cxnId="{720BF63F-8354-4C25-962B-83C175427778}">
      <dgm:prSet/>
      <dgm:spPr/>
      <dgm:t>
        <a:bodyPr/>
        <a:lstStyle/>
        <a:p>
          <a:endParaRPr lang="en-US"/>
        </a:p>
      </dgm:t>
    </dgm:pt>
    <dgm:pt modelId="{247DD205-EAAC-439E-8B10-8F2C8F3A9406}" type="sibTrans" cxnId="{720BF63F-8354-4C25-962B-83C175427778}">
      <dgm:prSet/>
      <dgm:spPr/>
      <dgm:t>
        <a:bodyPr/>
        <a:lstStyle/>
        <a:p>
          <a:endParaRPr lang="en-US"/>
        </a:p>
      </dgm:t>
    </dgm:pt>
    <dgm:pt modelId="{955903E0-87A9-4D25-B5B1-CD56E89490AE}" type="asst">
      <dgm:prSet phldrT="[Text]"/>
      <dgm:spPr>
        <a:solidFill>
          <a:srgbClr val="7030A0"/>
        </a:solidFill>
      </dgm:spPr>
      <dgm:t>
        <a:bodyPr/>
        <a:lstStyle/>
        <a:p>
          <a:r>
            <a:rPr lang="en-US" dirty="0"/>
            <a:t>Optimized Plan Forcing</a:t>
          </a:r>
        </a:p>
      </dgm:t>
    </dgm:pt>
    <dgm:pt modelId="{D37D6034-B6F5-48EF-9814-8BF0CA358979}" type="parTrans" cxnId="{47C6973E-FC8A-4E2F-8998-3A3AA1737BB2}">
      <dgm:prSet/>
      <dgm:spPr/>
      <dgm:t>
        <a:bodyPr/>
        <a:lstStyle/>
        <a:p>
          <a:endParaRPr lang="en-US"/>
        </a:p>
      </dgm:t>
    </dgm:pt>
    <dgm:pt modelId="{C35B32BC-C4E7-473E-BF88-6C6BCE2D504D}" type="sibTrans" cxnId="{47C6973E-FC8A-4E2F-8998-3A3AA1737BB2}">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6"/>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8"/>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6"/>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8"/>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6"/>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8"/>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6"/>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8"/>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2"/>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8"/>
      <dgm:spPr/>
    </dgm:pt>
    <dgm:pt modelId="{08C71935-3CC2-4F82-9DCE-203E0657B591}" type="pres">
      <dgm:prSet presAssocID="{89E5375A-E5C4-4BAA-9A0A-D04D5C5FDCE1}" presName="hierChild3" presStyleCnt="0"/>
      <dgm:spPr/>
    </dgm:pt>
    <dgm:pt modelId="{889A4762-3DAB-4D3A-970C-9B5EB089C878}" type="pres">
      <dgm:prSet presAssocID="{A909CCA2-F2D1-4BF7-844D-60E889476A22}" presName="Name19" presStyleLbl="parChTrans1D3" presStyleIdx="1" presStyleCnt="2"/>
      <dgm:spPr/>
    </dgm:pt>
    <dgm:pt modelId="{6F43CC0C-EF75-4C5A-82DC-156E1FF04B0E}" type="pres">
      <dgm:prSet presAssocID="{61FFD111-044A-4BE1-9445-2617C82DC89D}" presName="Name21" presStyleCnt="0"/>
      <dgm:spPr/>
    </dgm:pt>
    <dgm:pt modelId="{8B9AE974-294C-4358-BF24-07E1BB7770F2}" type="pres">
      <dgm:prSet presAssocID="{61FFD111-044A-4BE1-9445-2617C82DC89D}" presName="level2Shape" presStyleLbl="asst1" presStyleIdx="5" presStyleCnt="8"/>
      <dgm:spPr/>
    </dgm:pt>
    <dgm:pt modelId="{FF74A897-7319-4EFC-A661-F079BB4AAB14}" type="pres">
      <dgm:prSet presAssocID="{61FFD111-044A-4BE1-9445-2617C82DC89D}" presName="hierChild3" presStyleCnt="0"/>
      <dgm:spPr/>
    </dgm:pt>
    <dgm:pt modelId="{79E74D5E-EF10-47B0-A9D3-2293E202AE2C}" type="pres">
      <dgm:prSet presAssocID="{D37D6034-B6F5-48EF-9814-8BF0CA358979}" presName="Name19" presStyleLbl="parChTrans1D2" presStyleIdx="4" presStyleCnt="6"/>
      <dgm:spPr/>
    </dgm:pt>
    <dgm:pt modelId="{7E1A1D8C-A378-450A-91F2-1236B8A76AF2}" type="pres">
      <dgm:prSet presAssocID="{955903E0-87A9-4D25-B5B1-CD56E89490AE}" presName="Name21" presStyleCnt="0"/>
      <dgm:spPr/>
    </dgm:pt>
    <dgm:pt modelId="{7F65BB58-1B93-4E6B-B945-953C7DA0DB73}" type="pres">
      <dgm:prSet presAssocID="{955903E0-87A9-4D25-B5B1-CD56E89490AE}" presName="level2Shape" presStyleLbl="asst1" presStyleIdx="6" presStyleCnt="8"/>
      <dgm:spPr/>
    </dgm:pt>
    <dgm:pt modelId="{500C33AF-2AA1-42CC-B3E3-76BAC8055B2E}" type="pres">
      <dgm:prSet presAssocID="{955903E0-87A9-4D25-B5B1-CD56E89490AE}" presName="hierChild3" presStyleCnt="0"/>
      <dgm:spPr/>
    </dgm:pt>
    <dgm:pt modelId="{7AA21635-E323-4213-93F2-9043E3D4FE8B}" type="pres">
      <dgm:prSet presAssocID="{15FCCC77-CAD3-4441-BC89-4813ACAA7CA6}" presName="Name19" presStyleLbl="parChTrans1D2" presStyleIdx="5" presStyleCnt="6"/>
      <dgm:spPr/>
    </dgm:pt>
    <dgm:pt modelId="{9174776B-7F9A-43D3-9235-6C0CFA545E9F}" type="pres">
      <dgm:prSet presAssocID="{600C9D66-7A8B-44F0-A9F4-A8BC5F7BC1E5}" presName="Name21" presStyleCnt="0"/>
      <dgm:spPr/>
    </dgm:pt>
    <dgm:pt modelId="{60EFB09A-C2CB-4EC8-A783-B2648B63E9CB}" type="pres">
      <dgm:prSet presAssocID="{600C9D66-7A8B-44F0-A9F4-A8BC5F7BC1E5}" presName="level2Shape" presStyleLbl="asst1" presStyleIdx="7" presStyleCnt="8" custScaleY="96980"/>
      <dgm:spPr/>
    </dgm:pt>
    <dgm:pt modelId="{8F51EDB5-DB41-4525-BCD1-D281C3D91AEB}" type="pres">
      <dgm:prSet presAssocID="{600C9D66-7A8B-44F0-A9F4-A8BC5F7BC1E5}"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845F9807-BB07-43BB-A5E1-9AD9178F7F42}" type="presOf" srcId="{61FFD111-044A-4BE1-9445-2617C82DC89D}" destId="{8B9AE974-294C-4358-BF24-07E1BB7770F2}"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D6CC093C-E0D5-4CC2-A837-EE50A9571DF0}" type="presOf" srcId="{D37D6034-B6F5-48EF-9814-8BF0CA358979}" destId="{79E74D5E-EF10-47B0-A9D3-2293E202AE2C}" srcOrd="0" destOrd="0" presId="urn:microsoft.com/office/officeart/2005/8/layout/hierarchy6"/>
    <dgm:cxn modelId="{47C6973E-FC8A-4E2F-8998-3A3AA1737BB2}" srcId="{EC5624F3-2170-43DC-97A6-A153AC2072F1}" destId="{955903E0-87A9-4D25-B5B1-CD56E89490AE}" srcOrd="4" destOrd="0" parTransId="{D37D6034-B6F5-48EF-9814-8BF0CA358979}" sibTransId="{C35B32BC-C4E7-473E-BF88-6C6BCE2D504D}"/>
    <dgm:cxn modelId="{720BF63F-8354-4C25-962B-83C175427778}" srcId="{EC5624F3-2170-43DC-97A6-A153AC2072F1}" destId="{600C9D66-7A8B-44F0-A9F4-A8BC5F7BC1E5}" srcOrd="5" destOrd="0" parTransId="{15FCCC77-CAD3-4441-BC89-4813ACAA7CA6}" sibTransId="{247DD205-EAAC-439E-8B10-8F2C8F3A9406}"/>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F963E876-6722-46E4-960D-D79F2E2F9F95}" type="presOf" srcId="{955903E0-87A9-4D25-B5B1-CD56E89490AE}" destId="{7F65BB58-1B93-4E6B-B945-953C7DA0DB73}"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E4114C7D-751A-4C69-9D9C-F6214E9A9AFE}" type="presOf" srcId="{600C9D66-7A8B-44F0-A9F4-A8BC5F7BC1E5}" destId="{60EFB09A-C2CB-4EC8-A783-B2648B63E9CB}" srcOrd="0" destOrd="0" presId="urn:microsoft.com/office/officeart/2005/8/layout/hierarchy6"/>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0D78AA81-A8D0-4E7C-9C93-BDDB8C19E708}" type="presOf" srcId="{15FCCC77-CAD3-4441-BC89-4813ACAA7CA6}" destId="{7AA21635-E323-4213-93F2-9043E3D4FE8B}"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0C1367F9-7D22-4961-AC4D-A06F122EDEB9}" type="presOf" srcId="{A909CCA2-F2D1-4BF7-844D-60E889476A22}" destId="{889A4762-3DAB-4D3A-970C-9B5EB089C878}" srcOrd="0" destOrd="0" presId="urn:microsoft.com/office/officeart/2005/8/layout/hierarchy6"/>
    <dgm:cxn modelId="{9AA97BFB-4AB6-4D9C-AEE2-41E117FB3C75}" srcId="{DDFC3CEC-231C-49DE-8234-5A81205F633E}" destId="{61FFD111-044A-4BE1-9445-2617C82DC89D}" srcOrd="1" destOrd="0" parTransId="{A909CCA2-F2D1-4BF7-844D-60E889476A22}" sibTransId="{A2C2869B-F314-4BFB-8CC0-7B824D1F4F9C}"/>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5F9DAD57-64CB-4A0E-8A78-006FAA9CD0FF}" type="presParOf" srcId="{1C1DFDCA-7A9A-430B-9449-7A269E0F64BD}" destId="{889A4762-3DAB-4D3A-970C-9B5EB089C878}" srcOrd="2" destOrd="0" presId="urn:microsoft.com/office/officeart/2005/8/layout/hierarchy6"/>
    <dgm:cxn modelId="{5F1CA09F-8631-47D1-A4C5-25D5C3C2BB3C}" type="presParOf" srcId="{1C1DFDCA-7A9A-430B-9449-7A269E0F64BD}" destId="{6F43CC0C-EF75-4C5A-82DC-156E1FF04B0E}" srcOrd="3" destOrd="0" presId="urn:microsoft.com/office/officeart/2005/8/layout/hierarchy6"/>
    <dgm:cxn modelId="{9044BFF2-4928-41B3-9383-EDB57301339A}" type="presParOf" srcId="{6F43CC0C-EF75-4C5A-82DC-156E1FF04B0E}" destId="{8B9AE974-294C-4358-BF24-07E1BB7770F2}" srcOrd="0" destOrd="0" presId="urn:microsoft.com/office/officeart/2005/8/layout/hierarchy6"/>
    <dgm:cxn modelId="{32EA5E1A-A647-4A6E-8A73-01A59EC6E016}" type="presParOf" srcId="{6F43CC0C-EF75-4C5A-82DC-156E1FF04B0E}" destId="{FF74A897-7319-4EFC-A661-F079BB4AAB14}" srcOrd="1" destOrd="0" presId="urn:microsoft.com/office/officeart/2005/8/layout/hierarchy6"/>
    <dgm:cxn modelId="{09E319FA-5E44-4FA7-8055-034F42AC4B9D}" type="presParOf" srcId="{A65EEE17-B142-4395-9440-82681C1ADA87}" destId="{79E74D5E-EF10-47B0-A9D3-2293E202AE2C}" srcOrd="8" destOrd="0" presId="urn:microsoft.com/office/officeart/2005/8/layout/hierarchy6"/>
    <dgm:cxn modelId="{953B12F1-B11E-4DD5-8659-B099348CC827}" type="presParOf" srcId="{A65EEE17-B142-4395-9440-82681C1ADA87}" destId="{7E1A1D8C-A378-450A-91F2-1236B8A76AF2}" srcOrd="9" destOrd="0" presId="urn:microsoft.com/office/officeart/2005/8/layout/hierarchy6"/>
    <dgm:cxn modelId="{D749F81C-CD40-4A47-8BFB-FB7279A8950A}" type="presParOf" srcId="{7E1A1D8C-A378-450A-91F2-1236B8A76AF2}" destId="{7F65BB58-1B93-4E6B-B945-953C7DA0DB73}" srcOrd="0" destOrd="0" presId="urn:microsoft.com/office/officeart/2005/8/layout/hierarchy6"/>
    <dgm:cxn modelId="{5F326508-C434-4805-AD0D-AD7CC76BA37F}" type="presParOf" srcId="{7E1A1D8C-A378-450A-91F2-1236B8A76AF2}" destId="{500C33AF-2AA1-42CC-B3E3-76BAC8055B2E}" srcOrd="1" destOrd="0" presId="urn:microsoft.com/office/officeart/2005/8/layout/hierarchy6"/>
    <dgm:cxn modelId="{A163ACA0-0CEA-4A68-839B-270C05104CB7}" type="presParOf" srcId="{A65EEE17-B142-4395-9440-82681C1ADA87}" destId="{7AA21635-E323-4213-93F2-9043E3D4FE8B}" srcOrd="10" destOrd="0" presId="urn:microsoft.com/office/officeart/2005/8/layout/hierarchy6"/>
    <dgm:cxn modelId="{D1B1BF6C-65F3-48E0-A768-38E994172B19}" type="presParOf" srcId="{A65EEE17-B142-4395-9440-82681C1ADA87}" destId="{9174776B-7F9A-43D3-9235-6C0CFA545E9F}" srcOrd="11" destOrd="0" presId="urn:microsoft.com/office/officeart/2005/8/layout/hierarchy6"/>
    <dgm:cxn modelId="{AD0DB1F0-4C02-405A-9D41-8281FEE8CC65}" type="presParOf" srcId="{9174776B-7F9A-43D3-9235-6C0CFA545E9F}" destId="{60EFB09A-C2CB-4EC8-A783-B2648B63E9CB}" srcOrd="0" destOrd="0" presId="urn:microsoft.com/office/officeart/2005/8/layout/hierarchy6"/>
    <dgm:cxn modelId="{C9DAFB5D-6720-4F73-9A00-DD30D388ECC8}" type="presParOf" srcId="{9174776B-7F9A-43D3-9235-6C0CFA545E9F}" destId="{8F51EDB5-DB41-4525-BCD1-D281C3D91AEB}"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5CAC6E89-8D61-41CE-B485-D446E81BC557}"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FB9E8E93-E505-4F61-B986-63526300BB1E}">
      <dgm:prSet phldrT="[Text]" phldr="0" custT="1"/>
      <dgm:spPr/>
      <dgm:t>
        <a:bodyPr/>
        <a:lstStyle/>
        <a:p>
          <a:r>
            <a:rPr lang="en-US" sz="2400" b="1" dirty="0"/>
            <a:t>Query Compilation Today</a:t>
          </a:r>
        </a:p>
      </dgm:t>
    </dgm:pt>
    <dgm:pt modelId="{0A28C454-11D4-48BA-B856-5DF1A51C6CA8}" type="parTrans" cxnId="{50B68244-667E-4A60-9DBF-40708B2B7104}">
      <dgm:prSet/>
      <dgm:spPr/>
      <dgm:t>
        <a:bodyPr/>
        <a:lstStyle/>
        <a:p>
          <a:endParaRPr lang="en-US"/>
        </a:p>
      </dgm:t>
    </dgm:pt>
    <dgm:pt modelId="{D0DB3B49-9806-45F0-815F-F683F3A245D5}" type="sibTrans" cxnId="{50B68244-667E-4A60-9DBF-40708B2B7104}">
      <dgm:prSet/>
      <dgm:spPr/>
      <dgm:t>
        <a:bodyPr/>
        <a:lstStyle/>
        <a:p>
          <a:endParaRPr lang="en-US"/>
        </a:p>
      </dgm:t>
    </dgm:pt>
    <dgm:pt modelId="{A654B2B1-C9D2-4EB8-AF32-8F6E55E2795A}">
      <dgm:prSet phldrT="[Text]" phldr="0" custT="1"/>
      <dgm:spPr/>
      <dgm:t>
        <a:bodyPr/>
        <a:lstStyle/>
        <a:p>
          <a:r>
            <a:rPr lang="en-US" sz="1800" b="0" i="0" dirty="0"/>
            <a:t>Query optimization and compilation is a multi-phased process of quickly generating a “good-enough” query execution plan</a:t>
          </a:r>
          <a:endParaRPr lang="en-US" sz="1800" b="0" dirty="0"/>
        </a:p>
      </dgm:t>
    </dgm:pt>
    <dgm:pt modelId="{CBA502F4-88E7-406E-95E5-6DC4445E9C2C}" type="parTrans" cxnId="{91054B0F-CFC9-4B13-8ACC-026099ED3D6F}">
      <dgm:prSet/>
      <dgm:spPr/>
      <dgm:t>
        <a:bodyPr/>
        <a:lstStyle/>
        <a:p>
          <a:endParaRPr lang="en-US"/>
        </a:p>
      </dgm:t>
    </dgm:pt>
    <dgm:pt modelId="{9C833BE3-3094-478A-8F33-507752BF4F20}" type="sibTrans" cxnId="{91054B0F-CFC9-4B13-8ACC-026099ED3D6F}">
      <dgm:prSet/>
      <dgm:spPr/>
      <dgm:t>
        <a:bodyPr/>
        <a:lstStyle/>
        <a:p>
          <a:endParaRPr lang="en-US"/>
        </a:p>
      </dgm:t>
    </dgm:pt>
    <dgm:pt modelId="{6DB4715F-AEDF-4BC7-8A41-B993BD4DDBF7}">
      <dgm:prSet custT="1"/>
      <dgm:spPr/>
      <dgm:t>
        <a:bodyPr/>
        <a:lstStyle/>
        <a:p>
          <a:r>
            <a:rPr lang="en-US" sz="1800" b="0" i="0" dirty="0"/>
            <a:t>Query execution time includes compilation. Can be time and resource consuming</a:t>
          </a:r>
          <a:endParaRPr lang="en-US" sz="1800" dirty="0">
            <a:latin typeface="Segoe UI" panose="020B0502040204020203" pitchFamily="34" charset="0"/>
            <a:cs typeface="Segoe UI" panose="020B0502040204020203" pitchFamily="34" charset="0"/>
          </a:endParaRPr>
        </a:p>
      </dgm:t>
    </dgm:pt>
    <dgm:pt modelId="{8F5D64C9-6C05-4502-AE2A-17CEF568A3D8}" type="parTrans" cxnId="{D83E5D7D-199E-4322-8BE4-2A6FF9D1666E}">
      <dgm:prSet/>
      <dgm:spPr/>
      <dgm:t>
        <a:bodyPr/>
        <a:lstStyle/>
        <a:p>
          <a:endParaRPr lang="en-US"/>
        </a:p>
      </dgm:t>
    </dgm:pt>
    <dgm:pt modelId="{0EB9622D-BD6B-4CB6-A155-7A0D45872404}" type="sibTrans" cxnId="{D83E5D7D-199E-4322-8BE4-2A6FF9D1666E}">
      <dgm:prSet/>
      <dgm:spPr/>
      <dgm:t>
        <a:bodyPr/>
        <a:lstStyle/>
        <a:p>
          <a:endParaRPr lang="en-US"/>
        </a:p>
      </dgm:t>
    </dgm:pt>
    <dgm:pt modelId="{A2F83BC0-82EC-4767-9569-A213A2A52554}">
      <dgm:prSet custT="1"/>
      <dgm:spPr/>
      <dgm:t>
        <a:bodyPr/>
        <a:lstStyle/>
        <a:p>
          <a:r>
            <a:rPr lang="en-US" sz="1800" b="0" i="0" dirty="0"/>
            <a:t>To reduce compilation overhead for repeating queries, SQL caches query plans for re-use</a:t>
          </a:r>
          <a:endParaRPr lang="en-US" sz="1800" dirty="0">
            <a:latin typeface="Segoe UI" panose="020B0502040204020203" pitchFamily="34" charset="0"/>
            <a:cs typeface="Segoe UI" panose="020B0502040204020203" pitchFamily="34" charset="0"/>
          </a:endParaRPr>
        </a:p>
      </dgm:t>
    </dgm:pt>
    <dgm:pt modelId="{14D30C5B-CA45-4D08-840A-71D39E7F2C08}" type="parTrans" cxnId="{C0033A3C-BD8B-456C-9DC4-648BF0C98E7C}">
      <dgm:prSet/>
      <dgm:spPr/>
      <dgm:t>
        <a:bodyPr/>
        <a:lstStyle/>
        <a:p>
          <a:endParaRPr lang="en-US"/>
        </a:p>
      </dgm:t>
    </dgm:pt>
    <dgm:pt modelId="{85E6889B-58DC-46E2-AEDB-B7AAF2B7923B}" type="sibTrans" cxnId="{C0033A3C-BD8B-456C-9DC4-648BF0C98E7C}">
      <dgm:prSet/>
      <dgm:spPr/>
      <dgm:t>
        <a:bodyPr/>
        <a:lstStyle/>
        <a:p>
          <a:endParaRPr lang="en-US"/>
        </a:p>
      </dgm:t>
    </dgm:pt>
    <dgm:pt modelId="{B902A285-C333-498D-BE6D-38566E131EA4}" type="pres">
      <dgm:prSet presAssocID="{5CAC6E89-8D61-41CE-B485-D446E81BC557}" presName="linear" presStyleCnt="0">
        <dgm:presLayoutVars>
          <dgm:dir/>
          <dgm:animLvl val="lvl"/>
          <dgm:resizeHandles val="exact"/>
        </dgm:presLayoutVars>
      </dgm:prSet>
      <dgm:spPr/>
    </dgm:pt>
    <dgm:pt modelId="{C3BC5FA1-3063-48EB-BF7F-D5688F371B16}" type="pres">
      <dgm:prSet presAssocID="{FB9E8E93-E505-4F61-B986-63526300BB1E}" presName="parentLin" presStyleCnt="0"/>
      <dgm:spPr/>
    </dgm:pt>
    <dgm:pt modelId="{BE7C517D-9004-4120-A6EC-1DBE8358D631}" type="pres">
      <dgm:prSet presAssocID="{FB9E8E93-E505-4F61-B986-63526300BB1E}" presName="parentLeftMargin" presStyleLbl="node1" presStyleIdx="0" presStyleCnt="1"/>
      <dgm:spPr/>
    </dgm:pt>
    <dgm:pt modelId="{09DF4224-3D80-47D7-B2BA-0A0BBC33BA22}" type="pres">
      <dgm:prSet presAssocID="{FB9E8E93-E505-4F61-B986-63526300BB1E}" presName="parentText" presStyleLbl="node1" presStyleIdx="0" presStyleCnt="1">
        <dgm:presLayoutVars>
          <dgm:chMax val="0"/>
          <dgm:bulletEnabled val="1"/>
        </dgm:presLayoutVars>
      </dgm:prSet>
      <dgm:spPr/>
    </dgm:pt>
    <dgm:pt modelId="{7C729CE2-889A-4AD4-96E2-478372BD9263}" type="pres">
      <dgm:prSet presAssocID="{FB9E8E93-E505-4F61-B986-63526300BB1E}" presName="negativeSpace" presStyleCnt="0"/>
      <dgm:spPr/>
    </dgm:pt>
    <dgm:pt modelId="{F2611699-6C85-4FBF-AB47-DBD3C7959DCE}" type="pres">
      <dgm:prSet presAssocID="{FB9E8E93-E505-4F61-B986-63526300BB1E}" presName="childText" presStyleLbl="conFgAcc1" presStyleIdx="0" presStyleCnt="1">
        <dgm:presLayoutVars>
          <dgm:bulletEnabled val="1"/>
        </dgm:presLayoutVars>
      </dgm:prSet>
      <dgm:spPr/>
    </dgm:pt>
  </dgm:ptLst>
  <dgm:cxnLst>
    <dgm:cxn modelId="{91054B0F-CFC9-4B13-8ACC-026099ED3D6F}" srcId="{FB9E8E93-E505-4F61-B986-63526300BB1E}" destId="{A654B2B1-C9D2-4EB8-AF32-8F6E55E2795A}" srcOrd="0" destOrd="0" parTransId="{CBA502F4-88E7-406E-95E5-6DC4445E9C2C}" sibTransId="{9C833BE3-3094-478A-8F33-507752BF4F20}"/>
    <dgm:cxn modelId="{C0033A3C-BD8B-456C-9DC4-648BF0C98E7C}" srcId="{FB9E8E93-E505-4F61-B986-63526300BB1E}" destId="{A2F83BC0-82EC-4767-9569-A213A2A52554}" srcOrd="2" destOrd="0" parTransId="{14D30C5B-CA45-4D08-840A-71D39E7F2C08}" sibTransId="{85E6889B-58DC-46E2-AEDB-B7AAF2B7923B}"/>
    <dgm:cxn modelId="{BD13F25F-FC2A-48F6-BC9A-849DC4BBD562}" type="presOf" srcId="{5CAC6E89-8D61-41CE-B485-D446E81BC557}" destId="{B902A285-C333-498D-BE6D-38566E131EA4}" srcOrd="0" destOrd="0" presId="urn:microsoft.com/office/officeart/2005/8/layout/list1"/>
    <dgm:cxn modelId="{50B68244-667E-4A60-9DBF-40708B2B7104}" srcId="{5CAC6E89-8D61-41CE-B485-D446E81BC557}" destId="{FB9E8E93-E505-4F61-B986-63526300BB1E}" srcOrd="0" destOrd="0" parTransId="{0A28C454-11D4-48BA-B856-5DF1A51C6CA8}" sibTransId="{D0DB3B49-9806-45F0-815F-F683F3A245D5}"/>
    <dgm:cxn modelId="{9DE01046-E1EF-447E-B58D-5F3A659719FD}" type="presOf" srcId="{FB9E8E93-E505-4F61-B986-63526300BB1E}" destId="{09DF4224-3D80-47D7-B2BA-0A0BBC33BA22}" srcOrd="1" destOrd="0" presId="urn:microsoft.com/office/officeart/2005/8/layout/list1"/>
    <dgm:cxn modelId="{D83E5D7D-199E-4322-8BE4-2A6FF9D1666E}" srcId="{FB9E8E93-E505-4F61-B986-63526300BB1E}" destId="{6DB4715F-AEDF-4BC7-8A41-B993BD4DDBF7}" srcOrd="1" destOrd="0" parTransId="{8F5D64C9-6C05-4502-AE2A-17CEF568A3D8}" sibTransId="{0EB9622D-BD6B-4CB6-A155-7A0D45872404}"/>
    <dgm:cxn modelId="{1668C88A-31BF-41D9-9656-FD8A39FB1F8B}" type="presOf" srcId="{A654B2B1-C9D2-4EB8-AF32-8F6E55E2795A}" destId="{F2611699-6C85-4FBF-AB47-DBD3C7959DCE}" srcOrd="0" destOrd="0" presId="urn:microsoft.com/office/officeart/2005/8/layout/list1"/>
    <dgm:cxn modelId="{E08A5A92-CE3D-4DF2-B7E9-77BBB94C8838}" type="presOf" srcId="{FB9E8E93-E505-4F61-B986-63526300BB1E}" destId="{BE7C517D-9004-4120-A6EC-1DBE8358D631}" srcOrd="0" destOrd="0" presId="urn:microsoft.com/office/officeart/2005/8/layout/list1"/>
    <dgm:cxn modelId="{A5A918A9-E0B8-445E-8C44-1BF46C1ECE88}" type="presOf" srcId="{6DB4715F-AEDF-4BC7-8A41-B993BD4DDBF7}" destId="{F2611699-6C85-4FBF-AB47-DBD3C7959DCE}" srcOrd="0" destOrd="1" presId="urn:microsoft.com/office/officeart/2005/8/layout/list1"/>
    <dgm:cxn modelId="{C86FE3FE-F87C-4A4E-BEB7-3237DC727B8B}" type="presOf" srcId="{A2F83BC0-82EC-4767-9569-A213A2A52554}" destId="{F2611699-6C85-4FBF-AB47-DBD3C7959DCE}" srcOrd="0" destOrd="2" presId="urn:microsoft.com/office/officeart/2005/8/layout/list1"/>
    <dgm:cxn modelId="{F4094326-8DEC-4BC3-B6CE-41A9AADC2E18}" type="presParOf" srcId="{B902A285-C333-498D-BE6D-38566E131EA4}" destId="{C3BC5FA1-3063-48EB-BF7F-D5688F371B16}" srcOrd="0" destOrd="0" presId="urn:microsoft.com/office/officeart/2005/8/layout/list1"/>
    <dgm:cxn modelId="{5B9EC6BC-CAE0-4905-A9F3-D1EF51623ABE}" type="presParOf" srcId="{C3BC5FA1-3063-48EB-BF7F-D5688F371B16}" destId="{BE7C517D-9004-4120-A6EC-1DBE8358D631}" srcOrd="0" destOrd="0" presId="urn:microsoft.com/office/officeart/2005/8/layout/list1"/>
    <dgm:cxn modelId="{8834ED35-F260-4137-B4EB-C07D65B773C8}" type="presParOf" srcId="{C3BC5FA1-3063-48EB-BF7F-D5688F371B16}" destId="{09DF4224-3D80-47D7-B2BA-0A0BBC33BA22}" srcOrd="1" destOrd="0" presId="urn:microsoft.com/office/officeart/2005/8/layout/list1"/>
    <dgm:cxn modelId="{425CFF60-0DCB-427F-8456-BB903EE95B47}" type="presParOf" srcId="{B902A285-C333-498D-BE6D-38566E131EA4}" destId="{7C729CE2-889A-4AD4-96E2-478372BD9263}" srcOrd="1" destOrd="0" presId="urn:microsoft.com/office/officeart/2005/8/layout/list1"/>
    <dgm:cxn modelId="{E2C75AC6-9B69-4035-BA50-AC836BF6E293}" type="presParOf" srcId="{B902A285-C333-498D-BE6D-38566E131EA4}" destId="{F2611699-6C85-4FBF-AB47-DBD3C7959DCE}" srcOrd="2"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15CEF807-C672-49A4-9040-C0B7F3CF11FA}" type="doc">
      <dgm:prSet loTypeId="urn:microsoft.com/office/officeart/2005/8/layout/cycle5" loCatId="cycle" qsTypeId="urn:microsoft.com/office/officeart/2005/8/quickstyle/simple1" qsCatId="simple" csTypeId="urn:microsoft.com/office/officeart/2005/8/colors/accent5_2" csCatId="accent5" phldr="1"/>
      <dgm:spPr/>
      <dgm:t>
        <a:bodyPr/>
        <a:lstStyle/>
        <a:p>
          <a:endParaRPr lang="en-US"/>
        </a:p>
      </dgm:t>
    </dgm:pt>
    <dgm:pt modelId="{44794CBA-7470-4636-8657-3DC5127AA265}">
      <dgm:prSet custT="1"/>
      <dgm:spPr/>
      <dgm:t>
        <a:bodyPr/>
        <a:lstStyle/>
        <a:p>
          <a:r>
            <a:rPr lang="en-US" sz="1600" b="0" i="0" dirty="0"/>
            <a:t>Plans can be evicted from cache due to restarts or memory pressure</a:t>
          </a:r>
          <a:endParaRPr lang="en-US" sz="1600" dirty="0">
            <a:latin typeface="Segoe UI" panose="020B0502040204020203" pitchFamily="34" charset="0"/>
            <a:cs typeface="Segoe UI" panose="020B0502040204020203" pitchFamily="34" charset="0"/>
          </a:endParaRPr>
        </a:p>
      </dgm:t>
    </dgm:pt>
    <dgm:pt modelId="{CF3EC315-4936-4393-BA22-6B03A9F77272}" type="parTrans" cxnId="{1DCC9E70-6ABE-41B8-86E6-6A37BA072190}">
      <dgm:prSet/>
      <dgm:spPr/>
      <dgm:t>
        <a:bodyPr/>
        <a:lstStyle/>
        <a:p>
          <a:endParaRPr lang="en-US" sz="4800"/>
        </a:p>
      </dgm:t>
    </dgm:pt>
    <dgm:pt modelId="{BE2A594E-14D2-44B3-A29B-1A6E3AE35DA6}" type="sibTrans" cxnId="{1DCC9E70-6ABE-41B8-86E6-6A37BA072190}">
      <dgm:prSet/>
      <dgm:spPr/>
      <dgm:t>
        <a:bodyPr/>
        <a:lstStyle/>
        <a:p>
          <a:endParaRPr lang="en-US" sz="4800"/>
        </a:p>
      </dgm:t>
    </dgm:pt>
    <dgm:pt modelId="{DEDCFA53-DC48-44A7-977D-E12D394D0E0C}">
      <dgm:prSet custT="1"/>
      <dgm:spPr/>
      <dgm:t>
        <a:bodyPr/>
        <a:lstStyle/>
        <a:p>
          <a:r>
            <a:rPr lang="en-US" sz="1600" b="0" i="0" dirty="0"/>
            <a:t>Subsequent calls to the query require a full new compilation</a:t>
          </a:r>
          <a:endParaRPr lang="en-US" sz="1600" dirty="0">
            <a:latin typeface="Segoe UI" panose="020B0502040204020203" pitchFamily="34" charset="0"/>
            <a:cs typeface="Segoe UI" panose="020B0502040204020203" pitchFamily="34" charset="0"/>
          </a:endParaRPr>
        </a:p>
      </dgm:t>
    </dgm:pt>
    <dgm:pt modelId="{59D58C73-5F4D-483A-BA86-830148D877F5}" type="parTrans" cxnId="{EF6E2167-74BB-4D9B-B436-1DE484672804}">
      <dgm:prSet/>
      <dgm:spPr/>
      <dgm:t>
        <a:bodyPr/>
        <a:lstStyle/>
        <a:p>
          <a:endParaRPr lang="en-US" sz="4800"/>
        </a:p>
      </dgm:t>
    </dgm:pt>
    <dgm:pt modelId="{F09834A2-C6EC-4E8D-9A4B-149AB50ACF5B}" type="sibTrans" cxnId="{EF6E2167-74BB-4D9B-B436-1DE484672804}">
      <dgm:prSet/>
      <dgm:spPr/>
      <dgm:t>
        <a:bodyPr/>
        <a:lstStyle/>
        <a:p>
          <a:endParaRPr lang="en-US" sz="4800"/>
        </a:p>
      </dgm:t>
    </dgm:pt>
    <dgm:pt modelId="{3510DF51-6FC0-4520-8F6E-7FE3412F4BFF}" type="pres">
      <dgm:prSet presAssocID="{15CEF807-C672-49A4-9040-C0B7F3CF11FA}" presName="cycle" presStyleCnt="0">
        <dgm:presLayoutVars>
          <dgm:dir/>
          <dgm:resizeHandles val="exact"/>
        </dgm:presLayoutVars>
      </dgm:prSet>
      <dgm:spPr/>
    </dgm:pt>
    <dgm:pt modelId="{147240B6-7431-4D5B-9770-7BBD09BEEFA0}" type="pres">
      <dgm:prSet presAssocID="{44794CBA-7470-4636-8657-3DC5127AA265}" presName="node" presStyleLbl="node1" presStyleIdx="0" presStyleCnt="2">
        <dgm:presLayoutVars>
          <dgm:bulletEnabled val="1"/>
        </dgm:presLayoutVars>
      </dgm:prSet>
      <dgm:spPr/>
    </dgm:pt>
    <dgm:pt modelId="{7D35D786-E4D1-4DC4-A810-4C5B053C922F}" type="pres">
      <dgm:prSet presAssocID="{44794CBA-7470-4636-8657-3DC5127AA265}" presName="spNode" presStyleCnt="0"/>
      <dgm:spPr/>
    </dgm:pt>
    <dgm:pt modelId="{F199BF73-C33E-4EB4-A900-D6729BE99A24}" type="pres">
      <dgm:prSet presAssocID="{BE2A594E-14D2-44B3-A29B-1A6E3AE35DA6}" presName="sibTrans" presStyleLbl="sibTrans1D1" presStyleIdx="0" presStyleCnt="2"/>
      <dgm:spPr/>
    </dgm:pt>
    <dgm:pt modelId="{286F8BD2-898A-4C98-8968-C54AFB0ACCD0}" type="pres">
      <dgm:prSet presAssocID="{DEDCFA53-DC48-44A7-977D-E12D394D0E0C}" presName="node" presStyleLbl="node1" presStyleIdx="1" presStyleCnt="2">
        <dgm:presLayoutVars>
          <dgm:bulletEnabled val="1"/>
        </dgm:presLayoutVars>
      </dgm:prSet>
      <dgm:spPr/>
    </dgm:pt>
    <dgm:pt modelId="{22E1C832-A953-4948-BBB3-883D6183B375}" type="pres">
      <dgm:prSet presAssocID="{DEDCFA53-DC48-44A7-977D-E12D394D0E0C}" presName="spNode" presStyleCnt="0"/>
      <dgm:spPr/>
    </dgm:pt>
    <dgm:pt modelId="{0F332F37-F7B9-4F1F-85F7-35ACAAD08A55}" type="pres">
      <dgm:prSet presAssocID="{F09834A2-C6EC-4E8D-9A4B-149AB50ACF5B}" presName="sibTrans" presStyleLbl="sibTrans1D1" presStyleIdx="1" presStyleCnt="2"/>
      <dgm:spPr/>
    </dgm:pt>
  </dgm:ptLst>
  <dgm:cxnLst>
    <dgm:cxn modelId="{10F6435C-E5B2-4B2B-B630-341740BFCA9B}" type="presOf" srcId="{DEDCFA53-DC48-44A7-977D-E12D394D0E0C}" destId="{286F8BD2-898A-4C98-8968-C54AFB0ACCD0}" srcOrd="0" destOrd="0" presId="urn:microsoft.com/office/officeart/2005/8/layout/cycle5"/>
    <dgm:cxn modelId="{EF6E2167-74BB-4D9B-B436-1DE484672804}" srcId="{15CEF807-C672-49A4-9040-C0B7F3CF11FA}" destId="{DEDCFA53-DC48-44A7-977D-E12D394D0E0C}" srcOrd="1" destOrd="0" parTransId="{59D58C73-5F4D-483A-BA86-830148D877F5}" sibTransId="{F09834A2-C6EC-4E8D-9A4B-149AB50ACF5B}"/>
    <dgm:cxn modelId="{9DD2AB6A-096A-416D-ADA5-D3060F539E3B}" type="presOf" srcId="{F09834A2-C6EC-4E8D-9A4B-149AB50ACF5B}" destId="{0F332F37-F7B9-4F1F-85F7-35ACAAD08A55}" srcOrd="0" destOrd="0" presId="urn:microsoft.com/office/officeart/2005/8/layout/cycle5"/>
    <dgm:cxn modelId="{1DCC9E70-6ABE-41B8-86E6-6A37BA072190}" srcId="{15CEF807-C672-49A4-9040-C0B7F3CF11FA}" destId="{44794CBA-7470-4636-8657-3DC5127AA265}" srcOrd="0" destOrd="0" parTransId="{CF3EC315-4936-4393-BA22-6B03A9F77272}" sibTransId="{BE2A594E-14D2-44B3-A29B-1A6E3AE35DA6}"/>
    <dgm:cxn modelId="{1D9A9978-6839-41CF-BE2E-BFC32E670303}" type="presOf" srcId="{BE2A594E-14D2-44B3-A29B-1A6E3AE35DA6}" destId="{F199BF73-C33E-4EB4-A900-D6729BE99A24}" srcOrd="0" destOrd="0" presId="urn:microsoft.com/office/officeart/2005/8/layout/cycle5"/>
    <dgm:cxn modelId="{3EE37BE6-1FE4-4401-8600-6C0B1995FD11}" type="presOf" srcId="{15CEF807-C672-49A4-9040-C0B7F3CF11FA}" destId="{3510DF51-6FC0-4520-8F6E-7FE3412F4BFF}" srcOrd="0" destOrd="0" presId="urn:microsoft.com/office/officeart/2005/8/layout/cycle5"/>
    <dgm:cxn modelId="{900682FC-3D0A-4ADE-813E-AB209C8367E8}" type="presOf" srcId="{44794CBA-7470-4636-8657-3DC5127AA265}" destId="{147240B6-7431-4D5B-9770-7BBD09BEEFA0}" srcOrd="0" destOrd="0" presId="urn:microsoft.com/office/officeart/2005/8/layout/cycle5"/>
    <dgm:cxn modelId="{19F5C6C5-6DFF-431A-8C5D-DEA5A658B17C}" type="presParOf" srcId="{3510DF51-6FC0-4520-8F6E-7FE3412F4BFF}" destId="{147240B6-7431-4D5B-9770-7BBD09BEEFA0}" srcOrd="0" destOrd="0" presId="urn:microsoft.com/office/officeart/2005/8/layout/cycle5"/>
    <dgm:cxn modelId="{1F0EBA92-6656-4816-BB95-C1DC79591A3A}" type="presParOf" srcId="{3510DF51-6FC0-4520-8F6E-7FE3412F4BFF}" destId="{7D35D786-E4D1-4DC4-A810-4C5B053C922F}" srcOrd="1" destOrd="0" presId="urn:microsoft.com/office/officeart/2005/8/layout/cycle5"/>
    <dgm:cxn modelId="{DC34B044-3389-47EB-9994-114644CE66D5}" type="presParOf" srcId="{3510DF51-6FC0-4520-8F6E-7FE3412F4BFF}" destId="{F199BF73-C33E-4EB4-A900-D6729BE99A24}" srcOrd="2" destOrd="0" presId="urn:microsoft.com/office/officeart/2005/8/layout/cycle5"/>
    <dgm:cxn modelId="{5F4ABC18-2728-4E5B-8BCC-A1131718098E}" type="presParOf" srcId="{3510DF51-6FC0-4520-8F6E-7FE3412F4BFF}" destId="{286F8BD2-898A-4C98-8968-C54AFB0ACCD0}" srcOrd="3" destOrd="0" presId="urn:microsoft.com/office/officeart/2005/8/layout/cycle5"/>
    <dgm:cxn modelId="{5216B912-F197-498C-B5C4-6B337D1FE3D1}" type="presParOf" srcId="{3510DF51-6FC0-4520-8F6E-7FE3412F4BFF}" destId="{22E1C832-A953-4948-BBB3-883D6183B375}" srcOrd="4" destOrd="0" presId="urn:microsoft.com/office/officeart/2005/8/layout/cycle5"/>
    <dgm:cxn modelId="{D9362DEC-58C0-4A33-B79B-36AC7327FE16}" type="presParOf" srcId="{3510DF51-6FC0-4520-8F6E-7FE3412F4BFF}" destId="{0F332F37-F7B9-4F1F-85F7-35ACAAD08A55}" srcOrd="5" destOrd="0" presId="urn:microsoft.com/office/officeart/2005/8/layout/cycle5"/>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5CAC6E89-8D61-41CE-B485-D446E81BC557}"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FB9E8E93-E505-4F61-B986-63526300BB1E}">
      <dgm:prSet phldrT="[Text]" phldr="0" custT="1"/>
      <dgm:spPr/>
      <dgm:t>
        <a:bodyPr/>
        <a:lstStyle/>
        <a:p>
          <a:r>
            <a:rPr lang="en-US" sz="2400" b="0" i="0" dirty="0"/>
            <a:t>Query Compilation Replay</a:t>
          </a:r>
          <a:endParaRPr lang="en-US" sz="2400" b="1" dirty="0"/>
        </a:p>
      </dgm:t>
    </dgm:pt>
    <dgm:pt modelId="{0A28C454-11D4-48BA-B856-5DF1A51C6CA8}" type="parTrans" cxnId="{50B68244-667E-4A60-9DBF-40708B2B7104}">
      <dgm:prSet/>
      <dgm:spPr/>
      <dgm:t>
        <a:bodyPr/>
        <a:lstStyle/>
        <a:p>
          <a:endParaRPr lang="en-US"/>
        </a:p>
      </dgm:t>
    </dgm:pt>
    <dgm:pt modelId="{D0DB3B49-9806-45F0-815F-F683F3A245D5}" type="sibTrans" cxnId="{50B68244-667E-4A60-9DBF-40708B2B7104}">
      <dgm:prSet/>
      <dgm:spPr/>
      <dgm:t>
        <a:bodyPr/>
        <a:lstStyle/>
        <a:p>
          <a:endParaRPr lang="en-US"/>
        </a:p>
      </dgm:t>
    </dgm:pt>
    <dgm:pt modelId="{642BD30B-CE38-4DD5-BA97-D9FB463CAE50}">
      <dgm:prSet custT="1"/>
      <dgm:spPr/>
      <dgm:t>
        <a:bodyPr/>
        <a:lstStyle/>
        <a:p>
          <a:r>
            <a:rPr lang="en-US" sz="2400" dirty="0">
              <a:latin typeface="+mn-lt"/>
              <a:cs typeface="Segoe UI" panose="020B0502040204020203" pitchFamily="34" charset="0"/>
            </a:rPr>
            <a:t>Version 1 targets previously forced plans through Query Store and Automatic Plan Correction</a:t>
          </a:r>
        </a:p>
      </dgm:t>
    </dgm:pt>
    <dgm:pt modelId="{5CD466C9-02F3-4368-B583-F7502EB4EAD5}" type="parTrans" cxnId="{21ED04DE-2D15-4E65-99A8-209386E0590B}">
      <dgm:prSet/>
      <dgm:spPr/>
      <dgm:t>
        <a:bodyPr/>
        <a:lstStyle/>
        <a:p>
          <a:endParaRPr lang="en-US"/>
        </a:p>
      </dgm:t>
    </dgm:pt>
    <dgm:pt modelId="{63C8D2D5-78EB-49FE-95A8-9892F14CC72B}" type="sibTrans" cxnId="{21ED04DE-2D15-4E65-99A8-209386E0590B}">
      <dgm:prSet/>
      <dgm:spPr/>
      <dgm:t>
        <a:bodyPr/>
        <a:lstStyle/>
        <a:p>
          <a:endParaRPr lang="en-US"/>
        </a:p>
      </dgm:t>
    </dgm:pt>
    <dgm:pt modelId="{2657701A-F368-4CB4-84F6-0A412F0FE3E3}">
      <dgm:prSet custT="1"/>
      <dgm:spPr/>
      <dgm:t>
        <a:bodyPr/>
        <a:lstStyle/>
        <a:p>
          <a:r>
            <a:rPr lang="en-US" sz="2400" b="0" i="0" dirty="0">
              <a:latin typeface="+mn-lt"/>
            </a:rPr>
            <a:t>Uses those previously-recorded CRS to quickly reproduce and cache the original forced plan </a:t>
          </a:r>
          <a:r>
            <a:rPr lang="en-US" sz="2400" b="1" i="0" dirty="0">
              <a:latin typeface="+mn-lt"/>
            </a:rPr>
            <a:t>at a fraction of the original compilation cost</a:t>
          </a:r>
          <a:endParaRPr lang="en-US" sz="2400" dirty="0">
            <a:latin typeface="+mn-lt"/>
            <a:cs typeface="Segoe UI" panose="020B0502040204020203" pitchFamily="34" charset="0"/>
          </a:endParaRPr>
        </a:p>
      </dgm:t>
    </dgm:pt>
    <dgm:pt modelId="{C529AB4E-80E5-41F9-B664-0CBBE969FB10}" type="parTrans" cxnId="{9D02D6E2-F72B-4D62-AA14-7839F661CA48}">
      <dgm:prSet/>
      <dgm:spPr/>
      <dgm:t>
        <a:bodyPr/>
        <a:lstStyle/>
        <a:p>
          <a:endParaRPr lang="en-US"/>
        </a:p>
      </dgm:t>
    </dgm:pt>
    <dgm:pt modelId="{6B96CFE7-0A64-4AEA-A9A1-F2F1DAA7ADC7}" type="sibTrans" cxnId="{9D02D6E2-F72B-4D62-AA14-7839F661CA48}">
      <dgm:prSet/>
      <dgm:spPr/>
      <dgm:t>
        <a:bodyPr/>
        <a:lstStyle/>
        <a:p>
          <a:endParaRPr lang="en-US"/>
        </a:p>
      </dgm:t>
    </dgm:pt>
    <dgm:pt modelId="{ACE6C81C-234F-49AA-B3E2-AC75F6560ACF}">
      <dgm:prSet custT="1"/>
      <dgm:spPr/>
      <dgm:t>
        <a:bodyPr/>
        <a:lstStyle/>
        <a:p>
          <a:r>
            <a:rPr lang="en-US" sz="2400" dirty="0">
              <a:latin typeface="+mn-lt"/>
              <a:cs typeface="Segoe UI" panose="020B0502040204020203" pitchFamily="34" charset="0"/>
            </a:rPr>
            <a:t>Compatible with Query Store hints and secondary replica support</a:t>
          </a:r>
        </a:p>
      </dgm:t>
    </dgm:pt>
    <dgm:pt modelId="{71E440FC-E339-4915-9DFB-4A02089B3966}" type="parTrans" cxnId="{96607763-6C94-4B3E-8B37-ED11233BFEC7}">
      <dgm:prSet/>
      <dgm:spPr/>
      <dgm:t>
        <a:bodyPr/>
        <a:lstStyle/>
        <a:p>
          <a:endParaRPr lang="en-US"/>
        </a:p>
      </dgm:t>
    </dgm:pt>
    <dgm:pt modelId="{5AC5B8C6-948B-4C0F-A75E-21B824B4598F}" type="sibTrans" cxnId="{96607763-6C94-4B3E-8B37-ED11233BFEC7}">
      <dgm:prSet/>
      <dgm:spPr/>
      <dgm:t>
        <a:bodyPr/>
        <a:lstStyle/>
        <a:p>
          <a:endParaRPr lang="en-US"/>
        </a:p>
      </dgm:t>
    </dgm:pt>
    <dgm:pt modelId="{4430DAFE-8FCC-4C60-AD68-AE79325175E0}">
      <dgm:prSet phldrT="[Text]" phldr="0" custT="1"/>
      <dgm:spPr/>
      <dgm:t>
        <a:bodyPr/>
        <a:lstStyle/>
        <a:p>
          <a:r>
            <a:rPr lang="en-US" sz="2400" b="0" i="0" dirty="0">
              <a:latin typeface="+mn-lt"/>
            </a:rPr>
            <a:t>Stores a </a:t>
          </a:r>
          <a:r>
            <a:rPr lang="en-US" sz="2400" b="0" i="1" dirty="0">
              <a:latin typeface="+mn-lt"/>
            </a:rPr>
            <a:t>compilation replay script </a:t>
          </a:r>
          <a:r>
            <a:rPr lang="en-US" sz="2400" b="0" i="0" dirty="0">
              <a:latin typeface="+mn-lt"/>
            </a:rPr>
            <a:t>(CRS) that persists key compilation steps in Query Store (not user visible)</a:t>
          </a:r>
          <a:endParaRPr lang="en-US" sz="2400" b="1" dirty="0">
            <a:latin typeface="+mn-lt"/>
          </a:endParaRPr>
        </a:p>
      </dgm:t>
    </dgm:pt>
    <dgm:pt modelId="{A8D99809-FC3F-4C9A-94AB-0ADE76DBDAF9}" type="parTrans" cxnId="{F2522B53-4B7A-4C10-9117-8717487DAE73}">
      <dgm:prSet/>
      <dgm:spPr/>
      <dgm:t>
        <a:bodyPr/>
        <a:lstStyle/>
        <a:p>
          <a:endParaRPr lang="en-US"/>
        </a:p>
      </dgm:t>
    </dgm:pt>
    <dgm:pt modelId="{6C71C08A-B557-45ED-B98E-4BEC67F0DF89}" type="sibTrans" cxnId="{F2522B53-4B7A-4C10-9117-8717487DAE73}">
      <dgm:prSet/>
      <dgm:spPr/>
      <dgm:t>
        <a:bodyPr/>
        <a:lstStyle/>
        <a:p>
          <a:endParaRPr lang="en-US"/>
        </a:p>
      </dgm:t>
    </dgm:pt>
    <dgm:pt modelId="{41E13F47-50B0-4C65-9F4A-F4669980A3D3}" type="pres">
      <dgm:prSet presAssocID="{5CAC6E89-8D61-41CE-B485-D446E81BC557}" presName="linear" presStyleCnt="0">
        <dgm:presLayoutVars>
          <dgm:animLvl val="lvl"/>
          <dgm:resizeHandles val="exact"/>
        </dgm:presLayoutVars>
      </dgm:prSet>
      <dgm:spPr/>
    </dgm:pt>
    <dgm:pt modelId="{BC627420-5C6C-4D72-AEC0-56A4B040BD2E}" type="pres">
      <dgm:prSet presAssocID="{FB9E8E93-E505-4F61-B986-63526300BB1E}" presName="parentText" presStyleLbl="node1" presStyleIdx="0" presStyleCnt="1" custLinFactNeighborY="-28370">
        <dgm:presLayoutVars>
          <dgm:chMax val="0"/>
          <dgm:bulletEnabled val="1"/>
        </dgm:presLayoutVars>
      </dgm:prSet>
      <dgm:spPr/>
    </dgm:pt>
    <dgm:pt modelId="{AE3B6265-E121-46EA-BA53-EF8CA4BD0DB2}" type="pres">
      <dgm:prSet presAssocID="{FB9E8E93-E505-4F61-B986-63526300BB1E}" presName="childText" presStyleLbl="revTx" presStyleIdx="0" presStyleCnt="1" custLinFactNeighborY="-37621">
        <dgm:presLayoutVars>
          <dgm:bulletEnabled val="1"/>
        </dgm:presLayoutVars>
      </dgm:prSet>
      <dgm:spPr/>
    </dgm:pt>
  </dgm:ptLst>
  <dgm:cxnLst>
    <dgm:cxn modelId="{FBB0FD00-6AFD-4707-BA3F-A79158FA01F4}" type="presOf" srcId="{4430DAFE-8FCC-4C60-AD68-AE79325175E0}" destId="{AE3B6265-E121-46EA-BA53-EF8CA4BD0DB2}" srcOrd="0" destOrd="0" presId="urn:microsoft.com/office/officeart/2005/8/layout/vList2"/>
    <dgm:cxn modelId="{3DBBD937-C353-43AE-91B6-66F4D1AACBE2}" type="presOf" srcId="{2657701A-F368-4CB4-84F6-0A412F0FE3E3}" destId="{AE3B6265-E121-46EA-BA53-EF8CA4BD0DB2}" srcOrd="0" destOrd="2" presId="urn:microsoft.com/office/officeart/2005/8/layout/vList2"/>
    <dgm:cxn modelId="{96607763-6C94-4B3E-8B37-ED11233BFEC7}" srcId="{FB9E8E93-E505-4F61-B986-63526300BB1E}" destId="{ACE6C81C-234F-49AA-B3E2-AC75F6560ACF}" srcOrd="3" destOrd="0" parTransId="{71E440FC-E339-4915-9DFB-4A02089B3966}" sibTransId="{5AC5B8C6-948B-4C0F-A75E-21B824B4598F}"/>
    <dgm:cxn modelId="{50B68244-667E-4A60-9DBF-40708B2B7104}" srcId="{5CAC6E89-8D61-41CE-B485-D446E81BC557}" destId="{FB9E8E93-E505-4F61-B986-63526300BB1E}" srcOrd="0" destOrd="0" parTransId="{0A28C454-11D4-48BA-B856-5DF1A51C6CA8}" sibTransId="{D0DB3B49-9806-45F0-815F-F683F3A245D5}"/>
    <dgm:cxn modelId="{CA8E6046-1A0D-40AD-98CD-CF4AB8AFFAFE}" type="presOf" srcId="{642BD30B-CE38-4DD5-BA97-D9FB463CAE50}" destId="{AE3B6265-E121-46EA-BA53-EF8CA4BD0DB2}" srcOrd="0" destOrd="1" presId="urn:microsoft.com/office/officeart/2005/8/layout/vList2"/>
    <dgm:cxn modelId="{F6BD1953-A79C-422E-BEFF-FD7DE641614F}" type="presOf" srcId="{5CAC6E89-8D61-41CE-B485-D446E81BC557}" destId="{41E13F47-50B0-4C65-9F4A-F4669980A3D3}" srcOrd="0" destOrd="0" presId="urn:microsoft.com/office/officeart/2005/8/layout/vList2"/>
    <dgm:cxn modelId="{F2522B53-4B7A-4C10-9117-8717487DAE73}" srcId="{FB9E8E93-E505-4F61-B986-63526300BB1E}" destId="{4430DAFE-8FCC-4C60-AD68-AE79325175E0}" srcOrd="0" destOrd="0" parTransId="{A8D99809-FC3F-4C9A-94AB-0ADE76DBDAF9}" sibTransId="{6C71C08A-B557-45ED-B98E-4BEC67F0DF89}"/>
    <dgm:cxn modelId="{EE5B4DC1-FB41-4129-A702-0D9750900077}" type="presOf" srcId="{ACE6C81C-234F-49AA-B3E2-AC75F6560ACF}" destId="{AE3B6265-E121-46EA-BA53-EF8CA4BD0DB2}" srcOrd="0" destOrd="3" presId="urn:microsoft.com/office/officeart/2005/8/layout/vList2"/>
    <dgm:cxn modelId="{21ED04DE-2D15-4E65-99A8-209386E0590B}" srcId="{FB9E8E93-E505-4F61-B986-63526300BB1E}" destId="{642BD30B-CE38-4DD5-BA97-D9FB463CAE50}" srcOrd="1" destOrd="0" parTransId="{5CD466C9-02F3-4368-B583-F7502EB4EAD5}" sibTransId="{63C8D2D5-78EB-49FE-95A8-9892F14CC72B}"/>
    <dgm:cxn modelId="{9D02D6E2-F72B-4D62-AA14-7839F661CA48}" srcId="{FB9E8E93-E505-4F61-B986-63526300BB1E}" destId="{2657701A-F368-4CB4-84F6-0A412F0FE3E3}" srcOrd="2" destOrd="0" parTransId="{C529AB4E-80E5-41F9-B664-0CBBE969FB10}" sibTransId="{6B96CFE7-0A64-4AEA-A9A1-F2F1DAA7ADC7}"/>
    <dgm:cxn modelId="{A93E15F7-D02E-4DB6-9D10-403592A79968}" type="presOf" srcId="{FB9E8E93-E505-4F61-B986-63526300BB1E}" destId="{BC627420-5C6C-4D72-AEC0-56A4B040BD2E}" srcOrd="0" destOrd="0" presId="urn:microsoft.com/office/officeart/2005/8/layout/vList2"/>
    <dgm:cxn modelId="{57E9F589-0EEC-4026-B97E-F82EA7F56083}" type="presParOf" srcId="{41E13F47-50B0-4C65-9F4A-F4669980A3D3}" destId="{BC627420-5C6C-4D72-AEC0-56A4B040BD2E}" srcOrd="0" destOrd="0" presId="urn:microsoft.com/office/officeart/2005/8/layout/vList2"/>
    <dgm:cxn modelId="{355D96A3-88EE-4C8B-A344-E9252E094B3D}" type="presParOf" srcId="{41E13F47-50B0-4C65-9F4A-F4669980A3D3}" destId="{AE3B6265-E121-46EA-BA53-EF8CA4BD0DB2}" srcOrd="1"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C46BF28-4C64-455C-918B-470E52FAD1C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E3378679-3815-4E9C-94AC-CB2EC1E95684}">
      <dgm:prSet/>
      <dgm:spPr>
        <a:solidFill>
          <a:schemeClr val="tx2"/>
        </a:solidFill>
      </dgm:spPr>
      <dgm:t>
        <a:bodyPr/>
        <a:lstStyle/>
        <a:p>
          <a:r>
            <a:rPr lang="en-US" baseline="0"/>
            <a:t>Partition Function</a:t>
          </a:r>
          <a:endParaRPr lang="en-US"/>
        </a:p>
      </dgm:t>
    </dgm:pt>
    <dgm:pt modelId="{CAA39A9A-4FDF-41C6-9D97-C6F38A34821B}" type="parTrans" cxnId="{B1088CEF-B134-4CFD-AB18-6E21E3536747}">
      <dgm:prSet/>
      <dgm:spPr/>
      <dgm:t>
        <a:bodyPr/>
        <a:lstStyle/>
        <a:p>
          <a:endParaRPr lang="en-US"/>
        </a:p>
      </dgm:t>
    </dgm:pt>
    <dgm:pt modelId="{C0BB9A57-56E5-4B47-B94D-7AE13ADBAA08}" type="sibTrans" cxnId="{B1088CEF-B134-4CFD-AB18-6E21E3536747}">
      <dgm:prSet/>
      <dgm:spPr/>
      <dgm:t>
        <a:bodyPr/>
        <a:lstStyle/>
        <a:p>
          <a:endParaRPr lang="en-US"/>
        </a:p>
      </dgm:t>
    </dgm:pt>
    <dgm:pt modelId="{65A114A8-305D-4122-9209-DB593DC46245}">
      <dgm:prSet/>
      <dgm:spPr>
        <a:solidFill>
          <a:srgbClr val="CCCED2">
            <a:alpha val="89804"/>
          </a:srgbClr>
        </a:solidFill>
      </dgm:spPr>
      <dgm:t>
        <a:bodyPr/>
        <a:lstStyle/>
        <a:p>
          <a:r>
            <a:rPr lang="en-US" baseline="0"/>
            <a:t>Defines how the table is logically partitioned.</a:t>
          </a:r>
          <a:endParaRPr lang="en-US"/>
        </a:p>
      </dgm:t>
    </dgm:pt>
    <dgm:pt modelId="{28670BA9-5576-484B-A3E5-21BF1EFB0ADD}" type="parTrans" cxnId="{5AD4982F-984C-4FF3-BF7E-CBD579F0F94A}">
      <dgm:prSet/>
      <dgm:spPr/>
      <dgm:t>
        <a:bodyPr/>
        <a:lstStyle/>
        <a:p>
          <a:endParaRPr lang="en-US"/>
        </a:p>
      </dgm:t>
    </dgm:pt>
    <dgm:pt modelId="{7652AA4E-0C86-43D0-A9D6-7A132135A228}" type="sibTrans" cxnId="{5AD4982F-984C-4FF3-BF7E-CBD579F0F94A}">
      <dgm:prSet/>
      <dgm:spPr/>
      <dgm:t>
        <a:bodyPr/>
        <a:lstStyle/>
        <a:p>
          <a:endParaRPr lang="en-US"/>
        </a:p>
      </dgm:t>
    </dgm:pt>
    <dgm:pt modelId="{43EE5E74-391B-43F1-9A75-1D3CD7F4EFEB}">
      <dgm:prSet/>
      <dgm:spPr>
        <a:solidFill>
          <a:srgbClr val="CCCED2">
            <a:alpha val="89804"/>
          </a:srgbClr>
        </a:solidFill>
      </dgm:spPr>
      <dgm:t>
        <a:bodyPr/>
        <a:lstStyle/>
        <a:p>
          <a:r>
            <a:rPr lang="en-US" baseline="0"/>
            <a:t>Defines data type of partition key, and ranges of each partition.</a:t>
          </a:r>
          <a:endParaRPr lang="en-US"/>
        </a:p>
      </dgm:t>
    </dgm:pt>
    <dgm:pt modelId="{E060859C-6EB6-4877-8A22-B6C22297438D}" type="parTrans" cxnId="{D4811322-CC09-42EB-9ED3-2A025D7C919E}">
      <dgm:prSet/>
      <dgm:spPr/>
      <dgm:t>
        <a:bodyPr/>
        <a:lstStyle/>
        <a:p>
          <a:endParaRPr lang="en-US"/>
        </a:p>
      </dgm:t>
    </dgm:pt>
    <dgm:pt modelId="{0DC4C70F-5B8E-4EC1-8660-24203872E157}" type="sibTrans" cxnId="{D4811322-CC09-42EB-9ED3-2A025D7C919E}">
      <dgm:prSet/>
      <dgm:spPr/>
      <dgm:t>
        <a:bodyPr/>
        <a:lstStyle/>
        <a:p>
          <a:endParaRPr lang="en-US"/>
        </a:p>
      </dgm:t>
    </dgm:pt>
    <dgm:pt modelId="{4C151D74-AD8C-47B5-B68C-76D2336E3BF7}">
      <dgm:prSet/>
      <dgm:spPr>
        <a:solidFill>
          <a:srgbClr val="CCCED2">
            <a:alpha val="89804"/>
          </a:srgbClr>
        </a:solidFill>
      </dgm:spPr>
      <dgm:t>
        <a:bodyPr/>
        <a:lstStyle/>
        <a:p>
          <a:r>
            <a:rPr lang="en-US" baseline="0"/>
            <a:t>Ranges can be modified as needed.</a:t>
          </a:r>
          <a:endParaRPr lang="en-US"/>
        </a:p>
      </dgm:t>
    </dgm:pt>
    <dgm:pt modelId="{5D1ACDB7-2C3E-4A92-A0C8-C6BB7E334A0A}" type="parTrans" cxnId="{38366107-4822-4097-A3A7-5C8C051E3988}">
      <dgm:prSet/>
      <dgm:spPr/>
      <dgm:t>
        <a:bodyPr/>
        <a:lstStyle/>
        <a:p>
          <a:endParaRPr lang="en-US"/>
        </a:p>
      </dgm:t>
    </dgm:pt>
    <dgm:pt modelId="{87860905-D191-4791-980E-860BCF65C6C7}" type="sibTrans" cxnId="{38366107-4822-4097-A3A7-5C8C051E3988}">
      <dgm:prSet/>
      <dgm:spPr/>
      <dgm:t>
        <a:bodyPr/>
        <a:lstStyle/>
        <a:p>
          <a:endParaRPr lang="en-US"/>
        </a:p>
      </dgm:t>
    </dgm:pt>
    <dgm:pt modelId="{6AA650A5-9A6E-4D69-8561-4BBA4C612774}">
      <dgm:prSet/>
      <dgm:spPr>
        <a:solidFill>
          <a:schemeClr val="tx2"/>
        </a:solidFill>
      </dgm:spPr>
      <dgm:t>
        <a:bodyPr/>
        <a:lstStyle/>
        <a:p>
          <a:r>
            <a:rPr lang="en-US" baseline="0"/>
            <a:t>Partition Schemes</a:t>
          </a:r>
          <a:endParaRPr lang="en-US"/>
        </a:p>
      </dgm:t>
    </dgm:pt>
    <dgm:pt modelId="{2BEC7F7B-C8A9-4D6F-BDAC-B0928DAFA8A9}" type="parTrans" cxnId="{7520AD85-C103-4670-9780-42BED5B3E9E9}">
      <dgm:prSet/>
      <dgm:spPr/>
      <dgm:t>
        <a:bodyPr/>
        <a:lstStyle/>
        <a:p>
          <a:endParaRPr lang="en-US"/>
        </a:p>
      </dgm:t>
    </dgm:pt>
    <dgm:pt modelId="{579B38C6-B046-4F22-987B-4C0141BE0E10}" type="sibTrans" cxnId="{7520AD85-C103-4670-9780-42BED5B3E9E9}">
      <dgm:prSet/>
      <dgm:spPr/>
      <dgm:t>
        <a:bodyPr/>
        <a:lstStyle/>
        <a:p>
          <a:endParaRPr lang="en-US"/>
        </a:p>
      </dgm:t>
    </dgm:pt>
    <dgm:pt modelId="{E19C6581-0E36-4B5B-BAF8-4246A6B4A067}">
      <dgm:prSet/>
      <dgm:spPr>
        <a:solidFill>
          <a:srgbClr val="CCCED2">
            <a:alpha val="90000"/>
          </a:srgbClr>
        </a:solidFill>
      </dgm:spPr>
      <dgm:t>
        <a:bodyPr/>
        <a:lstStyle/>
        <a:p>
          <a:r>
            <a:rPr lang="en-US" baseline="0"/>
            <a:t>Specify mapping from partitioned table to Filegroup(s).</a:t>
          </a:r>
          <a:endParaRPr lang="en-US"/>
        </a:p>
      </dgm:t>
    </dgm:pt>
    <dgm:pt modelId="{2210E474-2132-425C-B3B5-AA127B984ED7}" type="parTrans" cxnId="{DFC73914-08B2-4C8C-B8D3-05EE982E4E55}">
      <dgm:prSet/>
      <dgm:spPr/>
      <dgm:t>
        <a:bodyPr/>
        <a:lstStyle/>
        <a:p>
          <a:endParaRPr lang="en-US"/>
        </a:p>
      </dgm:t>
    </dgm:pt>
    <dgm:pt modelId="{B2CCEE5D-CE7E-4E9D-989A-FF82555D4473}" type="sibTrans" cxnId="{DFC73914-08B2-4C8C-B8D3-05EE982E4E55}">
      <dgm:prSet/>
      <dgm:spPr/>
      <dgm:t>
        <a:bodyPr/>
        <a:lstStyle/>
        <a:p>
          <a:endParaRPr lang="en-US"/>
        </a:p>
      </dgm:t>
    </dgm:pt>
    <dgm:pt modelId="{CA03ED3B-B177-4509-9F8C-43C3C9F61C54}">
      <dgm:prSet/>
      <dgm:spPr>
        <a:solidFill>
          <a:srgbClr val="CCCED2">
            <a:alpha val="90000"/>
          </a:srgbClr>
        </a:solidFill>
      </dgm:spPr>
      <dgm:t>
        <a:bodyPr/>
        <a:lstStyle/>
        <a:p>
          <a:r>
            <a:rPr lang="en-US" baseline="0"/>
            <a:t>Uses </a:t>
          </a:r>
          <a:r>
            <a:rPr lang="en-US" i="1" baseline="0"/>
            <a:t>Partition Function </a:t>
          </a:r>
          <a:r>
            <a:rPr lang="en-US" baseline="0"/>
            <a:t>to perform mapping.</a:t>
          </a:r>
          <a:endParaRPr lang="en-US"/>
        </a:p>
      </dgm:t>
    </dgm:pt>
    <dgm:pt modelId="{E415138D-444B-47EE-95B7-A5A7149B0D49}" type="parTrans" cxnId="{714B5308-F97F-4FD4-B56D-1313B9E8C3D8}">
      <dgm:prSet/>
      <dgm:spPr/>
      <dgm:t>
        <a:bodyPr/>
        <a:lstStyle/>
        <a:p>
          <a:endParaRPr lang="en-US"/>
        </a:p>
      </dgm:t>
    </dgm:pt>
    <dgm:pt modelId="{B73C92F2-9B8F-4FB9-9064-928249FC4D30}" type="sibTrans" cxnId="{714B5308-F97F-4FD4-B56D-1313B9E8C3D8}">
      <dgm:prSet/>
      <dgm:spPr/>
      <dgm:t>
        <a:bodyPr/>
        <a:lstStyle/>
        <a:p>
          <a:endParaRPr lang="en-US"/>
        </a:p>
      </dgm:t>
    </dgm:pt>
    <dgm:pt modelId="{B5DE7917-7C40-4AC8-93F0-AD717CB3D699}">
      <dgm:prSet/>
      <dgm:spPr>
        <a:solidFill>
          <a:schemeClr val="tx2"/>
        </a:solidFill>
      </dgm:spPr>
      <dgm:t>
        <a:bodyPr/>
        <a:lstStyle/>
        <a:p>
          <a:r>
            <a:rPr lang="en-US" baseline="0"/>
            <a:t>Partition Table &amp; index</a:t>
          </a:r>
          <a:endParaRPr lang="en-US"/>
        </a:p>
      </dgm:t>
    </dgm:pt>
    <dgm:pt modelId="{C63DE4CA-6C3C-4DE2-B41F-20442B771A13}" type="parTrans" cxnId="{68A3C814-85F7-4C6F-B907-726F24D5A414}">
      <dgm:prSet/>
      <dgm:spPr/>
      <dgm:t>
        <a:bodyPr/>
        <a:lstStyle/>
        <a:p>
          <a:endParaRPr lang="en-US"/>
        </a:p>
      </dgm:t>
    </dgm:pt>
    <dgm:pt modelId="{0C51B4AD-1F9C-4124-8899-2F0BCD838737}" type="sibTrans" cxnId="{68A3C814-85F7-4C6F-B907-726F24D5A414}">
      <dgm:prSet/>
      <dgm:spPr/>
      <dgm:t>
        <a:bodyPr/>
        <a:lstStyle/>
        <a:p>
          <a:endParaRPr lang="en-US"/>
        </a:p>
      </dgm:t>
    </dgm:pt>
    <dgm:pt modelId="{2B4DDB3F-E304-4C3C-9229-16EAC0B7A766}">
      <dgm:prSet/>
      <dgm:spPr>
        <a:solidFill>
          <a:srgbClr val="CCCED2">
            <a:alpha val="90000"/>
          </a:srgbClr>
        </a:solidFill>
      </dgm:spPr>
      <dgm:t>
        <a:bodyPr/>
        <a:lstStyle/>
        <a:p>
          <a:r>
            <a:rPr lang="en-US"/>
            <a:t>Partitioned Tables are defined using </a:t>
          </a:r>
          <a:r>
            <a:rPr lang="en-US" i="1"/>
            <a:t>Partition Schemes</a:t>
          </a:r>
          <a:r>
            <a:rPr lang="en-US" i="0"/>
            <a:t>.</a:t>
          </a:r>
        </a:p>
      </dgm:t>
    </dgm:pt>
    <dgm:pt modelId="{14DD2C41-4D00-45E5-A213-FE54775F41AF}" type="parTrans" cxnId="{E230C87F-F7E5-49E7-A88A-34176311B2A3}">
      <dgm:prSet/>
      <dgm:spPr/>
      <dgm:t>
        <a:bodyPr/>
        <a:lstStyle/>
        <a:p>
          <a:endParaRPr lang="en-US"/>
        </a:p>
      </dgm:t>
    </dgm:pt>
    <dgm:pt modelId="{6522AAC0-C4B1-4B30-A12A-99EAC3842695}" type="sibTrans" cxnId="{E230C87F-F7E5-49E7-A88A-34176311B2A3}">
      <dgm:prSet/>
      <dgm:spPr/>
      <dgm:t>
        <a:bodyPr/>
        <a:lstStyle/>
        <a:p>
          <a:endParaRPr lang="en-US"/>
        </a:p>
      </dgm:t>
    </dgm:pt>
    <dgm:pt modelId="{F067D397-0C19-4D77-902F-553A01DCB681}">
      <dgm:prSet/>
      <dgm:spPr>
        <a:solidFill>
          <a:srgbClr val="CCCED2">
            <a:alpha val="90000"/>
          </a:srgbClr>
        </a:solidFill>
      </dgm:spPr>
      <dgm:t>
        <a:bodyPr/>
        <a:lstStyle/>
        <a:p>
          <a:r>
            <a:rPr lang="en-US"/>
            <a:t>Several tables may share common Partition Functions and Partition Schemes.</a:t>
          </a:r>
        </a:p>
      </dgm:t>
    </dgm:pt>
    <dgm:pt modelId="{66CA2A4D-A9D4-46BE-99ED-8DFE80DDA492}" type="parTrans" cxnId="{E9CDA81A-689B-4045-92C4-174E99E45250}">
      <dgm:prSet/>
      <dgm:spPr/>
      <dgm:t>
        <a:bodyPr/>
        <a:lstStyle/>
        <a:p>
          <a:endParaRPr lang="en-US"/>
        </a:p>
      </dgm:t>
    </dgm:pt>
    <dgm:pt modelId="{47B286DD-65FA-499F-96E3-B0ED96B9ED80}" type="sibTrans" cxnId="{E9CDA81A-689B-4045-92C4-174E99E45250}">
      <dgm:prSet/>
      <dgm:spPr/>
      <dgm:t>
        <a:bodyPr/>
        <a:lstStyle/>
        <a:p>
          <a:endParaRPr lang="en-US"/>
        </a:p>
      </dgm:t>
    </dgm:pt>
    <dgm:pt modelId="{AF15B7AA-08C1-47EE-AB27-0B44C4D44BB8}">
      <dgm:prSet/>
      <dgm:spPr>
        <a:solidFill>
          <a:srgbClr val="CCCED2">
            <a:alpha val="90000"/>
          </a:srgbClr>
        </a:solidFill>
      </dgm:spPr>
      <dgm:t>
        <a:bodyPr/>
        <a:lstStyle/>
        <a:p>
          <a:r>
            <a:rPr lang="en-US" baseline="0"/>
            <a:t>Loading data into the table or index creation, will move data to correct partition automatically.</a:t>
          </a:r>
          <a:endParaRPr lang="en-US"/>
        </a:p>
      </dgm:t>
    </dgm:pt>
    <dgm:pt modelId="{5CF2A153-3DE0-4252-BDFC-82D230A6BA3F}" type="parTrans" cxnId="{2EE149C3-F299-4EF2-879C-670B6FD03901}">
      <dgm:prSet/>
      <dgm:spPr/>
      <dgm:t>
        <a:bodyPr/>
        <a:lstStyle/>
        <a:p>
          <a:endParaRPr lang="en-US"/>
        </a:p>
      </dgm:t>
    </dgm:pt>
    <dgm:pt modelId="{66D70A71-DB9B-484A-8288-9121A37E10EB}" type="sibTrans" cxnId="{2EE149C3-F299-4EF2-879C-670B6FD03901}">
      <dgm:prSet/>
      <dgm:spPr/>
      <dgm:t>
        <a:bodyPr/>
        <a:lstStyle/>
        <a:p>
          <a:endParaRPr lang="en-US"/>
        </a:p>
      </dgm:t>
    </dgm:pt>
    <dgm:pt modelId="{39B9FEC8-BF04-473A-8FAA-2F1622F6DFAD}">
      <dgm:prSet/>
      <dgm:spPr>
        <a:solidFill>
          <a:schemeClr val="tx2"/>
        </a:solidFill>
      </dgm:spPr>
      <dgm:t>
        <a:bodyPr/>
        <a:lstStyle/>
        <a:p>
          <a:r>
            <a:rPr lang="en-US"/>
            <a:t>Partition Column (key)</a:t>
          </a:r>
        </a:p>
      </dgm:t>
    </dgm:pt>
    <dgm:pt modelId="{91C70CF0-3AC4-4094-8259-346C9FE3476B}" type="parTrans" cxnId="{F0F780C8-3DF6-47E7-A002-B4788222B28C}">
      <dgm:prSet/>
      <dgm:spPr/>
      <dgm:t>
        <a:bodyPr/>
        <a:lstStyle/>
        <a:p>
          <a:endParaRPr lang="en-US"/>
        </a:p>
      </dgm:t>
    </dgm:pt>
    <dgm:pt modelId="{3AC0EA38-D95B-4C66-88FB-CC8F10FE7450}" type="sibTrans" cxnId="{F0F780C8-3DF6-47E7-A002-B4788222B28C}">
      <dgm:prSet/>
      <dgm:spPr/>
      <dgm:t>
        <a:bodyPr/>
        <a:lstStyle/>
        <a:p>
          <a:endParaRPr lang="en-US"/>
        </a:p>
      </dgm:t>
    </dgm:pt>
    <dgm:pt modelId="{39BDA1A6-1943-4BB2-95E8-F547E5D0ED85}">
      <dgm:prSet/>
      <dgm:spPr>
        <a:solidFill>
          <a:srgbClr val="D1D3D6"/>
        </a:solidFill>
      </dgm:spPr>
      <dgm:t>
        <a:bodyPr/>
        <a:lstStyle/>
        <a:p>
          <a:r>
            <a:rPr lang="en-US"/>
            <a:t>Column used to apply partition function.</a:t>
          </a:r>
        </a:p>
      </dgm:t>
    </dgm:pt>
    <dgm:pt modelId="{9A101A32-2C1E-43FB-A45E-FBC5B4B01098}" type="parTrans" cxnId="{C6CAED51-7795-4213-AAC0-3F1D75D4151C}">
      <dgm:prSet/>
      <dgm:spPr/>
      <dgm:t>
        <a:bodyPr/>
        <a:lstStyle/>
        <a:p>
          <a:endParaRPr lang="en-US"/>
        </a:p>
      </dgm:t>
    </dgm:pt>
    <dgm:pt modelId="{BD0A6942-0320-4138-B05D-F3421AC2050E}" type="sibTrans" cxnId="{C6CAED51-7795-4213-AAC0-3F1D75D4151C}">
      <dgm:prSet/>
      <dgm:spPr/>
      <dgm:t>
        <a:bodyPr/>
        <a:lstStyle/>
        <a:p>
          <a:endParaRPr lang="en-US"/>
        </a:p>
      </dgm:t>
    </dgm:pt>
    <dgm:pt modelId="{1D624C4E-3A09-42E6-B300-2439D4C08996}">
      <dgm:prSet/>
      <dgm:spPr>
        <a:solidFill>
          <a:srgbClr val="D1D3D6"/>
        </a:solidFill>
      </dgm:spPr>
      <dgm:t>
        <a:bodyPr/>
        <a:lstStyle/>
        <a:p>
          <a:r>
            <a:rPr lang="en-US"/>
            <a:t>If using a computed column, it must be explicitly marked as </a:t>
          </a:r>
          <a:r>
            <a:rPr lang="en-US" b="0"/>
            <a:t>PERSISTED.</a:t>
          </a:r>
        </a:p>
      </dgm:t>
    </dgm:pt>
    <dgm:pt modelId="{8629E9FE-3070-4C2F-92A3-317A081527D6}" type="parTrans" cxnId="{64B65F5D-DF41-4FA3-AB71-8F336759DE7E}">
      <dgm:prSet/>
      <dgm:spPr/>
    </dgm:pt>
    <dgm:pt modelId="{6F753434-8C46-4606-9A1F-FD7E95059577}" type="sibTrans" cxnId="{64B65F5D-DF41-4FA3-AB71-8F336759DE7E}">
      <dgm:prSet/>
      <dgm:spPr/>
    </dgm:pt>
    <dgm:pt modelId="{BEECB182-C75B-4975-BD6A-7CA7588FF701}">
      <dgm:prSet/>
      <dgm:spPr>
        <a:solidFill>
          <a:srgbClr val="CCCED2">
            <a:alpha val="90000"/>
          </a:srgbClr>
        </a:solidFill>
      </dgm:spPr>
      <dgm:t>
        <a:bodyPr/>
        <a:lstStyle/>
        <a:p>
          <a:r>
            <a:rPr lang="en-US" baseline="0"/>
            <a:t>Different filegroups can provide increased performance, but is not required.</a:t>
          </a:r>
          <a:endParaRPr lang="en-US"/>
        </a:p>
      </dgm:t>
    </dgm:pt>
    <dgm:pt modelId="{A30D59A7-964C-4165-9521-60E1EB6F68BE}" type="parTrans" cxnId="{44C65DFD-9DE6-45EC-9257-185CEEC83F17}">
      <dgm:prSet/>
      <dgm:spPr/>
    </dgm:pt>
    <dgm:pt modelId="{8C583276-A831-4CE3-BA05-578C877054DD}" type="sibTrans" cxnId="{44C65DFD-9DE6-45EC-9257-185CEEC83F17}">
      <dgm:prSet/>
      <dgm:spPr/>
    </dgm:pt>
    <dgm:pt modelId="{F3E0BA75-EBAD-4BA2-8548-CC2486909EB8}" type="pres">
      <dgm:prSet presAssocID="{AC46BF28-4C64-455C-918B-470E52FAD1C3}" presName="Name0" presStyleCnt="0">
        <dgm:presLayoutVars>
          <dgm:dir/>
          <dgm:animLvl val="lvl"/>
          <dgm:resizeHandles val="exact"/>
        </dgm:presLayoutVars>
      </dgm:prSet>
      <dgm:spPr/>
    </dgm:pt>
    <dgm:pt modelId="{A81E2BA7-56E8-4DF6-AC2B-169AD3252CBD}" type="pres">
      <dgm:prSet presAssocID="{E3378679-3815-4E9C-94AC-CB2EC1E95684}" presName="composite" presStyleCnt="0"/>
      <dgm:spPr/>
    </dgm:pt>
    <dgm:pt modelId="{7E2338D4-0560-4C3F-8EED-0A18C8B205F5}" type="pres">
      <dgm:prSet presAssocID="{E3378679-3815-4E9C-94AC-CB2EC1E95684}" presName="parTx" presStyleLbl="alignNode1" presStyleIdx="0" presStyleCnt="4">
        <dgm:presLayoutVars>
          <dgm:chMax val="0"/>
          <dgm:chPref val="0"/>
          <dgm:bulletEnabled val="1"/>
        </dgm:presLayoutVars>
      </dgm:prSet>
      <dgm:spPr/>
    </dgm:pt>
    <dgm:pt modelId="{46E0E29F-7EAA-44F9-9B66-22C50F1D49E4}" type="pres">
      <dgm:prSet presAssocID="{E3378679-3815-4E9C-94AC-CB2EC1E95684}" presName="desTx" presStyleLbl="alignAccFollowNode1" presStyleIdx="0" presStyleCnt="4">
        <dgm:presLayoutVars>
          <dgm:bulletEnabled val="1"/>
        </dgm:presLayoutVars>
      </dgm:prSet>
      <dgm:spPr/>
    </dgm:pt>
    <dgm:pt modelId="{B5289FA0-DBE5-4D57-9C37-581FA02B0B0D}" type="pres">
      <dgm:prSet presAssocID="{C0BB9A57-56E5-4B47-B94D-7AE13ADBAA08}" presName="space" presStyleCnt="0"/>
      <dgm:spPr/>
    </dgm:pt>
    <dgm:pt modelId="{99E9AC51-D680-4EB6-8314-0AE2BE4B6F27}" type="pres">
      <dgm:prSet presAssocID="{6AA650A5-9A6E-4D69-8561-4BBA4C612774}" presName="composite" presStyleCnt="0"/>
      <dgm:spPr/>
    </dgm:pt>
    <dgm:pt modelId="{EAB23EFF-5FCB-4B91-B31D-58EAA96343B0}" type="pres">
      <dgm:prSet presAssocID="{6AA650A5-9A6E-4D69-8561-4BBA4C612774}" presName="parTx" presStyleLbl="alignNode1" presStyleIdx="1" presStyleCnt="4">
        <dgm:presLayoutVars>
          <dgm:chMax val="0"/>
          <dgm:chPref val="0"/>
          <dgm:bulletEnabled val="1"/>
        </dgm:presLayoutVars>
      </dgm:prSet>
      <dgm:spPr/>
    </dgm:pt>
    <dgm:pt modelId="{EF2DE192-CCE8-4903-80CD-4F5BF19D1F86}" type="pres">
      <dgm:prSet presAssocID="{6AA650A5-9A6E-4D69-8561-4BBA4C612774}" presName="desTx" presStyleLbl="alignAccFollowNode1" presStyleIdx="1" presStyleCnt="4">
        <dgm:presLayoutVars>
          <dgm:bulletEnabled val="1"/>
        </dgm:presLayoutVars>
      </dgm:prSet>
      <dgm:spPr/>
    </dgm:pt>
    <dgm:pt modelId="{C87FAC9D-C121-4A9B-93AE-363BB62A2E3C}" type="pres">
      <dgm:prSet presAssocID="{579B38C6-B046-4F22-987B-4C0141BE0E10}" presName="space" presStyleCnt="0"/>
      <dgm:spPr/>
    </dgm:pt>
    <dgm:pt modelId="{B8B15915-451F-48E6-800B-482A3430514E}" type="pres">
      <dgm:prSet presAssocID="{39B9FEC8-BF04-473A-8FAA-2F1622F6DFAD}" presName="composite" presStyleCnt="0"/>
      <dgm:spPr/>
    </dgm:pt>
    <dgm:pt modelId="{37A713E9-45CD-44E1-922A-E046517D63C3}" type="pres">
      <dgm:prSet presAssocID="{39B9FEC8-BF04-473A-8FAA-2F1622F6DFAD}" presName="parTx" presStyleLbl="alignNode1" presStyleIdx="2" presStyleCnt="4">
        <dgm:presLayoutVars>
          <dgm:chMax val="0"/>
          <dgm:chPref val="0"/>
          <dgm:bulletEnabled val="1"/>
        </dgm:presLayoutVars>
      </dgm:prSet>
      <dgm:spPr/>
    </dgm:pt>
    <dgm:pt modelId="{B2C6D201-BABA-4409-A981-A42CB71A08DE}" type="pres">
      <dgm:prSet presAssocID="{39B9FEC8-BF04-473A-8FAA-2F1622F6DFAD}" presName="desTx" presStyleLbl="alignAccFollowNode1" presStyleIdx="2" presStyleCnt="4">
        <dgm:presLayoutVars>
          <dgm:bulletEnabled val="1"/>
        </dgm:presLayoutVars>
      </dgm:prSet>
      <dgm:spPr/>
    </dgm:pt>
    <dgm:pt modelId="{393AFF77-1430-4F5C-94E8-35B5870315E6}" type="pres">
      <dgm:prSet presAssocID="{3AC0EA38-D95B-4C66-88FB-CC8F10FE7450}" presName="space" presStyleCnt="0"/>
      <dgm:spPr/>
    </dgm:pt>
    <dgm:pt modelId="{031CA175-F4C9-4D1B-AB0A-86E7D4AD1175}" type="pres">
      <dgm:prSet presAssocID="{B5DE7917-7C40-4AC8-93F0-AD717CB3D699}" presName="composite" presStyleCnt="0"/>
      <dgm:spPr/>
    </dgm:pt>
    <dgm:pt modelId="{08025B29-8032-4988-9C54-D05A1A5B2D8C}" type="pres">
      <dgm:prSet presAssocID="{B5DE7917-7C40-4AC8-93F0-AD717CB3D699}" presName="parTx" presStyleLbl="alignNode1" presStyleIdx="3" presStyleCnt="4">
        <dgm:presLayoutVars>
          <dgm:chMax val="0"/>
          <dgm:chPref val="0"/>
          <dgm:bulletEnabled val="1"/>
        </dgm:presLayoutVars>
      </dgm:prSet>
      <dgm:spPr/>
    </dgm:pt>
    <dgm:pt modelId="{85E3A82E-BF2D-4FA2-B577-610C1E97741C}" type="pres">
      <dgm:prSet presAssocID="{B5DE7917-7C40-4AC8-93F0-AD717CB3D699}" presName="desTx" presStyleLbl="alignAccFollowNode1" presStyleIdx="3" presStyleCnt="4">
        <dgm:presLayoutVars>
          <dgm:bulletEnabled val="1"/>
        </dgm:presLayoutVars>
      </dgm:prSet>
      <dgm:spPr/>
    </dgm:pt>
  </dgm:ptLst>
  <dgm:cxnLst>
    <dgm:cxn modelId="{388E2400-FCA5-4B11-810E-A0C323C6F7D0}" type="presOf" srcId="{65A114A8-305D-4122-9209-DB593DC46245}" destId="{46E0E29F-7EAA-44F9-9B66-22C50F1D49E4}" srcOrd="0" destOrd="0" presId="urn:microsoft.com/office/officeart/2005/8/layout/hList1"/>
    <dgm:cxn modelId="{25366B05-811E-4BF4-8FE7-6A6AC9421C30}" type="presOf" srcId="{CA03ED3B-B177-4509-9F8C-43C3C9F61C54}" destId="{EF2DE192-CCE8-4903-80CD-4F5BF19D1F86}" srcOrd="0" destOrd="1" presId="urn:microsoft.com/office/officeart/2005/8/layout/hList1"/>
    <dgm:cxn modelId="{38366107-4822-4097-A3A7-5C8C051E3988}" srcId="{E3378679-3815-4E9C-94AC-CB2EC1E95684}" destId="{4C151D74-AD8C-47B5-B68C-76D2336E3BF7}" srcOrd="2" destOrd="0" parTransId="{5D1ACDB7-2C3E-4A92-A0C8-C6BB7E334A0A}" sibTransId="{87860905-D191-4791-980E-860BCF65C6C7}"/>
    <dgm:cxn modelId="{714B5308-F97F-4FD4-B56D-1313B9E8C3D8}" srcId="{6AA650A5-9A6E-4D69-8561-4BBA4C612774}" destId="{CA03ED3B-B177-4509-9F8C-43C3C9F61C54}" srcOrd="1" destOrd="0" parTransId="{E415138D-444B-47EE-95B7-A5A7149B0D49}" sibTransId="{B73C92F2-9B8F-4FB9-9064-928249FC4D30}"/>
    <dgm:cxn modelId="{DFC73914-08B2-4C8C-B8D3-05EE982E4E55}" srcId="{6AA650A5-9A6E-4D69-8561-4BBA4C612774}" destId="{E19C6581-0E36-4B5B-BAF8-4246A6B4A067}" srcOrd="0" destOrd="0" parTransId="{2210E474-2132-425C-B3B5-AA127B984ED7}" sibTransId="{B2CCEE5D-CE7E-4E9D-989A-FF82555D4473}"/>
    <dgm:cxn modelId="{68A3C814-85F7-4C6F-B907-726F24D5A414}" srcId="{AC46BF28-4C64-455C-918B-470E52FAD1C3}" destId="{B5DE7917-7C40-4AC8-93F0-AD717CB3D699}" srcOrd="3" destOrd="0" parTransId="{C63DE4CA-6C3C-4DE2-B41F-20442B771A13}" sibTransId="{0C51B4AD-1F9C-4124-8899-2F0BCD838737}"/>
    <dgm:cxn modelId="{E9CDA81A-689B-4045-92C4-174E99E45250}" srcId="{B5DE7917-7C40-4AC8-93F0-AD717CB3D699}" destId="{F067D397-0C19-4D77-902F-553A01DCB681}" srcOrd="1" destOrd="0" parTransId="{66CA2A4D-A9D4-46BE-99ED-8DFE80DDA492}" sibTransId="{47B286DD-65FA-499F-96E3-B0ED96B9ED80}"/>
    <dgm:cxn modelId="{D4811322-CC09-42EB-9ED3-2A025D7C919E}" srcId="{E3378679-3815-4E9C-94AC-CB2EC1E95684}" destId="{43EE5E74-391B-43F1-9A75-1D3CD7F4EFEB}" srcOrd="1" destOrd="0" parTransId="{E060859C-6EB6-4877-8A22-B6C22297438D}" sibTransId="{0DC4C70F-5B8E-4EC1-8660-24203872E157}"/>
    <dgm:cxn modelId="{5AD4982F-984C-4FF3-BF7E-CBD579F0F94A}" srcId="{E3378679-3815-4E9C-94AC-CB2EC1E95684}" destId="{65A114A8-305D-4122-9209-DB593DC46245}" srcOrd="0" destOrd="0" parTransId="{28670BA9-5576-484B-A3E5-21BF1EFB0ADD}" sibTransId="{7652AA4E-0C86-43D0-A9D6-7A132135A228}"/>
    <dgm:cxn modelId="{64B65F5D-DF41-4FA3-AB71-8F336759DE7E}" srcId="{39B9FEC8-BF04-473A-8FAA-2F1622F6DFAD}" destId="{1D624C4E-3A09-42E6-B300-2439D4C08996}" srcOrd="1" destOrd="0" parTransId="{8629E9FE-3070-4C2F-92A3-317A081527D6}" sibTransId="{6F753434-8C46-4606-9A1F-FD7E95059577}"/>
    <dgm:cxn modelId="{9122535E-931D-4025-AE38-15573AE9E806}" type="presOf" srcId="{43EE5E74-391B-43F1-9A75-1D3CD7F4EFEB}" destId="{46E0E29F-7EAA-44F9-9B66-22C50F1D49E4}" srcOrd="0" destOrd="1" presId="urn:microsoft.com/office/officeart/2005/8/layout/hList1"/>
    <dgm:cxn modelId="{CAF8D748-C264-4326-8D3C-BD60A0D873EF}" type="presOf" srcId="{AF15B7AA-08C1-47EE-AB27-0B44C4D44BB8}" destId="{85E3A82E-BF2D-4FA2-B577-610C1E97741C}" srcOrd="0" destOrd="2" presId="urn:microsoft.com/office/officeart/2005/8/layout/hList1"/>
    <dgm:cxn modelId="{9AE4444F-C9C9-49AC-A73A-A0DDE67A9725}" type="presOf" srcId="{2B4DDB3F-E304-4C3C-9229-16EAC0B7A766}" destId="{85E3A82E-BF2D-4FA2-B577-610C1E97741C}" srcOrd="0" destOrd="0" presId="urn:microsoft.com/office/officeart/2005/8/layout/hList1"/>
    <dgm:cxn modelId="{C6CAED51-7795-4213-AAC0-3F1D75D4151C}" srcId="{39B9FEC8-BF04-473A-8FAA-2F1622F6DFAD}" destId="{39BDA1A6-1943-4BB2-95E8-F547E5D0ED85}" srcOrd="0" destOrd="0" parTransId="{9A101A32-2C1E-43FB-A45E-FBC5B4B01098}" sibTransId="{BD0A6942-0320-4138-B05D-F3421AC2050E}"/>
    <dgm:cxn modelId="{B360B973-4DA9-40D7-849F-28FAE70E8F79}" type="presOf" srcId="{6AA650A5-9A6E-4D69-8561-4BBA4C612774}" destId="{EAB23EFF-5FCB-4B91-B31D-58EAA96343B0}" srcOrd="0" destOrd="0" presId="urn:microsoft.com/office/officeart/2005/8/layout/hList1"/>
    <dgm:cxn modelId="{706F2C79-2D1C-4DB9-B9CF-89622E00CA23}" type="presOf" srcId="{39B9FEC8-BF04-473A-8FAA-2F1622F6DFAD}" destId="{37A713E9-45CD-44E1-922A-E046517D63C3}" srcOrd="0" destOrd="0" presId="urn:microsoft.com/office/officeart/2005/8/layout/hList1"/>
    <dgm:cxn modelId="{D85D7579-287E-4808-9B5B-6AE749639D17}" type="presOf" srcId="{F067D397-0C19-4D77-902F-553A01DCB681}" destId="{85E3A82E-BF2D-4FA2-B577-610C1E97741C}" srcOrd="0" destOrd="1" presId="urn:microsoft.com/office/officeart/2005/8/layout/hList1"/>
    <dgm:cxn modelId="{0BD03E7D-050D-41EF-B86C-85CE6D0072AC}" type="presOf" srcId="{BEECB182-C75B-4975-BD6A-7CA7588FF701}" destId="{EF2DE192-CCE8-4903-80CD-4F5BF19D1F86}" srcOrd="0" destOrd="2" presId="urn:microsoft.com/office/officeart/2005/8/layout/hList1"/>
    <dgm:cxn modelId="{E230C87F-F7E5-49E7-A88A-34176311B2A3}" srcId="{B5DE7917-7C40-4AC8-93F0-AD717CB3D699}" destId="{2B4DDB3F-E304-4C3C-9229-16EAC0B7A766}" srcOrd="0" destOrd="0" parTransId="{14DD2C41-4D00-45E5-A213-FE54775F41AF}" sibTransId="{6522AAC0-C4B1-4B30-A12A-99EAC3842695}"/>
    <dgm:cxn modelId="{72E3A085-1628-4574-8DDB-990462EFFC9B}" type="presOf" srcId="{4C151D74-AD8C-47B5-B68C-76D2336E3BF7}" destId="{46E0E29F-7EAA-44F9-9B66-22C50F1D49E4}" srcOrd="0" destOrd="2" presId="urn:microsoft.com/office/officeart/2005/8/layout/hList1"/>
    <dgm:cxn modelId="{7520AD85-C103-4670-9780-42BED5B3E9E9}" srcId="{AC46BF28-4C64-455C-918B-470E52FAD1C3}" destId="{6AA650A5-9A6E-4D69-8561-4BBA4C612774}" srcOrd="1" destOrd="0" parTransId="{2BEC7F7B-C8A9-4D6F-BDAC-B0928DAFA8A9}" sibTransId="{579B38C6-B046-4F22-987B-4C0141BE0E10}"/>
    <dgm:cxn modelId="{8F2C25B2-8230-43E7-90AC-4EBBAC07071F}" type="presOf" srcId="{E3378679-3815-4E9C-94AC-CB2EC1E95684}" destId="{7E2338D4-0560-4C3F-8EED-0A18C8B205F5}" srcOrd="0" destOrd="0" presId="urn:microsoft.com/office/officeart/2005/8/layout/hList1"/>
    <dgm:cxn modelId="{BFD8D2BF-40E4-4B43-9167-939DAE3B3424}" type="presOf" srcId="{1D624C4E-3A09-42E6-B300-2439D4C08996}" destId="{B2C6D201-BABA-4409-A981-A42CB71A08DE}" srcOrd="0" destOrd="1" presId="urn:microsoft.com/office/officeart/2005/8/layout/hList1"/>
    <dgm:cxn modelId="{2EE149C3-F299-4EF2-879C-670B6FD03901}" srcId="{B5DE7917-7C40-4AC8-93F0-AD717CB3D699}" destId="{AF15B7AA-08C1-47EE-AB27-0B44C4D44BB8}" srcOrd="2" destOrd="0" parTransId="{5CF2A153-3DE0-4252-BDFC-82D230A6BA3F}" sibTransId="{66D70A71-DB9B-484A-8288-9121A37E10EB}"/>
    <dgm:cxn modelId="{F0F780C8-3DF6-47E7-A002-B4788222B28C}" srcId="{AC46BF28-4C64-455C-918B-470E52FAD1C3}" destId="{39B9FEC8-BF04-473A-8FAA-2F1622F6DFAD}" srcOrd="2" destOrd="0" parTransId="{91C70CF0-3AC4-4094-8259-346C9FE3476B}" sibTransId="{3AC0EA38-D95B-4C66-88FB-CC8F10FE7450}"/>
    <dgm:cxn modelId="{6B39F7D7-2069-4AD7-A6E8-17DB716D14B0}" type="presOf" srcId="{E19C6581-0E36-4B5B-BAF8-4246A6B4A067}" destId="{EF2DE192-CCE8-4903-80CD-4F5BF19D1F86}" srcOrd="0" destOrd="0" presId="urn:microsoft.com/office/officeart/2005/8/layout/hList1"/>
    <dgm:cxn modelId="{5A2846DB-4F5D-46DD-99A4-90EB735B7491}" type="presOf" srcId="{AC46BF28-4C64-455C-918B-470E52FAD1C3}" destId="{F3E0BA75-EBAD-4BA2-8548-CC2486909EB8}" srcOrd="0" destOrd="0" presId="urn:microsoft.com/office/officeart/2005/8/layout/hList1"/>
    <dgm:cxn modelId="{7ED329E9-B87C-4586-BE90-8E35662250B9}" type="presOf" srcId="{39BDA1A6-1943-4BB2-95E8-F547E5D0ED85}" destId="{B2C6D201-BABA-4409-A981-A42CB71A08DE}" srcOrd="0" destOrd="0" presId="urn:microsoft.com/office/officeart/2005/8/layout/hList1"/>
    <dgm:cxn modelId="{B1088CEF-B134-4CFD-AB18-6E21E3536747}" srcId="{AC46BF28-4C64-455C-918B-470E52FAD1C3}" destId="{E3378679-3815-4E9C-94AC-CB2EC1E95684}" srcOrd="0" destOrd="0" parTransId="{CAA39A9A-4FDF-41C6-9D97-C6F38A34821B}" sibTransId="{C0BB9A57-56E5-4B47-B94D-7AE13ADBAA08}"/>
    <dgm:cxn modelId="{AEF698FC-8C6C-4989-B61F-80B85EED9D61}" type="presOf" srcId="{B5DE7917-7C40-4AC8-93F0-AD717CB3D699}" destId="{08025B29-8032-4988-9C54-D05A1A5B2D8C}" srcOrd="0" destOrd="0" presId="urn:microsoft.com/office/officeart/2005/8/layout/hList1"/>
    <dgm:cxn modelId="{44C65DFD-9DE6-45EC-9257-185CEEC83F17}" srcId="{6AA650A5-9A6E-4D69-8561-4BBA4C612774}" destId="{BEECB182-C75B-4975-BD6A-7CA7588FF701}" srcOrd="2" destOrd="0" parTransId="{A30D59A7-964C-4165-9521-60E1EB6F68BE}" sibTransId="{8C583276-A831-4CE3-BA05-578C877054DD}"/>
    <dgm:cxn modelId="{8426306F-0C00-4A39-AF50-ABBEE8131A1D}" type="presParOf" srcId="{F3E0BA75-EBAD-4BA2-8548-CC2486909EB8}" destId="{A81E2BA7-56E8-4DF6-AC2B-169AD3252CBD}" srcOrd="0" destOrd="0" presId="urn:microsoft.com/office/officeart/2005/8/layout/hList1"/>
    <dgm:cxn modelId="{0E270CE7-8586-4FF6-A0B2-1E583A992299}" type="presParOf" srcId="{A81E2BA7-56E8-4DF6-AC2B-169AD3252CBD}" destId="{7E2338D4-0560-4C3F-8EED-0A18C8B205F5}" srcOrd="0" destOrd="0" presId="urn:microsoft.com/office/officeart/2005/8/layout/hList1"/>
    <dgm:cxn modelId="{DCEAA229-F6F7-4E58-B60A-9FE740015155}" type="presParOf" srcId="{A81E2BA7-56E8-4DF6-AC2B-169AD3252CBD}" destId="{46E0E29F-7EAA-44F9-9B66-22C50F1D49E4}" srcOrd="1" destOrd="0" presId="urn:microsoft.com/office/officeart/2005/8/layout/hList1"/>
    <dgm:cxn modelId="{69E785AF-53BD-48D0-81C4-0071A7210D69}" type="presParOf" srcId="{F3E0BA75-EBAD-4BA2-8548-CC2486909EB8}" destId="{B5289FA0-DBE5-4D57-9C37-581FA02B0B0D}" srcOrd="1" destOrd="0" presId="urn:microsoft.com/office/officeart/2005/8/layout/hList1"/>
    <dgm:cxn modelId="{AF5752C6-CEE5-40D4-8180-4474B1B87B2F}" type="presParOf" srcId="{F3E0BA75-EBAD-4BA2-8548-CC2486909EB8}" destId="{99E9AC51-D680-4EB6-8314-0AE2BE4B6F27}" srcOrd="2" destOrd="0" presId="urn:microsoft.com/office/officeart/2005/8/layout/hList1"/>
    <dgm:cxn modelId="{D553E922-461A-4466-AE1B-726E0AC2ED20}" type="presParOf" srcId="{99E9AC51-D680-4EB6-8314-0AE2BE4B6F27}" destId="{EAB23EFF-5FCB-4B91-B31D-58EAA96343B0}" srcOrd="0" destOrd="0" presId="urn:microsoft.com/office/officeart/2005/8/layout/hList1"/>
    <dgm:cxn modelId="{025324F8-8849-46D1-A94D-AF9EFEEA6524}" type="presParOf" srcId="{99E9AC51-D680-4EB6-8314-0AE2BE4B6F27}" destId="{EF2DE192-CCE8-4903-80CD-4F5BF19D1F86}" srcOrd="1" destOrd="0" presId="urn:microsoft.com/office/officeart/2005/8/layout/hList1"/>
    <dgm:cxn modelId="{03CBCFC1-2574-4382-A43F-A51CA95A0B08}" type="presParOf" srcId="{F3E0BA75-EBAD-4BA2-8548-CC2486909EB8}" destId="{C87FAC9D-C121-4A9B-93AE-363BB62A2E3C}" srcOrd="3" destOrd="0" presId="urn:microsoft.com/office/officeart/2005/8/layout/hList1"/>
    <dgm:cxn modelId="{FDEE2462-EE6B-4307-AD77-63C4DED3D533}" type="presParOf" srcId="{F3E0BA75-EBAD-4BA2-8548-CC2486909EB8}" destId="{B8B15915-451F-48E6-800B-482A3430514E}" srcOrd="4" destOrd="0" presId="urn:microsoft.com/office/officeart/2005/8/layout/hList1"/>
    <dgm:cxn modelId="{44C1130F-4B27-41C7-9AFB-1786F447776E}" type="presParOf" srcId="{B8B15915-451F-48E6-800B-482A3430514E}" destId="{37A713E9-45CD-44E1-922A-E046517D63C3}" srcOrd="0" destOrd="0" presId="urn:microsoft.com/office/officeart/2005/8/layout/hList1"/>
    <dgm:cxn modelId="{175239E5-7810-4962-BD12-448ADF3A3BD4}" type="presParOf" srcId="{B8B15915-451F-48E6-800B-482A3430514E}" destId="{B2C6D201-BABA-4409-A981-A42CB71A08DE}" srcOrd="1" destOrd="0" presId="urn:microsoft.com/office/officeart/2005/8/layout/hList1"/>
    <dgm:cxn modelId="{A578EAF8-7644-4D95-9D26-DF584A0AA1EA}" type="presParOf" srcId="{F3E0BA75-EBAD-4BA2-8548-CC2486909EB8}" destId="{393AFF77-1430-4F5C-94E8-35B5870315E6}" srcOrd="5" destOrd="0" presId="urn:microsoft.com/office/officeart/2005/8/layout/hList1"/>
    <dgm:cxn modelId="{40DB0E64-A706-4119-A1CB-CCFCAEADAD04}" type="presParOf" srcId="{F3E0BA75-EBAD-4BA2-8548-CC2486909EB8}" destId="{031CA175-F4C9-4D1B-AB0A-86E7D4AD1175}" srcOrd="6" destOrd="0" presId="urn:microsoft.com/office/officeart/2005/8/layout/hList1"/>
    <dgm:cxn modelId="{1C050B5B-93F1-43CE-B4E6-1A6AE2A0195F}" type="presParOf" srcId="{031CA175-F4C9-4D1B-AB0A-86E7D4AD1175}" destId="{08025B29-8032-4988-9C54-D05A1A5B2D8C}" srcOrd="0" destOrd="0" presId="urn:microsoft.com/office/officeart/2005/8/layout/hList1"/>
    <dgm:cxn modelId="{28759399-BF7A-47A0-8BA2-9247A8F3F961}" type="presParOf" srcId="{031CA175-F4C9-4D1B-AB0A-86E7D4AD1175}" destId="{85E3A82E-BF2D-4FA2-B577-610C1E97741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61FFD111-044A-4BE1-9445-2617C82DC89D}" type="asst">
      <dgm:prSet phldrT="[Text]"/>
      <dgm:spPr>
        <a:solidFill>
          <a:srgbClr val="7030A0"/>
        </a:solidFill>
      </dgm:spPr>
      <dgm:t>
        <a:bodyPr/>
        <a:lstStyle/>
        <a:p>
          <a:r>
            <a:rPr lang="en-US" dirty="0"/>
            <a:t>Approximate Percentile</a:t>
          </a:r>
        </a:p>
      </dgm:t>
    </dgm:pt>
    <dgm:pt modelId="{A909CCA2-F2D1-4BF7-844D-60E889476A22}" type="parTrans" cxnId="{9AA97BFB-4AB6-4D9C-AEE2-41E117FB3C75}">
      <dgm:prSet/>
      <dgm:spPr/>
      <dgm:t>
        <a:bodyPr/>
        <a:lstStyle/>
        <a:p>
          <a:endParaRPr lang="en-US"/>
        </a:p>
      </dgm:t>
    </dgm:pt>
    <dgm:pt modelId="{A2C2869B-F314-4BFB-8CC0-7B824D1F4F9C}" type="sibTrans" cxnId="{9AA97BFB-4AB6-4D9C-AEE2-41E117FB3C75}">
      <dgm:prSet/>
      <dgm:spPr/>
      <dgm:t>
        <a:bodyPr/>
        <a:lstStyle/>
        <a:p>
          <a:endParaRPr lang="en-US"/>
        </a:p>
      </dgm:t>
    </dgm:pt>
    <dgm:pt modelId="{600C9D66-7A8B-44F0-A9F4-A8BC5F7BC1E5}" type="asst">
      <dgm:prSet phldrT="[Text]"/>
      <dgm:spPr>
        <a:solidFill>
          <a:srgbClr val="7030A0"/>
        </a:solidFill>
      </dgm:spPr>
      <dgm:t>
        <a:bodyPr/>
        <a:lstStyle/>
        <a:p>
          <a:r>
            <a:rPr lang="en-US" dirty="0"/>
            <a:t>Optimized Plan Forcing</a:t>
          </a:r>
        </a:p>
      </dgm:t>
    </dgm:pt>
    <dgm:pt modelId="{15FCCC77-CAD3-4441-BC89-4813ACAA7CA6}" type="parTrans" cxnId="{720BF63F-8354-4C25-962B-83C175427778}">
      <dgm:prSet/>
      <dgm:spPr/>
      <dgm:t>
        <a:bodyPr/>
        <a:lstStyle/>
        <a:p>
          <a:endParaRPr lang="en-US"/>
        </a:p>
      </dgm:t>
    </dgm:pt>
    <dgm:pt modelId="{247DD205-EAAC-439E-8B10-8F2C8F3A9406}" type="sibTrans" cxnId="{720BF63F-8354-4C25-962B-83C175427778}">
      <dgm:prSet/>
      <dgm:spPr/>
      <dgm:t>
        <a:bodyPr/>
        <a:lstStyle/>
        <a:p>
          <a:endParaRPr lang="en-US"/>
        </a:p>
      </dgm:t>
    </dgm:pt>
    <dgm:pt modelId="{6B2DE824-07EB-4CFC-9784-9D065DF9BDFF}" type="asst">
      <dgm:prSet phldrT="[Text]"/>
      <dgm:spPr>
        <a:solidFill>
          <a:srgbClr val="7030A0"/>
        </a:solidFill>
      </dgm:spPr>
      <dgm:t>
        <a:bodyPr/>
        <a:lstStyle/>
        <a:p>
          <a:r>
            <a:rPr lang="en-US"/>
            <a:t>Parameter </a:t>
          </a:r>
          <a:r>
            <a:rPr lang="en-US" dirty="0"/>
            <a:t>Sensitive Plan Optimization</a:t>
          </a:r>
        </a:p>
      </dgm:t>
    </dgm:pt>
    <dgm:pt modelId="{BD6659DF-AD63-45F7-9A37-92E5847BA2AA}" type="parTrans" cxnId="{EB4A6390-1D78-45DA-9B1B-CDB2FE9C942F}">
      <dgm:prSet/>
      <dgm:spPr/>
      <dgm:t>
        <a:bodyPr/>
        <a:lstStyle/>
        <a:p>
          <a:endParaRPr lang="en-US"/>
        </a:p>
      </dgm:t>
    </dgm:pt>
    <dgm:pt modelId="{89591776-DA92-4B5E-9F2E-22CC4C2DA597}" type="sibTrans" cxnId="{EB4A6390-1D78-45DA-9B1B-CDB2FE9C942F}">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6"/>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8"/>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6"/>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8"/>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6"/>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8"/>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6"/>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8"/>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2"/>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8"/>
      <dgm:spPr/>
    </dgm:pt>
    <dgm:pt modelId="{08C71935-3CC2-4F82-9DCE-203E0657B591}" type="pres">
      <dgm:prSet presAssocID="{89E5375A-E5C4-4BAA-9A0A-D04D5C5FDCE1}" presName="hierChild3" presStyleCnt="0"/>
      <dgm:spPr/>
    </dgm:pt>
    <dgm:pt modelId="{889A4762-3DAB-4D3A-970C-9B5EB089C878}" type="pres">
      <dgm:prSet presAssocID="{A909CCA2-F2D1-4BF7-844D-60E889476A22}" presName="Name19" presStyleLbl="parChTrans1D3" presStyleIdx="1" presStyleCnt="2"/>
      <dgm:spPr/>
    </dgm:pt>
    <dgm:pt modelId="{6F43CC0C-EF75-4C5A-82DC-156E1FF04B0E}" type="pres">
      <dgm:prSet presAssocID="{61FFD111-044A-4BE1-9445-2617C82DC89D}" presName="Name21" presStyleCnt="0"/>
      <dgm:spPr/>
    </dgm:pt>
    <dgm:pt modelId="{8B9AE974-294C-4358-BF24-07E1BB7770F2}" type="pres">
      <dgm:prSet presAssocID="{61FFD111-044A-4BE1-9445-2617C82DC89D}" presName="level2Shape" presStyleLbl="asst1" presStyleIdx="5" presStyleCnt="8"/>
      <dgm:spPr/>
    </dgm:pt>
    <dgm:pt modelId="{FF74A897-7319-4EFC-A661-F079BB4AAB14}" type="pres">
      <dgm:prSet presAssocID="{61FFD111-044A-4BE1-9445-2617C82DC89D}" presName="hierChild3" presStyleCnt="0"/>
      <dgm:spPr/>
    </dgm:pt>
    <dgm:pt modelId="{7AA21635-E323-4213-93F2-9043E3D4FE8B}" type="pres">
      <dgm:prSet presAssocID="{15FCCC77-CAD3-4441-BC89-4813ACAA7CA6}" presName="Name19" presStyleLbl="parChTrans1D2" presStyleIdx="4" presStyleCnt="6"/>
      <dgm:spPr/>
    </dgm:pt>
    <dgm:pt modelId="{9174776B-7F9A-43D3-9235-6C0CFA545E9F}" type="pres">
      <dgm:prSet presAssocID="{600C9D66-7A8B-44F0-A9F4-A8BC5F7BC1E5}" presName="Name21" presStyleCnt="0"/>
      <dgm:spPr/>
    </dgm:pt>
    <dgm:pt modelId="{60EFB09A-C2CB-4EC8-A783-B2648B63E9CB}" type="pres">
      <dgm:prSet presAssocID="{600C9D66-7A8B-44F0-A9F4-A8BC5F7BC1E5}" presName="level2Shape" presStyleLbl="asst1" presStyleIdx="6" presStyleCnt="8" custScaleY="96980"/>
      <dgm:spPr/>
    </dgm:pt>
    <dgm:pt modelId="{8F51EDB5-DB41-4525-BCD1-D281C3D91AEB}" type="pres">
      <dgm:prSet presAssocID="{600C9D66-7A8B-44F0-A9F4-A8BC5F7BC1E5}" presName="hierChild3" presStyleCnt="0"/>
      <dgm:spPr/>
    </dgm:pt>
    <dgm:pt modelId="{74C6BCCD-BD7B-426A-9359-D64450E21E2D}" type="pres">
      <dgm:prSet presAssocID="{BD6659DF-AD63-45F7-9A37-92E5847BA2AA}" presName="Name19" presStyleLbl="parChTrans1D2" presStyleIdx="5" presStyleCnt="6"/>
      <dgm:spPr/>
    </dgm:pt>
    <dgm:pt modelId="{11907ECF-E241-4E1D-8EDD-348FC8294B50}" type="pres">
      <dgm:prSet presAssocID="{6B2DE824-07EB-4CFC-9784-9D065DF9BDFF}" presName="Name21" presStyleCnt="0"/>
      <dgm:spPr/>
    </dgm:pt>
    <dgm:pt modelId="{7A2AE38C-F0BE-4DE0-9CE7-6AA387AF0EF1}" type="pres">
      <dgm:prSet presAssocID="{6B2DE824-07EB-4CFC-9784-9D065DF9BDFF}" presName="level2Shape" presStyleLbl="asst1" presStyleIdx="7" presStyleCnt="8"/>
      <dgm:spPr/>
    </dgm:pt>
    <dgm:pt modelId="{A9018AE4-5267-4DB8-8B42-DEE71ABCF05F}" type="pres">
      <dgm:prSet presAssocID="{6B2DE824-07EB-4CFC-9784-9D065DF9BDFF}"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845F9807-BB07-43BB-A5E1-9AD9178F7F42}" type="presOf" srcId="{61FFD111-044A-4BE1-9445-2617C82DC89D}" destId="{8B9AE974-294C-4358-BF24-07E1BB7770F2}"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20BF63F-8354-4C25-962B-83C175427778}" srcId="{EC5624F3-2170-43DC-97A6-A153AC2072F1}" destId="{600C9D66-7A8B-44F0-A9F4-A8BC5F7BC1E5}" srcOrd="4" destOrd="0" parTransId="{15FCCC77-CAD3-4441-BC89-4813ACAA7CA6}" sibTransId="{247DD205-EAAC-439E-8B10-8F2C8F3A9406}"/>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E4114C7D-751A-4C69-9D9C-F6214E9A9AFE}" type="presOf" srcId="{600C9D66-7A8B-44F0-A9F4-A8BC5F7BC1E5}" destId="{60EFB09A-C2CB-4EC8-A783-B2648B63E9CB}" srcOrd="0" destOrd="0" presId="urn:microsoft.com/office/officeart/2005/8/layout/hierarchy6"/>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0D78AA81-A8D0-4E7C-9C93-BDDB8C19E708}" type="presOf" srcId="{15FCCC77-CAD3-4441-BC89-4813ACAA7CA6}" destId="{7AA21635-E323-4213-93F2-9043E3D4FE8B}" srcOrd="0" destOrd="0" presId="urn:microsoft.com/office/officeart/2005/8/layout/hierarchy6"/>
    <dgm:cxn modelId="{EB4A6390-1D78-45DA-9B1B-CDB2FE9C942F}" srcId="{EC5624F3-2170-43DC-97A6-A153AC2072F1}" destId="{6B2DE824-07EB-4CFC-9784-9D065DF9BDFF}" srcOrd="5" destOrd="0" parTransId="{BD6659DF-AD63-45F7-9A37-92E5847BA2AA}" sibTransId="{89591776-DA92-4B5E-9F2E-22CC4C2DA597}"/>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C5AFCB3-E9B1-4102-8A2E-9286F9F2C9AE}" type="presOf" srcId="{6B2DE824-07EB-4CFC-9784-9D065DF9BDFF}" destId="{7A2AE38C-F0BE-4DE0-9CE7-6AA387AF0EF1}"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80E97DF-5E75-497C-8398-A18E826F4EA1}" type="presOf" srcId="{BD6659DF-AD63-45F7-9A37-92E5847BA2AA}" destId="{74C6BCCD-BD7B-426A-9359-D64450E21E2D}" srcOrd="0" destOrd="0" presId="urn:microsoft.com/office/officeart/2005/8/layout/hierarchy6"/>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0C1367F9-7D22-4961-AC4D-A06F122EDEB9}" type="presOf" srcId="{A909CCA2-F2D1-4BF7-844D-60E889476A22}" destId="{889A4762-3DAB-4D3A-970C-9B5EB089C878}" srcOrd="0" destOrd="0" presId="urn:microsoft.com/office/officeart/2005/8/layout/hierarchy6"/>
    <dgm:cxn modelId="{9AA97BFB-4AB6-4D9C-AEE2-41E117FB3C75}" srcId="{DDFC3CEC-231C-49DE-8234-5A81205F633E}" destId="{61FFD111-044A-4BE1-9445-2617C82DC89D}" srcOrd="1" destOrd="0" parTransId="{A909CCA2-F2D1-4BF7-844D-60E889476A22}" sibTransId="{A2C2869B-F314-4BFB-8CC0-7B824D1F4F9C}"/>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5F9DAD57-64CB-4A0E-8A78-006FAA9CD0FF}" type="presParOf" srcId="{1C1DFDCA-7A9A-430B-9449-7A269E0F64BD}" destId="{889A4762-3DAB-4D3A-970C-9B5EB089C878}" srcOrd="2" destOrd="0" presId="urn:microsoft.com/office/officeart/2005/8/layout/hierarchy6"/>
    <dgm:cxn modelId="{5F1CA09F-8631-47D1-A4C5-25D5C3C2BB3C}" type="presParOf" srcId="{1C1DFDCA-7A9A-430B-9449-7A269E0F64BD}" destId="{6F43CC0C-EF75-4C5A-82DC-156E1FF04B0E}" srcOrd="3" destOrd="0" presId="urn:microsoft.com/office/officeart/2005/8/layout/hierarchy6"/>
    <dgm:cxn modelId="{9044BFF2-4928-41B3-9383-EDB57301339A}" type="presParOf" srcId="{6F43CC0C-EF75-4C5A-82DC-156E1FF04B0E}" destId="{8B9AE974-294C-4358-BF24-07E1BB7770F2}" srcOrd="0" destOrd="0" presId="urn:microsoft.com/office/officeart/2005/8/layout/hierarchy6"/>
    <dgm:cxn modelId="{32EA5E1A-A647-4A6E-8A73-01A59EC6E016}" type="presParOf" srcId="{6F43CC0C-EF75-4C5A-82DC-156E1FF04B0E}" destId="{FF74A897-7319-4EFC-A661-F079BB4AAB14}" srcOrd="1" destOrd="0" presId="urn:microsoft.com/office/officeart/2005/8/layout/hierarchy6"/>
    <dgm:cxn modelId="{A163ACA0-0CEA-4A68-839B-270C05104CB7}" type="presParOf" srcId="{A65EEE17-B142-4395-9440-82681C1ADA87}" destId="{7AA21635-E323-4213-93F2-9043E3D4FE8B}" srcOrd="8" destOrd="0" presId="urn:microsoft.com/office/officeart/2005/8/layout/hierarchy6"/>
    <dgm:cxn modelId="{D1B1BF6C-65F3-48E0-A768-38E994172B19}" type="presParOf" srcId="{A65EEE17-B142-4395-9440-82681C1ADA87}" destId="{9174776B-7F9A-43D3-9235-6C0CFA545E9F}" srcOrd="9" destOrd="0" presId="urn:microsoft.com/office/officeart/2005/8/layout/hierarchy6"/>
    <dgm:cxn modelId="{AD0DB1F0-4C02-405A-9D41-8281FEE8CC65}" type="presParOf" srcId="{9174776B-7F9A-43D3-9235-6C0CFA545E9F}" destId="{60EFB09A-C2CB-4EC8-A783-B2648B63E9CB}" srcOrd="0" destOrd="0" presId="urn:microsoft.com/office/officeart/2005/8/layout/hierarchy6"/>
    <dgm:cxn modelId="{C9DAFB5D-6720-4F73-9A00-DD30D388ECC8}" type="presParOf" srcId="{9174776B-7F9A-43D3-9235-6C0CFA545E9F}" destId="{8F51EDB5-DB41-4525-BCD1-D281C3D91AEB}" srcOrd="1" destOrd="0" presId="urn:microsoft.com/office/officeart/2005/8/layout/hierarchy6"/>
    <dgm:cxn modelId="{84291458-198A-4660-A340-CE89C55BB3D0}" type="presParOf" srcId="{A65EEE17-B142-4395-9440-82681C1ADA87}" destId="{74C6BCCD-BD7B-426A-9359-D64450E21E2D}" srcOrd="10" destOrd="0" presId="urn:microsoft.com/office/officeart/2005/8/layout/hierarchy6"/>
    <dgm:cxn modelId="{A5DFE394-BD50-4678-8D5F-0D3A4E92AD45}" type="presParOf" srcId="{A65EEE17-B142-4395-9440-82681C1ADA87}" destId="{11907ECF-E241-4E1D-8EDD-348FC8294B50}" srcOrd="11" destOrd="0" presId="urn:microsoft.com/office/officeart/2005/8/layout/hierarchy6"/>
    <dgm:cxn modelId="{13EE9920-B0D6-4511-BA1D-8FA771B54811}" type="presParOf" srcId="{11907ECF-E241-4E1D-8EDD-348FC8294B50}" destId="{7A2AE38C-F0BE-4DE0-9CE7-6AA387AF0EF1}" srcOrd="0" destOrd="0" presId="urn:microsoft.com/office/officeart/2005/8/layout/hierarchy6"/>
    <dgm:cxn modelId="{EEA0557F-FE5B-46C4-9599-5E41DFECC7AA}" type="presParOf" srcId="{11907ECF-E241-4E1D-8EDD-348FC8294B50}" destId="{A9018AE4-5267-4DB8-8B42-DEE71ABCF05F}"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5CAC6E89-8D61-41CE-B485-D446E81BC557}"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FB9E8E93-E505-4F61-B986-63526300BB1E}">
      <dgm:prSet phldrT="[Text]" phldr="0"/>
      <dgm:spPr/>
      <dgm:t>
        <a:bodyPr/>
        <a:lstStyle/>
        <a:p>
          <a:r>
            <a:rPr lang="en-US" b="1" dirty="0"/>
            <a:t>Parameter Sensitive Plans Today</a:t>
          </a:r>
        </a:p>
      </dgm:t>
    </dgm:pt>
    <dgm:pt modelId="{0A28C454-11D4-48BA-B856-5DF1A51C6CA8}" type="parTrans" cxnId="{50B68244-667E-4A60-9DBF-40708B2B7104}">
      <dgm:prSet/>
      <dgm:spPr/>
      <dgm:t>
        <a:bodyPr/>
        <a:lstStyle/>
        <a:p>
          <a:endParaRPr lang="en-US"/>
        </a:p>
      </dgm:t>
    </dgm:pt>
    <dgm:pt modelId="{D0DB3B49-9806-45F0-815F-F683F3A245D5}" type="sibTrans" cxnId="{50B68244-667E-4A60-9DBF-40708B2B7104}">
      <dgm:prSet/>
      <dgm:spPr/>
      <dgm:t>
        <a:bodyPr/>
        <a:lstStyle/>
        <a:p>
          <a:endParaRPr lang="en-US"/>
        </a:p>
      </dgm:t>
    </dgm:pt>
    <dgm:pt modelId="{A654B2B1-C9D2-4EB8-AF32-8F6E55E2795A}">
      <dgm:prSet phldrT="[Text]" phldr="0"/>
      <dgm:spPr/>
      <dgm:t>
        <a:bodyPr/>
        <a:lstStyle/>
        <a:p>
          <a:r>
            <a:rPr lang="en-US" dirty="0">
              <a:latin typeface="+mn-lt"/>
            </a:rPr>
            <a:t>Parameter-sniffing problem refers to a scenario where a </a:t>
          </a:r>
          <a:r>
            <a:rPr lang="en-US" b="1" dirty="0">
              <a:latin typeface="+mn-lt"/>
            </a:rPr>
            <a:t>single</a:t>
          </a:r>
          <a:r>
            <a:rPr lang="en-US" dirty="0">
              <a:latin typeface="+mn-lt"/>
            </a:rPr>
            <a:t> cached plan for a parameterized query is </a:t>
          </a:r>
          <a:r>
            <a:rPr lang="en-US" b="1" dirty="0">
              <a:latin typeface="+mn-lt"/>
            </a:rPr>
            <a:t>not optimal for all </a:t>
          </a:r>
          <a:r>
            <a:rPr lang="en-US" dirty="0">
              <a:latin typeface="+mn-lt"/>
            </a:rPr>
            <a:t>possible input parameter values</a:t>
          </a:r>
          <a:endParaRPr lang="en-US" b="0" dirty="0"/>
        </a:p>
      </dgm:t>
    </dgm:pt>
    <dgm:pt modelId="{CBA502F4-88E7-406E-95E5-6DC4445E9C2C}" type="parTrans" cxnId="{91054B0F-CFC9-4B13-8ACC-026099ED3D6F}">
      <dgm:prSet/>
      <dgm:spPr/>
      <dgm:t>
        <a:bodyPr/>
        <a:lstStyle/>
        <a:p>
          <a:endParaRPr lang="en-US"/>
        </a:p>
      </dgm:t>
    </dgm:pt>
    <dgm:pt modelId="{9C833BE3-3094-478A-8F33-507752BF4F20}" type="sibTrans" cxnId="{91054B0F-CFC9-4B13-8ACC-026099ED3D6F}">
      <dgm:prSet/>
      <dgm:spPr/>
      <dgm:t>
        <a:bodyPr/>
        <a:lstStyle/>
        <a:p>
          <a:endParaRPr lang="en-US"/>
        </a:p>
      </dgm:t>
    </dgm:pt>
    <dgm:pt modelId="{603570B6-A9B3-4503-9657-40D4D8DA2DBE}">
      <dgm:prSet/>
      <dgm:spPr/>
      <dgm:t>
        <a:bodyPr/>
        <a:lstStyle/>
        <a:p>
          <a:r>
            <a:rPr lang="en-US"/>
            <a:t>RECOMPILE</a:t>
          </a:r>
          <a:endParaRPr lang="en-US" dirty="0"/>
        </a:p>
      </dgm:t>
    </dgm:pt>
    <dgm:pt modelId="{536C0EB9-D4E7-47EC-91E3-67CC6342F1D7}" type="parTrans" cxnId="{CC9C692B-A428-4FFE-A59D-800E099B7A27}">
      <dgm:prSet/>
      <dgm:spPr/>
      <dgm:t>
        <a:bodyPr/>
        <a:lstStyle/>
        <a:p>
          <a:endParaRPr lang="en-US"/>
        </a:p>
      </dgm:t>
    </dgm:pt>
    <dgm:pt modelId="{E2A3079E-CE9A-4ACA-9C99-48A993D554B8}" type="sibTrans" cxnId="{CC9C692B-A428-4FFE-A59D-800E099B7A27}">
      <dgm:prSet/>
      <dgm:spPr/>
      <dgm:t>
        <a:bodyPr/>
        <a:lstStyle/>
        <a:p>
          <a:endParaRPr lang="en-US"/>
        </a:p>
      </dgm:t>
    </dgm:pt>
    <dgm:pt modelId="{FECC6121-E28F-4BE0-AE1C-747308641080}">
      <dgm:prSet phldrT="[Text]" phldr="0"/>
      <dgm:spPr/>
      <dgm:t>
        <a:bodyPr/>
        <a:lstStyle/>
        <a:p>
          <a:r>
            <a:rPr lang="en-US" b="1" dirty="0"/>
            <a:t>Current Workarounds</a:t>
          </a:r>
        </a:p>
      </dgm:t>
    </dgm:pt>
    <dgm:pt modelId="{906B4977-F3E5-4B93-83EB-11FC5247CDFD}" type="parTrans" cxnId="{A27048B4-F2AE-411E-BF82-923F64C4A9B5}">
      <dgm:prSet/>
      <dgm:spPr/>
      <dgm:t>
        <a:bodyPr/>
        <a:lstStyle/>
        <a:p>
          <a:endParaRPr lang="en-US"/>
        </a:p>
      </dgm:t>
    </dgm:pt>
    <dgm:pt modelId="{01681DA4-66CE-4A55-A9E2-6D4658A7195F}" type="sibTrans" cxnId="{A27048B4-F2AE-411E-BF82-923F64C4A9B5}">
      <dgm:prSet/>
      <dgm:spPr/>
      <dgm:t>
        <a:bodyPr/>
        <a:lstStyle/>
        <a:p>
          <a:endParaRPr lang="en-US"/>
        </a:p>
      </dgm:t>
    </dgm:pt>
    <dgm:pt modelId="{92CB7DAD-CAB5-4D0B-9639-27F3E09056A1}">
      <dgm:prSet phldrT="[Text]" phldr="0"/>
      <dgm:spPr/>
      <dgm:t>
        <a:bodyPr/>
        <a:lstStyle/>
        <a:p>
          <a:r>
            <a:rPr lang="en-US" dirty="0">
              <a:latin typeface="+mn-lt"/>
            </a:rPr>
            <a:t>If plan is not representative of most executions, you have a perceived “bad plan”</a:t>
          </a:r>
          <a:endParaRPr lang="en-US" b="0" dirty="0"/>
        </a:p>
      </dgm:t>
    </dgm:pt>
    <dgm:pt modelId="{6CA1768C-402D-4696-A191-6101BE052A70}" type="parTrans" cxnId="{0A619743-493D-4EE4-B4F0-E8D5DC9A8119}">
      <dgm:prSet/>
      <dgm:spPr/>
      <dgm:t>
        <a:bodyPr/>
        <a:lstStyle/>
        <a:p>
          <a:endParaRPr lang="en-US"/>
        </a:p>
      </dgm:t>
    </dgm:pt>
    <dgm:pt modelId="{9B44B2A1-444C-482C-B5DF-081283522B44}" type="sibTrans" cxnId="{0A619743-493D-4EE4-B4F0-E8D5DC9A8119}">
      <dgm:prSet/>
      <dgm:spPr/>
      <dgm:t>
        <a:bodyPr/>
        <a:lstStyle/>
        <a:p>
          <a:endParaRPr lang="en-US"/>
        </a:p>
      </dgm:t>
    </dgm:pt>
    <dgm:pt modelId="{6BDE6565-DA93-4269-804E-8B811DD234C9}">
      <dgm:prSet/>
      <dgm:spPr/>
      <dgm:t>
        <a:bodyPr/>
        <a:lstStyle/>
        <a:p>
          <a:r>
            <a:rPr lang="en-US"/>
            <a:t>OPTION (OPTIMIZE FOR…)</a:t>
          </a:r>
        </a:p>
      </dgm:t>
    </dgm:pt>
    <dgm:pt modelId="{9712CA9B-D579-4095-9300-A7981223BDAE}" type="parTrans" cxnId="{22E95F8A-928E-44FC-A451-B57484B19CC9}">
      <dgm:prSet/>
      <dgm:spPr/>
      <dgm:t>
        <a:bodyPr/>
        <a:lstStyle/>
        <a:p>
          <a:endParaRPr lang="en-US"/>
        </a:p>
      </dgm:t>
    </dgm:pt>
    <dgm:pt modelId="{FCCFA110-CE50-49DC-BD30-6245ED4B7D1D}" type="sibTrans" cxnId="{22E95F8A-928E-44FC-A451-B57484B19CC9}">
      <dgm:prSet/>
      <dgm:spPr/>
      <dgm:t>
        <a:bodyPr/>
        <a:lstStyle/>
        <a:p>
          <a:endParaRPr lang="en-US"/>
        </a:p>
      </dgm:t>
    </dgm:pt>
    <dgm:pt modelId="{DC7A34C3-5303-4371-B5A2-DFA88E739090}">
      <dgm:prSet/>
      <dgm:spPr/>
      <dgm:t>
        <a:bodyPr/>
        <a:lstStyle/>
        <a:p>
          <a:r>
            <a:rPr lang="en-US" dirty="0"/>
            <a:t>OPTION (OPTIMIZE FOR UNKNOWN)</a:t>
          </a:r>
        </a:p>
      </dgm:t>
    </dgm:pt>
    <dgm:pt modelId="{8E5D3D32-2F23-408F-BF9B-450344F2F7B2}" type="parTrans" cxnId="{1A2E3AFD-5AFE-49AA-BEFA-3FDB3B8D1CD2}">
      <dgm:prSet/>
      <dgm:spPr/>
      <dgm:t>
        <a:bodyPr/>
        <a:lstStyle/>
        <a:p>
          <a:endParaRPr lang="en-US"/>
        </a:p>
      </dgm:t>
    </dgm:pt>
    <dgm:pt modelId="{1A06DA28-F134-4E2E-A2B6-F6BA104CEDF7}" type="sibTrans" cxnId="{1A2E3AFD-5AFE-49AA-BEFA-3FDB3B8D1CD2}">
      <dgm:prSet/>
      <dgm:spPr/>
      <dgm:t>
        <a:bodyPr/>
        <a:lstStyle/>
        <a:p>
          <a:endParaRPr lang="en-US"/>
        </a:p>
      </dgm:t>
    </dgm:pt>
    <dgm:pt modelId="{AB46ADF8-9EC3-4C76-920D-FBACAC84DFAF}">
      <dgm:prSet/>
      <dgm:spPr/>
      <dgm:t>
        <a:bodyPr/>
        <a:lstStyle/>
        <a:p>
          <a:r>
            <a:rPr lang="en-US" dirty="0"/>
            <a:t>Disable parameter sniffing entirely </a:t>
          </a:r>
        </a:p>
      </dgm:t>
    </dgm:pt>
    <dgm:pt modelId="{1CB3804E-5754-421E-9AC0-49A005B1EB55}" type="parTrans" cxnId="{1C30F95F-6260-475D-939E-273D79B397AC}">
      <dgm:prSet/>
      <dgm:spPr/>
      <dgm:t>
        <a:bodyPr/>
        <a:lstStyle/>
        <a:p>
          <a:endParaRPr lang="en-US"/>
        </a:p>
      </dgm:t>
    </dgm:pt>
    <dgm:pt modelId="{9DDFA32B-E62D-499D-A456-688A4790E5D3}" type="sibTrans" cxnId="{1C30F95F-6260-475D-939E-273D79B397AC}">
      <dgm:prSet/>
      <dgm:spPr/>
      <dgm:t>
        <a:bodyPr/>
        <a:lstStyle/>
        <a:p>
          <a:endParaRPr lang="en-US"/>
        </a:p>
      </dgm:t>
    </dgm:pt>
    <dgm:pt modelId="{58DE9527-F41D-4BFB-9F76-D77FE1577170}">
      <dgm:prSet/>
      <dgm:spPr/>
      <dgm:t>
        <a:bodyPr/>
        <a:lstStyle/>
        <a:p>
          <a:r>
            <a:rPr lang="en-US" dirty="0"/>
            <a:t>KEEPFIXEDPLAN</a:t>
          </a:r>
        </a:p>
      </dgm:t>
    </dgm:pt>
    <dgm:pt modelId="{772E7FE7-6877-4082-A69E-E332EB00FDCB}" type="parTrans" cxnId="{0DFF7885-A1AB-4C98-A3EE-698EC89CE00A}">
      <dgm:prSet/>
      <dgm:spPr/>
      <dgm:t>
        <a:bodyPr/>
        <a:lstStyle/>
        <a:p>
          <a:endParaRPr lang="en-US"/>
        </a:p>
      </dgm:t>
    </dgm:pt>
    <dgm:pt modelId="{9E5568E7-AA25-4E33-B782-8E0CCE3CD8A8}" type="sibTrans" cxnId="{0DFF7885-A1AB-4C98-A3EE-698EC89CE00A}">
      <dgm:prSet/>
      <dgm:spPr/>
      <dgm:t>
        <a:bodyPr/>
        <a:lstStyle/>
        <a:p>
          <a:endParaRPr lang="en-US"/>
        </a:p>
      </dgm:t>
    </dgm:pt>
    <dgm:pt modelId="{191D4A74-DE33-4CA0-8E59-E7263D7EDBFF}">
      <dgm:prSet/>
      <dgm:spPr/>
      <dgm:t>
        <a:bodyPr/>
        <a:lstStyle/>
        <a:p>
          <a:r>
            <a:rPr lang="en-US"/>
            <a:t>Force a known plan</a:t>
          </a:r>
        </a:p>
      </dgm:t>
    </dgm:pt>
    <dgm:pt modelId="{4DD1E6CD-F976-42CC-AD9E-EA117ED8CC50}" type="parTrans" cxnId="{A64AB011-4355-4815-8A08-C4EE5197DBF8}">
      <dgm:prSet/>
      <dgm:spPr/>
      <dgm:t>
        <a:bodyPr/>
        <a:lstStyle/>
        <a:p>
          <a:endParaRPr lang="en-US"/>
        </a:p>
      </dgm:t>
    </dgm:pt>
    <dgm:pt modelId="{B5B2BAB8-DE27-4531-AEFF-B30AC4F0F424}" type="sibTrans" cxnId="{A64AB011-4355-4815-8A08-C4EE5197DBF8}">
      <dgm:prSet/>
      <dgm:spPr/>
      <dgm:t>
        <a:bodyPr/>
        <a:lstStyle/>
        <a:p>
          <a:endParaRPr lang="en-US"/>
        </a:p>
      </dgm:t>
    </dgm:pt>
    <dgm:pt modelId="{762E3DA8-537E-4034-B770-ED9AE8FE14DB}">
      <dgm:prSet/>
      <dgm:spPr/>
      <dgm:t>
        <a:bodyPr/>
        <a:lstStyle/>
        <a:p>
          <a:r>
            <a:rPr lang="en-US" dirty="0"/>
            <a:t>Nested procedures</a:t>
          </a:r>
        </a:p>
      </dgm:t>
    </dgm:pt>
    <dgm:pt modelId="{777C9AF4-4AF3-420B-BDB0-9487EA084827}" type="parTrans" cxnId="{C35493D8-234C-422D-84FA-9CBD42D71B1C}">
      <dgm:prSet/>
      <dgm:spPr/>
      <dgm:t>
        <a:bodyPr/>
        <a:lstStyle/>
        <a:p>
          <a:endParaRPr lang="en-US"/>
        </a:p>
      </dgm:t>
    </dgm:pt>
    <dgm:pt modelId="{B31A1121-F0DA-4D4B-BB71-C5EBA101A1F7}" type="sibTrans" cxnId="{C35493D8-234C-422D-84FA-9CBD42D71B1C}">
      <dgm:prSet/>
      <dgm:spPr/>
      <dgm:t>
        <a:bodyPr/>
        <a:lstStyle/>
        <a:p>
          <a:endParaRPr lang="en-US"/>
        </a:p>
      </dgm:t>
    </dgm:pt>
    <dgm:pt modelId="{22CEDA83-D5A0-48DB-8163-E40BFC900E3A}">
      <dgm:prSet/>
      <dgm:spPr/>
      <dgm:t>
        <a:bodyPr/>
        <a:lstStyle/>
        <a:p>
          <a:r>
            <a:rPr lang="en-US" dirty="0"/>
            <a:t>Dynamic string execution</a:t>
          </a:r>
        </a:p>
      </dgm:t>
    </dgm:pt>
    <dgm:pt modelId="{FFA84FBB-5C0E-4271-ADEC-F93B38D5AC82}" type="parTrans" cxnId="{9E49E00B-EE5E-46BC-A929-4110C97F26F0}">
      <dgm:prSet/>
      <dgm:spPr/>
      <dgm:t>
        <a:bodyPr/>
        <a:lstStyle/>
        <a:p>
          <a:endParaRPr lang="en-US"/>
        </a:p>
      </dgm:t>
    </dgm:pt>
    <dgm:pt modelId="{641045D7-E9BC-4DA4-8321-010DF4C62CB0}" type="sibTrans" cxnId="{9E49E00B-EE5E-46BC-A929-4110C97F26F0}">
      <dgm:prSet/>
      <dgm:spPr/>
      <dgm:t>
        <a:bodyPr/>
        <a:lstStyle/>
        <a:p>
          <a:endParaRPr lang="en-US"/>
        </a:p>
      </dgm:t>
    </dgm:pt>
    <dgm:pt modelId="{B902A285-C333-498D-BE6D-38566E131EA4}" type="pres">
      <dgm:prSet presAssocID="{5CAC6E89-8D61-41CE-B485-D446E81BC557}" presName="linear" presStyleCnt="0">
        <dgm:presLayoutVars>
          <dgm:dir/>
          <dgm:animLvl val="lvl"/>
          <dgm:resizeHandles val="exact"/>
        </dgm:presLayoutVars>
      </dgm:prSet>
      <dgm:spPr/>
    </dgm:pt>
    <dgm:pt modelId="{C3BC5FA1-3063-48EB-BF7F-D5688F371B16}" type="pres">
      <dgm:prSet presAssocID="{FB9E8E93-E505-4F61-B986-63526300BB1E}" presName="parentLin" presStyleCnt="0"/>
      <dgm:spPr/>
    </dgm:pt>
    <dgm:pt modelId="{BE7C517D-9004-4120-A6EC-1DBE8358D631}" type="pres">
      <dgm:prSet presAssocID="{FB9E8E93-E505-4F61-B986-63526300BB1E}" presName="parentLeftMargin" presStyleLbl="node1" presStyleIdx="0" presStyleCnt="2"/>
      <dgm:spPr/>
    </dgm:pt>
    <dgm:pt modelId="{09DF4224-3D80-47D7-B2BA-0A0BBC33BA22}" type="pres">
      <dgm:prSet presAssocID="{FB9E8E93-E505-4F61-B986-63526300BB1E}" presName="parentText" presStyleLbl="node1" presStyleIdx="0" presStyleCnt="2">
        <dgm:presLayoutVars>
          <dgm:chMax val="0"/>
          <dgm:bulletEnabled val="1"/>
        </dgm:presLayoutVars>
      </dgm:prSet>
      <dgm:spPr/>
    </dgm:pt>
    <dgm:pt modelId="{7C729CE2-889A-4AD4-96E2-478372BD9263}" type="pres">
      <dgm:prSet presAssocID="{FB9E8E93-E505-4F61-B986-63526300BB1E}" presName="negativeSpace" presStyleCnt="0"/>
      <dgm:spPr/>
    </dgm:pt>
    <dgm:pt modelId="{F2611699-6C85-4FBF-AB47-DBD3C7959DCE}" type="pres">
      <dgm:prSet presAssocID="{FB9E8E93-E505-4F61-B986-63526300BB1E}" presName="childText" presStyleLbl="conFgAcc1" presStyleIdx="0" presStyleCnt="2">
        <dgm:presLayoutVars>
          <dgm:bulletEnabled val="1"/>
        </dgm:presLayoutVars>
      </dgm:prSet>
      <dgm:spPr/>
    </dgm:pt>
    <dgm:pt modelId="{D0489F86-43E1-45D4-A0BE-724C960BF713}" type="pres">
      <dgm:prSet presAssocID="{D0DB3B49-9806-45F0-815F-F683F3A245D5}" presName="spaceBetweenRectangles" presStyleCnt="0"/>
      <dgm:spPr/>
    </dgm:pt>
    <dgm:pt modelId="{60F703C6-E9B5-4E10-87DC-F22DE0392E69}" type="pres">
      <dgm:prSet presAssocID="{FECC6121-E28F-4BE0-AE1C-747308641080}" presName="parentLin" presStyleCnt="0"/>
      <dgm:spPr/>
    </dgm:pt>
    <dgm:pt modelId="{650EC44F-F836-4943-AC39-1C53DC90C16F}" type="pres">
      <dgm:prSet presAssocID="{FECC6121-E28F-4BE0-AE1C-747308641080}" presName="parentLeftMargin" presStyleLbl="node1" presStyleIdx="0" presStyleCnt="2"/>
      <dgm:spPr/>
    </dgm:pt>
    <dgm:pt modelId="{8EDC92CE-1AB4-4FAD-8EB9-3304E9FB1C42}" type="pres">
      <dgm:prSet presAssocID="{FECC6121-E28F-4BE0-AE1C-747308641080}" presName="parentText" presStyleLbl="node1" presStyleIdx="1" presStyleCnt="2">
        <dgm:presLayoutVars>
          <dgm:chMax val="0"/>
          <dgm:bulletEnabled val="1"/>
        </dgm:presLayoutVars>
      </dgm:prSet>
      <dgm:spPr/>
    </dgm:pt>
    <dgm:pt modelId="{F6542E23-8949-4197-AC32-5529996D8DDA}" type="pres">
      <dgm:prSet presAssocID="{FECC6121-E28F-4BE0-AE1C-747308641080}" presName="negativeSpace" presStyleCnt="0"/>
      <dgm:spPr/>
    </dgm:pt>
    <dgm:pt modelId="{1738A5E9-7294-453F-BC26-FB76949CBB6D}" type="pres">
      <dgm:prSet presAssocID="{FECC6121-E28F-4BE0-AE1C-747308641080}" presName="childText" presStyleLbl="conFgAcc1" presStyleIdx="1" presStyleCnt="2">
        <dgm:presLayoutVars>
          <dgm:bulletEnabled val="1"/>
        </dgm:presLayoutVars>
      </dgm:prSet>
      <dgm:spPr/>
    </dgm:pt>
  </dgm:ptLst>
  <dgm:cxnLst>
    <dgm:cxn modelId="{9E49E00B-EE5E-46BC-A929-4110C97F26F0}" srcId="{FECC6121-E28F-4BE0-AE1C-747308641080}" destId="{22CEDA83-D5A0-48DB-8163-E40BFC900E3A}" srcOrd="7" destOrd="0" parTransId="{FFA84FBB-5C0E-4271-ADEC-F93B38D5AC82}" sibTransId="{641045D7-E9BC-4DA4-8321-010DF4C62CB0}"/>
    <dgm:cxn modelId="{91054B0F-CFC9-4B13-8ACC-026099ED3D6F}" srcId="{FB9E8E93-E505-4F61-B986-63526300BB1E}" destId="{A654B2B1-C9D2-4EB8-AF32-8F6E55E2795A}" srcOrd="0" destOrd="0" parTransId="{CBA502F4-88E7-406E-95E5-6DC4445E9C2C}" sibTransId="{9C833BE3-3094-478A-8F33-507752BF4F20}"/>
    <dgm:cxn modelId="{A64AB011-4355-4815-8A08-C4EE5197DBF8}" srcId="{FECC6121-E28F-4BE0-AE1C-747308641080}" destId="{191D4A74-DE33-4CA0-8E59-E7263D7EDBFF}" srcOrd="5" destOrd="0" parTransId="{4DD1E6CD-F976-42CC-AD9E-EA117ED8CC50}" sibTransId="{B5B2BAB8-DE27-4531-AEFF-B30AC4F0F424}"/>
    <dgm:cxn modelId="{3644A218-DE81-4E33-A6D3-A7DB679C6880}" type="presOf" srcId="{AB46ADF8-9EC3-4C76-920D-FBACAC84DFAF}" destId="{1738A5E9-7294-453F-BC26-FB76949CBB6D}" srcOrd="0" destOrd="3" presId="urn:microsoft.com/office/officeart/2005/8/layout/list1"/>
    <dgm:cxn modelId="{CC9C692B-A428-4FFE-A59D-800E099B7A27}" srcId="{FECC6121-E28F-4BE0-AE1C-747308641080}" destId="{603570B6-A9B3-4503-9657-40D4D8DA2DBE}" srcOrd="0" destOrd="0" parTransId="{536C0EB9-D4E7-47EC-91E3-67CC6342F1D7}" sibTransId="{E2A3079E-CE9A-4ACA-9C99-48A993D554B8}"/>
    <dgm:cxn modelId="{BE498D32-DC0E-4EE0-91FC-219787506027}" type="presOf" srcId="{22CEDA83-D5A0-48DB-8163-E40BFC900E3A}" destId="{1738A5E9-7294-453F-BC26-FB76949CBB6D}" srcOrd="0" destOrd="7" presId="urn:microsoft.com/office/officeart/2005/8/layout/list1"/>
    <dgm:cxn modelId="{BD13F25F-FC2A-48F6-BC9A-849DC4BBD562}" type="presOf" srcId="{5CAC6E89-8D61-41CE-B485-D446E81BC557}" destId="{B902A285-C333-498D-BE6D-38566E131EA4}" srcOrd="0" destOrd="0" presId="urn:microsoft.com/office/officeart/2005/8/layout/list1"/>
    <dgm:cxn modelId="{1C30F95F-6260-475D-939E-273D79B397AC}" srcId="{FECC6121-E28F-4BE0-AE1C-747308641080}" destId="{AB46ADF8-9EC3-4C76-920D-FBACAC84DFAF}" srcOrd="3" destOrd="0" parTransId="{1CB3804E-5754-421E-9AC0-49A005B1EB55}" sibTransId="{9DDFA32B-E62D-499D-A456-688A4790E5D3}"/>
    <dgm:cxn modelId="{0A619743-493D-4EE4-B4F0-E8D5DC9A8119}" srcId="{FB9E8E93-E505-4F61-B986-63526300BB1E}" destId="{92CB7DAD-CAB5-4D0B-9639-27F3E09056A1}" srcOrd="1" destOrd="0" parTransId="{6CA1768C-402D-4696-A191-6101BE052A70}" sibTransId="{9B44B2A1-444C-482C-B5DF-081283522B44}"/>
    <dgm:cxn modelId="{50B68244-667E-4A60-9DBF-40708B2B7104}" srcId="{5CAC6E89-8D61-41CE-B485-D446E81BC557}" destId="{FB9E8E93-E505-4F61-B986-63526300BB1E}" srcOrd="0" destOrd="0" parTransId="{0A28C454-11D4-48BA-B856-5DF1A51C6CA8}" sibTransId="{D0DB3B49-9806-45F0-815F-F683F3A245D5}"/>
    <dgm:cxn modelId="{9DE01046-E1EF-447E-B58D-5F3A659719FD}" type="presOf" srcId="{FB9E8E93-E505-4F61-B986-63526300BB1E}" destId="{09DF4224-3D80-47D7-B2BA-0A0BBC33BA22}" srcOrd="1" destOrd="0" presId="urn:microsoft.com/office/officeart/2005/8/layout/list1"/>
    <dgm:cxn modelId="{4EB11F46-7A4A-4AE4-A598-8FE4F6A30BF7}" type="presOf" srcId="{92CB7DAD-CAB5-4D0B-9639-27F3E09056A1}" destId="{F2611699-6C85-4FBF-AB47-DBD3C7959DCE}" srcOrd="0" destOrd="1" presId="urn:microsoft.com/office/officeart/2005/8/layout/list1"/>
    <dgm:cxn modelId="{4E0B036F-865D-434A-8BF8-AE78B2E3BB72}" type="presOf" srcId="{FECC6121-E28F-4BE0-AE1C-747308641080}" destId="{8EDC92CE-1AB4-4FAD-8EB9-3304E9FB1C42}" srcOrd="1" destOrd="0" presId="urn:microsoft.com/office/officeart/2005/8/layout/list1"/>
    <dgm:cxn modelId="{0DFF7885-A1AB-4C98-A3EE-698EC89CE00A}" srcId="{FECC6121-E28F-4BE0-AE1C-747308641080}" destId="{58DE9527-F41D-4BFB-9F76-D77FE1577170}" srcOrd="4" destOrd="0" parTransId="{772E7FE7-6877-4082-A69E-E332EB00FDCB}" sibTransId="{9E5568E7-AA25-4E33-B782-8E0CCE3CD8A8}"/>
    <dgm:cxn modelId="{22E95F8A-928E-44FC-A451-B57484B19CC9}" srcId="{FECC6121-E28F-4BE0-AE1C-747308641080}" destId="{6BDE6565-DA93-4269-804E-8B811DD234C9}" srcOrd="1" destOrd="0" parTransId="{9712CA9B-D579-4095-9300-A7981223BDAE}" sibTransId="{FCCFA110-CE50-49DC-BD30-6245ED4B7D1D}"/>
    <dgm:cxn modelId="{1668C88A-31BF-41D9-9656-FD8A39FB1F8B}" type="presOf" srcId="{A654B2B1-C9D2-4EB8-AF32-8F6E55E2795A}" destId="{F2611699-6C85-4FBF-AB47-DBD3C7959DCE}" srcOrd="0" destOrd="0" presId="urn:microsoft.com/office/officeart/2005/8/layout/list1"/>
    <dgm:cxn modelId="{E08A5A92-CE3D-4DF2-B7E9-77BBB94C8838}" type="presOf" srcId="{FB9E8E93-E505-4F61-B986-63526300BB1E}" destId="{BE7C517D-9004-4120-A6EC-1DBE8358D631}" srcOrd="0" destOrd="0" presId="urn:microsoft.com/office/officeart/2005/8/layout/list1"/>
    <dgm:cxn modelId="{A27048B4-F2AE-411E-BF82-923F64C4A9B5}" srcId="{5CAC6E89-8D61-41CE-B485-D446E81BC557}" destId="{FECC6121-E28F-4BE0-AE1C-747308641080}" srcOrd="1" destOrd="0" parTransId="{906B4977-F3E5-4B93-83EB-11FC5247CDFD}" sibTransId="{01681DA4-66CE-4A55-A9E2-6D4658A7195F}"/>
    <dgm:cxn modelId="{D4E422B6-CA8F-4780-9814-A494B8FCA92F}" type="presOf" srcId="{603570B6-A9B3-4503-9657-40D4D8DA2DBE}" destId="{1738A5E9-7294-453F-BC26-FB76949CBB6D}" srcOrd="0" destOrd="0" presId="urn:microsoft.com/office/officeart/2005/8/layout/list1"/>
    <dgm:cxn modelId="{7242CCCF-910E-4A07-9A9F-1A9ED421A2D8}" type="presOf" srcId="{58DE9527-F41D-4BFB-9F76-D77FE1577170}" destId="{1738A5E9-7294-453F-BC26-FB76949CBB6D}" srcOrd="0" destOrd="4" presId="urn:microsoft.com/office/officeart/2005/8/layout/list1"/>
    <dgm:cxn modelId="{B2D336D5-8EDB-4F0E-BDD9-3D0DC0F43B4D}" type="presOf" srcId="{762E3DA8-537E-4034-B770-ED9AE8FE14DB}" destId="{1738A5E9-7294-453F-BC26-FB76949CBB6D}" srcOrd="0" destOrd="6" presId="urn:microsoft.com/office/officeart/2005/8/layout/list1"/>
    <dgm:cxn modelId="{C35493D8-234C-422D-84FA-9CBD42D71B1C}" srcId="{FECC6121-E28F-4BE0-AE1C-747308641080}" destId="{762E3DA8-537E-4034-B770-ED9AE8FE14DB}" srcOrd="6" destOrd="0" parTransId="{777C9AF4-4AF3-420B-BDB0-9487EA084827}" sibTransId="{B31A1121-F0DA-4D4B-BB71-C5EBA101A1F7}"/>
    <dgm:cxn modelId="{968C0EDA-F400-4C36-8361-6138E798E5D4}" type="presOf" srcId="{6BDE6565-DA93-4269-804E-8B811DD234C9}" destId="{1738A5E9-7294-453F-BC26-FB76949CBB6D}" srcOrd="0" destOrd="1" presId="urn:microsoft.com/office/officeart/2005/8/layout/list1"/>
    <dgm:cxn modelId="{C87E2EDD-BD05-418C-AF3B-AD360AE82984}" type="presOf" srcId="{DC7A34C3-5303-4371-B5A2-DFA88E739090}" destId="{1738A5E9-7294-453F-BC26-FB76949CBB6D}" srcOrd="0" destOrd="2" presId="urn:microsoft.com/office/officeart/2005/8/layout/list1"/>
    <dgm:cxn modelId="{726B44F8-3FD1-4920-A8AE-2D9ED94627E1}" type="presOf" srcId="{191D4A74-DE33-4CA0-8E59-E7263D7EDBFF}" destId="{1738A5E9-7294-453F-BC26-FB76949CBB6D}" srcOrd="0" destOrd="5" presId="urn:microsoft.com/office/officeart/2005/8/layout/list1"/>
    <dgm:cxn modelId="{3D8184FC-8811-4F13-A9F7-E1350DD7C337}" type="presOf" srcId="{FECC6121-E28F-4BE0-AE1C-747308641080}" destId="{650EC44F-F836-4943-AC39-1C53DC90C16F}" srcOrd="0" destOrd="0" presId="urn:microsoft.com/office/officeart/2005/8/layout/list1"/>
    <dgm:cxn modelId="{1A2E3AFD-5AFE-49AA-BEFA-3FDB3B8D1CD2}" srcId="{FECC6121-E28F-4BE0-AE1C-747308641080}" destId="{DC7A34C3-5303-4371-B5A2-DFA88E739090}" srcOrd="2" destOrd="0" parTransId="{8E5D3D32-2F23-408F-BF9B-450344F2F7B2}" sibTransId="{1A06DA28-F134-4E2E-A2B6-F6BA104CEDF7}"/>
    <dgm:cxn modelId="{F4094326-8DEC-4BC3-B6CE-41A9AADC2E18}" type="presParOf" srcId="{B902A285-C333-498D-BE6D-38566E131EA4}" destId="{C3BC5FA1-3063-48EB-BF7F-D5688F371B16}" srcOrd="0" destOrd="0" presId="urn:microsoft.com/office/officeart/2005/8/layout/list1"/>
    <dgm:cxn modelId="{5B9EC6BC-CAE0-4905-A9F3-D1EF51623ABE}" type="presParOf" srcId="{C3BC5FA1-3063-48EB-BF7F-D5688F371B16}" destId="{BE7C517D-9004-4120-A6EC-1DBE8358D631}" srcOrd="0" destOrd="0" presId="urn:microsoft.com/office/officeart/2005/8/layout/list1"/>
    <dgm:cxn modelId="{8834ED35-F260-4137-B4EB-C07D65B773C8}" type="presParOf" srcId="{C3BC5FA1-3063-48EB-BF7F-D5688F371B16}" destId="{09DF4224-3D80-47D7-B2BA-0A0BBC33BA22}" srcOrd="1" destOrd="0" presId="urn:microsoft.com/office/officeart/2005/8/layout/list1"/>
    <dgm:cxn modelId="{425CFF60-0DCB-427F-8456-BB903EE95B47}" type="presParOf" srcId="{B902A285-C333-498D-BE6D-38566E131EA4}" destId="{7C729CE2-889A-4AD4-96E2-478372BD9263}" srcOrd="1" destOrd="0" presId="urn:microsoft.com/office/officeart/2005/8/layout/list1"/>
    <dgm:cxn modelId="{E2C75AC6-9B69-4035-BA50-AC836BF6E293}" type="presParOf" srcId="{B902A285-C333-498D-BE6D-38566E131EA4}" destId="{F2611699-6C85-4FBF-AB47-DBD3C7959DCE}" srcOrd="2" destOrd="0" presId="urn:microsoft.com/office/officeart/2005/8/layout/list1"/>
    <dgm:cxn modelId="{CD777938-ECC0-4BA8-8514-D34CA9CBB0F5}" type="presParOf" srcId="{B902A285-C333-498D-BE6D-38566E131EA4}" destId="{D0489F86-43E1-45D4-A0BE-724C960BF713}" srcOrd="3" destOrd="0" presId="urn:microsoft.com/office/officeart/2005/8/layout/list1"/>
    <dgm:cxn modelId="{D85329F5-A0ED-447E-B9FF-F09FF432CD6D}" type="presParOf" srcId="{B902A285-C333-498D-BE6D-38566E131EA4}" destId="{60F703C6-E9B5-4E10-87DC-F22DE0392E69}" srcOrd="4" destOrd="0" presId="urn:microsoft.com/office/officeart/2005/8/layout/list1"/>
    <dgm:cxn modelId="{103FE61F-F59B-4B81-8C78-AD21807B1B9D}" type="presParOf" srcId="{60F703C6-E9B5-4E10-87DC-F22DE0392E69}" destId="{650EC44F-F836-4943-AC39-1C53DC90C16F}" srcOrd="0" destOrd="0" presId="urn:microsoft.com/office/officeart/2005/8/layout/list1"/>
    <dgm:cxn modelId="{E51A4FB5-3ECA-4FCE-A08D-BFB6F06288E2}" type="presParOf" srcId="{60F703C6-E9B5-4E10-87DC-F22DE0392E69}" destId="{8EDC92CE-1AB4-4FAD-8EB9-3304E9FB1C42}" srcOrd="1" destOrd="0" presId="urn:microsoft.com/office/officeart/2005/8/layout/list1"/>
    <dgm:cxn modelId="{2ACE633E-357C-41BE-8F0B-D778BC180406}" type="presParOf" srcId="{B902A285-C333-498D-BE6D-38566E131EA4}" destId="{F6542E23-8949-4197-AC32-5529996D8DDA}" srcOrd="5" destOrd="0" presId="urn:microsoft.com/office/officeart/2005/8/layout/list1"/>
    <dgm:cxn modelId="{C473E3CD-4F89-4E4A-8A9F-0CE7A04ED38B}" type="presParOf" srcId="{B902A285-C333-498D-BE6D-38566E131EA4}" destId="{1738A5E9-7294-453F-BC26-FB76949CBB6D}" srcOrd="6"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EE180F31-80C2-4B88-9E75-D41143A019B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7AA1E95-6582-4F37-B5FE-CDE53F8D2D1D}">
      <dgm:prSet phldrT="[Text]" custT="1"/>
      <dgm:spPr/>
      <dgm:t>
        <a:bodyPr/>
        <a:lstStyle/>
        <a:p>
          <a:r>
            <a:rPr lang="en-US" sz="2600" dirty="0"/>
            <a:t>New compile on Agent 4</a:t>
          </a:r>
        </a:p>
      </dgm:t>
    </dgm:pt>
    <dgm:pt modelId="{DCC93742-584B-4D0B-BEE2-50EF6DA646AA}" type="parTrans" cxnId="{471C4D88-C997-4790-BAEB-93061E0AF49D}">
      <dgm:prSet/>
      <dgm:spPr/>
      <dgm:t>
        <a:bodyPr/>
        <a:lstStyle/>
        <a:p>
          <a:endParaRPr lang="en-US"/>
        </a:p>
      </dgm:t>
    </dgm:pt>
    <dgm:pt modelId="{057CCCB5-B6D7-4F93-9780-2220EF550F89}" type="sibTrans" cxnId="{471C4D88-C997-4790-BAEB-93061E0AF49D}">
      <dgm:prSet/>
      <dgm:spPr/>
      <dgm:t>
        <a:bodyPr/>
        <a:lstStyle/>
        <a:p>
          <a:endParaRPr lang="en-US"/>
        </a:p>
      </dgm:t>
    </dgm:pt>
    <dgm:pt modelId="{F80353C7-1B76-4956-B6A7-3C3F0FCA8082}" type="pres">
      <dgm:prSet presAssocID="{EE180F31-80C2-4B88-9E75-D41143A019BA}" presName="linear" presStyleCnt="0">
        <dgm:presLayoutVars>
          <dgm:animLvl val="lvl"/>
          <dgm:resizeHandles val="exact"/>
        </dgm:presLayoutVars>
      </dgm:prSet>
      <dgm:spPr/>
    </dgm:pt>
    <dgm:pt modelId="{AF1DAC2B-1B5F-419C-B21B-B191A9A5DF1E}" type="pres">
      <dgm:prSet presAssocID="{67AA1E95-6582-4F37-B5FE-CDE53F8D2D1D}" presName="parentText" presStyleLbl="node1" presStyleIdx="0" presStyleCnt="1">
        <dgm:presLayoutVars>
          <dgm:chMax val="0"/>
          <dgm:bulletEnabled val="1"/>
        </dgm:presLayoutVars>
      </dgm:prSet>
      <dgm:spPr/>
    </dgm:pt>
  </dgm:ptLst>
  <dgm:cxnLst>
    <dgm:cxn modelId="{06C60E57-6CA9-4715-BCF3-16B1FA45ADC7}" type="presOf" srcId="{EE180F31-80C2-4B88-9E75-D41143A019BA}" destId="{F80353C7-1B76-4956-B6A7-3C3F0FCA8082}" srcOrd="0" destOrd="0" presId="urn:microsoft.com/office/officeart/2005/8/layout/vList2"/>
    <dgm:cxn modelId="{471C4D88-C997-4790-BAEB-93061E0AF49D}" srcId="{EE180F31-80C2-4B88-9E75-D41143A019BA}" destId="{67AA1E95-6582-4F37-B5FE-CDE53F8D2D1D}" srcOrd="0" destOrd="0" parTransId="{DCC93742-584B-4D0B-BEE2-50EF6DA646AA}" sibTransId="{057CCCB5-B6D7-4F93-9780-2220EF550F89}"/>
    <dgm:cxn modelId="{71580AE9-573B-45C2-AA0D-B744BC52369D}" type="presOf" srcId="{67AA1E95-6582-4F37-B5FE-CDE53F8D2D1D}" destId="{AF1DAC2B-1B5F-419C-B21B-B191A9A5DF1E}" srcOrd="0" destOrd="0" presId="urn:microsoft.com/office/officeart/2005/8/layout/vList2"/>
    <dgm:cxn modelId="{E87967AF-B5F2-4018-913D-B397044DF92E}" type="presParOf" srcId="{F80353C7-1B76-4956-B6A7-3C3F0FCA8082}" destId="{AF1DAC2B-1B5F-419C-B21B-B191A9A5DF1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EE180F31-80C2-4B88-9E75-D41143A019B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7AA1E95-6582-4F37-B5FE-CDE53F8D2D1D}">
      <dgm:prSet phldrT="[Text]" custT="1"/>
      <dgm:spPr/>
      <dgm:t>
        <a:bodyPr/>
        <a:lstStyle/>
        <a:p>
          <a:r>
            <a:rPr lang="en-US" sz="2600" dirty="0"/>
            <a:t>Using cached plan for Agent 2</a:t>
          </a:r>
        </a:p>
      </dgm:t>
    </dgm:pt>
    <dgm:pt modelId="{DCC93742-584B-4D0B-BEE2-50EF6DA646AA}" type="parTrans" cxnId="{471C4D88-C997-4790-BAEB-93061E0AF49D}">
      <dgm:prSet/>
      <dgm:spPr/>
      <dgm:t>
        <a:bodyPr/>
        <a:lstStyle/>
        <a:p>
          <a:endParaRPr lang="en-US"/>
        </a:p>
      </dgm:t>
    </dgm:pt>
    <dgm:pt modelId="{057CCCB5-B6D7-4F93-9780-2220EF550F89}" type="sibTrans" cxnId="{471C4D88-C997-4790-BAEB-93061E0AF49D}">
      <dgm:prSet/>
      <dgm:spPr/>
      <dgm:t>
        <a:bodyPr/>
        <a:lstStyle/>
        <a:p>
          <a:endParaRPr lang="en-US"/>
        </a:p>
      </dgm:t>
    </dgm:pt>
    <dgm:pt modelId="{EB4A5334-5506-4B7F-9CA6-9470F83FD571}">
      <dgm:prSet/>
      <dgm:spPr/>
      <dgm:t>
        <a:bodyPr/>
        <a:lstStyle/>
        <a:p>
          <a:endParaRPr lang="en-US"/>
        </a:p>
      </dgm:t>
    </dgm:pt>
    <dgm:pt modelId="{64A6649B-1613-4288-83F9-8170BE393FAC}" type="parTrans" cxnId="{E852068C-9773-4801-9D09-F37E89DFFA3A}">
      <dgm:prSet/>
      <dgm:spPr/>
      <dgm:t>
        <a:bodyPr/>
        <a:lstStyle/>
        <a:p>
          <a:endParaRPr lang="en-US"/>
        </a:p>
      </dgm:t>
    </dgm:pt>
    <dgm:pt modelId="{A7D637E2-5F71-4612-82B4-29FED20FA814}" type="sibTrans" cxnId="{E852068C-9773-4801-9D09-F37E89DFFA3A}">
      <dgm:prSet/>
      <dgm:spPr/>
      <dgm:t>
        <a:bodyPr/>
        <a:lstStyle/>
        <a:p>
          <a:endParaRPr lang="en-US"/>
        </a:p>
      </dgm:t>
    </dgm:pt>
    <dgm:pt modelId="{9B454A90-B882-424A-A578-9A48B695D513}">
      <dgm:prSet/>
      <dgm:spPr/>
      <dgm:t>
        <a:bodyPr/>
        <a:lstStyle/>
        <a:p>
          <a:endParaRPr lang="en-US"/>
        </a:p>
      </dgm:t>
    </dgm:pt>
    <dgm:pt modelId="{3E57EC37-E5A1-4176-8D7B-15F5DC37FC1E}" type="parTrans" cxnId="{EC7F53AA-88B6-46A3-979D-0492BCE2E837}">
      <dgm:prSet/>
      <dgm:spPr/>
      <dgm:t>
        <a:bodyPr/>
        <a:lstStyle/>
        <a:p>
          <a:endParaRPr lang="en-US"/>
        </a:p>
      </dgm:t>
    </dgm:pt>
    <dgm:pt modelId="{D8C9C528-12B1-44E3-BC78-E3E2E59C4115}" type="sibTrans" cxnId="{EC7F53AA-88B6-46A3-979D-0492BCE2E837}">
      <dgm:prSet/>
      <dgm:spPr/>
      <dgm:t>
        <a:bodyPr/>
        <a:lstStyle/>
        <a:p>
          <a:endParaRPr lang="en-US"/>
        </a:p>
      </dgm:t>
    </dgm:pt>
    <dgm:pt modelId="{E7022AD2-0E6D-4793-BF08-F057CFA56CC4}">
      <dgm:prSet/>
      <dgm:spPr/>
      <dgm:t>
        <a:bodyPr/>
        <a:lstStyle/>
        <a:p>
          <a:endParaRPr lang="en-US"/>
        </a:p>
      </dgm:t>
    </dgm:pt>
    <dgm:pt modelId="{2CA1888C-4373-4E38-868B-7DF936413835}" type="parTrans" cxnId="{1DE023AF-2B31-4EF2-9002-CDDCE50EC9A2}">
      <dgm:prSet/>
      <dgm:spPr/>
      <dgm:t>
        <a:bodyPr/>
        <a:lstStyle/>
        <a:p>
          <a:endParaRPr lang="en-US"/>
        </a:p>
      </dgm:t>
    </dgm:pt>
    <dgm:pt modelId="{CAA8F7B9-677D-4FE0-9D35-82379AC1C730}" type="sibTrans" cxnId="{1DE023AF-2B31-4EF2-9002-CDDCE50EC9A2}">
      <dgm:prSet/>
      <dgm:spPr/>
      <dgm:t>
        <a:bodyPr/>
        <a:lstStyle/>
        <a:p>
          <a:endParaRPr lang="en-US"/>
        </a:p>
      </dgm:t>
    </dgm:pt>
    <dgm:pt modelId="{EF906969-D87B-468D-987A-98057FDCE749}">
      <dgm:prSet/>
      <dgm:spPr/>
      <dgm:t>
        <a:bodyPr/>
        <a:lstStyle/>
        <a:p>
          <a:endParaRPr lang="en-US"/>
        </a:p>
      </dgm:t>
    </dgm:pt>
    <dgm:pt modelId="{22C20C92-F849-42AE-9B86-F7F8DFBAF29F}" type="parTrans" cxnId="{F40ABDC0-B483-4153-BFFE-5C69E398257F}">
      <dgm:prSet/>
      <dgm:spPr/>
      <dgm:t>
        <a:bodyPr/>
        <a:lstStyle/>
        <a:p>
          <a:endParaRPr lang="en-US"/>
        </a:p>
      </dgm:t>
    </dgm:pt>
    <dgm:pt modelId="{00F75D0B-5600-4296-A0CF-17AACE49956E}" type="sibTrans" cxnId="{F40ABDC0-B483-4153-BFFE-5C69E398257F}">
      <dgm:prSet/>
      <dgm:spPr/>
      <dgm:t>
        <a:bodyPr/>
        <a:lstStyle/>
        <a:p>
          <a:endParaRPr lang="en-US"/>
        </a:p>
      </dgm:t>
    </dgm:pt>
    <dgm:pt modelId="{20C29313-04B8-4EBF-835D-4942DC426F82}">
      <dgm:prSet/>
      <dgm:spPr/>
      <dgm:t>
        <a:bodyPr/>
        <a:lstStyle/>
        <a:p>
          <a:endParaRPr lang="en-US"/>
        </a:p>
      </dgm:t>
    </dgm:pt>
    <dgm:pt modelId="{E31B5800-3F2F-4050-8ADA-20FF889FBE05}" type="parTrans" cxnId="{2BCC5F69-9083-4A70-8C4D-16116B14F998}">
      <dgm:prSet/>
      <dgm:spPr/>
      <dgm:t>
        <a:bodyPr/>
        <a:lstStyle/>
        <a:p>
          <a:endParaRPr lang="en-US"/>
        </a:p>
      </dgm:t>
    </dgm:pt>
    <dgm:pt modelId="{7AA185E1-4B6A-46DB-9BEC-142C0B0F782D}" type="sibTrans" cxnId="{2BCC5F69-9083-4A70-8C4D-16116B14F998}">
      <dgm:prSet/>
      <dgm:spPr/>
      <dgm:t>
        <a:bodyPr/>
        <a:lstStyle/>
        <a:p>
          <a:endParaRPr lang="en-US"/>
        </a:p>
      </dgm:t>
    </dgm:pt>
    <dgm:pt modelId="{9EA88F44-4947-4E8F-B589-90F861B811B0}">
      <dgm:prSet/>
      <dgm:spPr/>
      <dgm:t>
        <a:bodyPr/>
        <a:lstStyle/>
        <a:p>
          <a:endParaRPr lang="en-US"/>
        </a:p>
      </dgm:t>
    </dgm:pt>
    <dgm:pt modelId="{5C772DE6-72EC-461F-A0BE-FA5E5512724E}" type="parTrans" cxnId="{6C2E73E6-C1F3-4A23-91EB-01B57ACFBB29}">
      <dgm:prSet/>
      <dgm:spPr/>
      <dgm:t>
        <a:bodyPr/>
        <a:lstStyle/>
        <a:p>
          <a:endParaRPr lang="en-US"/>
        </a:p>
      </dgm:t>
    </dgm:pt>
    <dgm:pt modelId="{A1A10A47-099E-4492-9741-E5819482C3E3}" type="sibTrans" cxnId="{6C2E73E6-C1F3-4A23-91EB-01B57ACFBB29}">
      <dgm:prSet/>
      <dgm:spPr/>
      <dgm:t>
        <a:bodyPr/>
        <a:lstStyle/>
        <a:p>
          <a:endParaRPr lang="en-US"/>
        </a:p>
      </dgm:t>
    </dgm:pt>
    <dgm:pt modelId="{43DEB28E-2EBB-43EC-BD2C-FA8EAA94D0A0}">
      <dgm:prSet phldrT="[Text]" custT="1"/>
      <dgm:spPr/>
      <dgm:t>
        <a:bodyPr/>
        <a:lstStyle/>
        <a:p>
          <a:r>
            <a:rPr lang="en-US" sz="2600"/>
            <a:t>New compile on Agent 2</a:t>
          </a:r>
        </a:p>
      </dgm:t>
    </dgm:pt>
    <dgm:pt modelId="{7B7C3C83-5EAF-42E0-BC5D-07DE9631425F}" type="parTrans" cxnId="{FA9DF127-D262-49DB-A4EF-713A4297E350}">
      <dgm:prSet/>
      <dgm:spPr/>
      <dgm:t>
        <a:bodyPr/>
        <a:lstStyle/>
        <a:p>
          <a:endParaRPr lang="en-US"/>
        </a:p>
      </dgm:t>
    </dgm:pt>
    <dgm:pt modelId="{4F4C74A7-EC50-435E-9D44-7438E88F833F}" type="sibTrans" cxnId="{FA9DF127-D262-49DB-A4EF-713A4297E350}">
      <dgm:prSet/>
      <dgm:spPr/>
      <dgm:t>
        <a:bodyPr/>
        <a:lstStyle/>
        <a:p>
          <a:endParaRPr lang="en-US"/>
        </a:p>
      </dgm:t>
    </dgm:pt>
    <dgm:pt modelId="{F774B914-59A9-47A2-8DD9-083BA4D710B4}">
      <dgm:prSet phldrT="[Text]" custT="1"/>
      <dgm:spPr/>
      <dgm:t>
        <a:bodyPr/>
        <a:lstStyle/>
        <a:p>
          <a:endParaRPr lang="en-US" sz="2600"/>
        </a:p>
      </dgm:t>
    </dgm:pt>
    <dgm:pt modelId="{A32610DC-952E-409D-A571-FDFB7BE0F3F3}" type="parTrans" cxnId="{A4231F67-1487-4B62-9328-CD1150CC0584}">
      <dgm:prSet/>
      <dgm:spPr/>
      <dgm:t>
        <a:bodyPr/>
        <a:lstStyle/>
        <a:p>
          <a:endParaRPr lang="en-US"/>
        </a:p>
      </dgm:t>
    </dgm:pt>
    <dgm:pt modelId="{6F2139EB-006D-4BE2-8E8D-FCE07AD4C39E}" type="sibTrans" cxnId="{A4231F67-1487-4B62-9328-CD1150CC0584}">
      <dgm:prSet/>
      <dgm:spPr/>
      <dgm:t>
        <a:bodyPr/>
        <a:lstStyle/>
        <a:p>
          <a:endParaRPr lang="en-US"/>
        </a:p>
      </dgm:t>
    </dgm:pt>
    <dgm:pt modelId="{0B34D168-9AE2-4134-B4C5-ECE24911E063}">
      <dgm:prSet/>
      <dgm:spPr/>
      <dgm:t>
        <a:bodyPr/>
        <a:lstStyle/>
        <a:p>
          <a:endParaRPr lang="en-US"/>
        </a:p>
      </dgm:t>
    </dgm:pt>
    <dgm:pt modelId="{1AE87B0E-6476-477A-9CFB-7BBA2BAA3B09}" type="parTrans" cxnId="{C92CA712-51E5-45A1-B23C-880736EF5543}">
      <dgm:prSet/>
      <dgm:spPr/>
      <dgm:t>
        <a:bodyPr/>
        <a:lstStyle/>
        <a:p>
          <a:endParaRPr lang="en-US"/>
        </a:p>
      </dgm:t>
    </dgm:pt>
    <dgm:pt modelId="{7297C5A2-EDAC-4C44-AA50-1CE2F5C51E32}" type="sibTrans" cxnId="{C92CA712-51E5-45A1-B23C-880736EF5543}">
      <dgm:prSet/>
      <dgm:spPr/>
      <dgm:t>
        <a:bodyPr/>
        <a:lstStyle/>
        <a:p>
          <a:endParaRPr lang="en-US"/>
        </a:p>
      </dgm:t>
    </dgm:pt>
    <dgm:pt modelId="{EEF182F2-4939-4CAF-AF47-F7D15AC08F35}">
      <dgm:prSet/>
      <dgm:spPr/>
      <dgm:t>
        <a:bodyPr/>
        <a:lstStyle/>
        <a:p>
          <a:endParaRPr lang="en-US" dirty="0"/>
        </a:p>
      </dgm:t>
    </dgm:pt>
    <dgm:pt modelId="{98C2FB40-D040-4839-82B0-7799DBFDC3D2}" type="parTrans" cxnId="{24C54C2F-9044-4CFB-8BFC-00C5A06442EF}">
      <dgm:prSet/>
      <dgm:spPr/>
      <dgm:t>
        <a:bodyPr/>
        <a:lstStyle/>
        <a:p>
          <a:endParaRPr lang="en-US"/>
        </a:p>
      </dgm:t>
    </dgm:pt>
    <dgm:pt modelId="{64A20EA8-DAB1-4CB1-9EE0-A9A40ECE72DE}" type="sibTrans" cxnId="{24C54C2F-9044-4CFB-8BFC-00C5A06442EF}">
      <dgm:prSet/>
      <dgm:spPr/>
      <dgm:t>
        <a:bodyPr/>
        <a:lstStyle/>
        <a:p>
          <a:endParaRPr lang="en-US"/>
        </a:p>
      </dgm:t>
    </dgm:pt>
    <dgm:pt modelId="{E9BCE17C-D59A-4E7E-A0C9-B5BF8A379B2A}">
      <dgm:prSet/>
      <dgm:spPr/>
      <dgm:t>
        <a:bodyPr/>
        <a:lstStyle/>
        <a:p>
          <a:endParaRPr lang="en-US" dirty="0"/>
        </a:p>
      </dgm:t>
    </dgm:pt>
    <dgm:pt modelId="{C01F63C1-8E20-4ECC-9EA1-243F7D15BF4E}" type="parTrans" cxnId="{9C12ED9B-FB50-414D-B5F0-71D5223A2E1C}">
      <dgm:prSet/>
      <dgm:spPr/>
      <dgm:t>
        <a:bodyPr/>
        <a:lstStyle/>
        <a:p>
          <a:endParaRPr lang="en-US"/>
        </a:p>
      </dgm:t>
    </dgm:pt>
    <dgm:pt modelId="{8AADDD80-90DD-4F34-BAA3-831248D633A7}" type="sibTrans" cxnId="{9C12ED9B-FB50-414D-B5F0-71D5223A2E1C}">
      <dgm:prSet/>
      <dgm:spPr/>
      <dgm:t>
        <a:bodyPr/>
        <a:lstStyle/>
        <a:p>
          <a:endParaRPr lang="en-US"/>
        </a:p>
      </dgm:t>
    </dgm:pt>
    <dgm:pt modelId="{F80353C7-1B76-4956-B6A7-3C3F0FCA8082}" type="pres">
      <dgm:prSet presAssocID="{EE180F31-80C2-4B88-9E75-D41143A019BA}" presName="linear" presStyleCnt="0">
        <dgm:presLayoutVars>
          <dgm:animLvl val="lvl"/>
          <dgm:resizeHandles val="exact"/>
        </dgm:presLayoutVars>
      </dgm:prSet>
      <dgm:spPr/>
    </dgm:pt>
    <dgm:pt modelId="{AF1DAC2B-1B5F-419C-B21B-B191A9A5DF1E}" type="pres">
      <dgm:prSet presAssocID="{67AA1E95-6582-4F37-B5FE-CDE53F8D2D1D}" presName="parentText" presStyleLbl="node1" presStyleIdx="0" presStyleCnt="2">
        <dgm:presLayoutVars>
          <dgm:chMax val="0"/>
          <dgm:bulletEnabled val="1"/>
        </dgm:presLayoutVars>
      </dgm:prSet>
      <dgm:spPr/>
    </dgm:pt>
    <dgm:pt modelId="{331960B4-C2BC-4CB4-8FFE-DB5A045E898F}" type="pres">
      <dgm:prSet presAssocID="{67AA1E95-6582-4F37-B5FE-CDE53F8D2D1D}" presName="childText" presStyleLbl="revTx" presStyleIdx="0" presStyleCnt="2">
        <dgm:presLayoutVars>
          <dgm:bulletEnabled val="1"/>
        </dgm:presLayoutVars>
      </dgm:prSet>
      <dgm:spPr/>
    </dgm:pt>
    <dgm:pt modelId="{EF9B14C4-04CC-45B4-A113-01A06A82DD1F}" type="pres">
      <dgm:prSet presAssocID="{43DEB28E-2EBB-43EC-BD2C-FA8EAA94D0A0}" presName="parentText" presStyleLbl="node1" presStyleIdx="1" presStyleCnt="2" custLinFactNeighborY="-8514">
        <dgm:presLayoutVars>
          <dgm:chMax val="0"/>
          <dgm:bulletEnabled val="1"/>
        </dgm:presLayoutVars>
      </dgm:prSet>
      <dgm:spPr/>
    </dgm:pt>
    <dgm:pt modelId="{7C7D43BF-BF08-4B67-88D1-BF383F851CE0}" type="pres">
      <dgm:prSet presAssocID="{43DEB28E-2EBB-43EC-BD2C-FA8EAA94D0A0}" presName="childText" presStyleLbl="revTx" presStyleIdx="1" presStyleCnt="2">
        <dgm:presLayoutVars>
          <dgm:bulletEnabled val="1"/>
        </dgm:presLayoutVars>
      </dgm:prSet>
      <dgm:spPr/>
    </dgm:pt>
  </dgm:ptLst>
  <dgm:cxnLst>
    <dgm:cxn modelId="{33884503-DA9A-478B-A242-F574F7E87E07}" type="presOf" srcId="{43DEB28E-2EBB-43EC-BD2C-FA8EAA94D0A0}" destId="{EF9B14C4-04CC-45B4-A113-01A06A82DD1F}" srcOrd="0" destOrd="0" presId="urn:microsoft.com/office/officeart/2005/8/layout/vList2"/>
    <dgm:cxn modelId="{3A818205-E81D-4FE0-88AB-BA1189A66D34}" type="presOf" srcId="{E9BCE17C-D59A-4E7E-A0C9-B5BF8A379B2A}" destId="{331960B4-C2BC-4CB4-8FFE-DB5A045E898F}" srcOrd="0" destOrd="3" presId="urn:microsoft.com/office/officeart/2005/8/layout/vList2"/>
    <dgm:cxn modelId="{C92CA712-51E5-45A1-B23C-880736EF5543}" srcId="{67AA1E95-6582-4F37-B5FE-CDE53F8D2D1D}" destId="{0B34D168-9AE2-4134-B4C5-ECE24911E063}" srcOrd="1" destOrd="0" parTransId="{1AE87B0E-6476-477A-9CFB-7BBA2BAA3B09}" sibTransId="{7297C5A2-EDAC-4C44-AA50-1CE2F5C51E32}"/>
    <dgm:cxn modelId="{BA283E18-45C1-4C60-8137-BED0BD37C84E}" type="presOf" srcId="{67AA1E95-6582-4F37-B5FE-CDE53F8D2D1D}" destId="{AF1DAC2B-1B5F-419C-B21B-B191A9A5DF1E}" srcOrd="0" destOrd="0" presId="urn:microsoft.com/office/officeart/2005/8/layout/vList2"/>
    <dgm:cxn modelId="{FA9DF127-D262-49DB-A4EF-713A4297E350}" srcId="{EE180F31-80C2-4B88-9E75-D41143A019BA}" destId="{43DEB28E-2EBB-43EC-BD2C-FA8EAA94D0A0}" srcOrd="1" destOrd="0" parTransId="{7B7C3C83-5EAF-42E0-BC5D-07DE9631425F}" sibTransId="{4F4C74A7-EC50-435E-9D44-7438E88F833F}"/>
    <dgm:cxn modelId="{B539E22A-824E-47F6-9075-20A48D1E266C}" type="presOf" srcId="{9EA88F44-4947-4E8F-B589-90F861B811B0}" destId="{7C7D43BF-BF08-4B67-88D1-BF383F851CE0}" srcOrd="0" destOrd="5" presId="urn:microsoft.com/office/officeart/2005/8/layout/vList2"/>
    <dgm:cxn modelId="{24C54C2F-9044-4CFB-8BFC-00C5A06442EF}" srcId="{67AA1E95-6582-4F37-B5FE-CDE53F8D2D1D}" destId="{EEF182F2-4939-4CAF-AF47-F7D15AC08F35}" srcOrd="2" destOrd="0" parTransId="{98C2FB40-D040-4839-82B0-7799DBFDC3D2}" sibTransId="{64A20EA8-DAB1-4CB1-9EE0-A9A40ECE72DE}"/>
    <dgm:cxn modelId="{06B68F3B-1CBF-487B-81E3-8ABA0C26DBCA}" type="presOf" srcId="{EF906969-D87B-468D-987A-98057FDCE749}" destId="{7C7D43BF-BF08-4B67-88D1-BF383F851CE0}" srcOrd="0" destOrd="3" presId="urn:microsoft.com/office/officeart/2005/8/layout/vList2"/>
    <dgm:cxn modelId="{A4231F67-1487-4B62-9328-CD1150CC0584}" srcId="{67AA1E95-6582-4F37-B5FE-CDE53F8D2D1D}" destId="{F774B914-59A9-47A2-8DD9-083BA4D710B4}" srcOrd="0" destOrd="0" parTransId="{A32610DC-952E-409D-A571-FDFB7BE0F3F3}" sibTransId="{6F2139EB-006D-4BE2-8E8D-FCE07AD4C39E}"/>
    <dgm:cxn modelId="{2BCC5F69-9083-4A70-8C4D-16116B14F998}" srcId="{43DEB28E-2EBB-43EC-BD2C-FA8EAA94D0A0}" destId="{20C29313-04B8-4EBF-835D-4942DC426F82}" srcOrd="4" destOrd="0" parTransId="{E31B5800-3F2F-4050-8ADA-20FF889FBE05}" sibTransId="{7AA185E1-4B6A-46DB-9BEC-142C0B0F782D}"/>
    <dgm:cxn modelId="{06C60E57-6CA9-4715-BCF3-16B1FA45ADC7}" type="presOf" srcId="{EE180F31-80C2-4B88-9E75-D41143A019BA}" destId="{F80353C7-1B76-4956-B6A7-3C3F0FCA8082}" srcOrd="0" destOrd="0" presId="urn:microsoft.com/office/officeart/2005/8/layout/vList2"/>
    <dgm:cxn modelId="{C0C51D88-DBC7-4775-8491-69E67D0FB1F6}" type="presOf" srcId="{9B454A90-B882-424A-A578-9A48B695D513}" destId="{7C7D43BF-BF08-4B67-88D1-BF383F851CE0}" srcOrd="0" destOrd="1" presId="urn:microsoft.com/office/officeart/2005/8/layout/vList2"/>
    <dgm:cxn modelId="{471C4D88-C997-4790-BAEB-93061E0AF49D}" srcId="{EE180F31-80C2-4B88-9E75-D41143A019BA}" destId="{67AA1E95-6582-4F37-B5FE-CDE53F8D2D1D}" srcOrd="0" destOrd="0" parTransId="{DCC93742-584B-4D0B-BEE2-50EF6DA646AA}" sibTransId="{057CCCB5-B6D7-4F93-9780-2220EF550F89}"/>
    <dgm:cxn modelId="{E852068C-9773-4801-9D09-F37E89DFFA3A}" srcId="{43DEB28E-2EBB-43EC-BD2C-FA8EAA94D0A0}" destId="{EB4A5334-5506-4B7F-9CA6-9470F83FD571}" srcOrd="0" destOrd="0" parTransId="{64A6649B-1613-4288-83F9-8170BE393FAC}" sibTransId="{A7D637E2-5F71-4612-82B4-29FED20FA814}"/>
    <dgm:cxn modelId="{9C12ED9B-FB50-414D-B5F0-71D5223A2E1C}" srcId="{67AA1E95-6582-4F37-B5FE-CDE53F8D2D1D}" destId="{E9BCE17C-D59A-4E7E-A0C9-B5BF8A379B2A}" srcOrd="3" destOrd="0" parTransId="{C01F63C1-8E20-4ECC-9EA1-243F7D15BF4E}" sibTransId="{8AADDD80-90DD-4F34-BAA3-831248D633A7}"/>
    <dgm:cxn modelId="{33514C9F-00DB-462F-B9F2-48A3BEE9FF0C}" type="presOf" srcId="{EEF182F2-4939-4CAF-AF47-F7D15AC08F35}" destId="{331960B4-C2BC-4CB4-8FFE-DB5A045E898F}" srcOrd="0" destOrd="2" presId="urn:microsoft.com/office/officeart/2005/8/layout/vList2"/>
    <dgm:cxn modelId="{EC7F53AA-88B6-46A3-979D-0492BCE2E837}" srcId="{43DEB28E-2EBB-43EC-BD2C-FA8EAA94D0A0}" destId="{9B454A90-B882-424A-A578-9A48B695D513}" srcOrd="1" destOrd="0" parTransId="{3E57EC37-E5A1-4176-8D7B-15F5DC37FC1E}" sibTransId="{D8C9C528-12B1-44E3-BC78-E3E2E59C4115}"/>
    <dgm:cxn modelId="{1DE023AF-2B31-4EF2-9002-CDDCE50EC9A2}" srcId="{43DEB28E-2EBB-43EC-BD2C-FA8EAA94D0A0}" destId="{E7022AD2-0E6D-4793-BF08-F057CFA56CC4}" srcOrd="2" destOrd="0" parTransId="{2CA1888C-4373-4E38-868B-7DF936413835}" sibTransId="{CAA8F7B9-677D-4FE0-9D35-82379AC1C730}"/>
    <dgm:cxn modelId="{D7EF7ABD-3E2B-4988-8E50-F6C1137C4D76}" type="presOf" srcId="{F774B914-59A9-47A2-8DD9-083BA4D710B4}" destId="{331960B4-C2BC-4CB4-8FFE-DB5A045E898F}" srcOrd="0" destOrd="0" presId="urn:microsoft.com/office/officeart/2005/8/layout/vList2"/>
    <dgm:cxn modelId="{F40ABDC0-B483-4153-BFFE-5C69E398257F}" srcId="{43DEB28E-2EBB-43EC-BD2C-FA8EAA94D0A0}" destId="{EF906969-D87B-468D-987A-98057FDCE749}" srcOrd="3" destOrd="0" parTransId="{22C20C92-F849-42AE-9B86-F7F8DFBAF29F}" sibTransId="{00F75D0B-5600-4296-A0CF-17AACE49956E}"/>
    <dgm:cxn modelId="{F73B30C4-46CA-44FF-AFCD-7A95DB213B54}" type="presOf" srcId="{E7022AD2-0E6D-4793-BF08-F057CFA56CC4}" destId="{7C7D43BF-BF08-4B67-88D1-BF383F851CE0}" srcOrd="0" destOrd="2" presId="urn:microsoft.com/office/officeart/2005/8/layout/vList2"/>
    <dgm:cxn modelId="{A55EBCD3-8CDE-42A3-BE38-FC77CB73ACF2}" type="presOf" srcId="{EB4A5334-5506-4B7F-9CA6-9470F83FD571}" destId="{7C7D43BF-BF08-4B67-88D1-BF383F851CE0}" srcOrd="0" destOrd="0" presId="urn:microsoft.com/office/officeart/2005/8/layout/vList2"/>
    <dgm:cxn modelId="{6C2E73E6-C1F3-4A23-91EB-01B57ACFBB29}" srcId="{43DEB28E-2EBB-43EC-BD2C-FA8EAA94D0A0}" destId="{9EA88F44-4947-4E8F-B589-90F861B811B0}" srcOrd="5" destOrd="0" parTransId="{5C772DE6-72EC-461F-A0BE-FA5E5512724E}" sibTransId="{A1A10A47-099E-4492-9741-E5819482C3E3}"/>
    <dgm:cxn modelId="{1C52A5F5-9563-4C3A-ADAA-1789AB4087D4}" type="presOf" srcId="{0B34D168-9AE2-4134-B4C5-ECE24911E063}" destId="{331960B4-C2BC-4CB4-8FFE-DB5A045E898F}" srcOrd="0" destOrd="1" presId="urn:microsoft.com/office/officeart/2005/8/layout/vList2"/>
    <dgm:cxn modelId="{A2C8E6FD-BCFF-468D-B94F-3D6D00536722}" type="presOf" srcId="{20C29313-04B8-4EBF-835D-4942DC426F82}" destId="{7C7D43BF-BF08-4B67-88D1-BF383F851CE0}" srcOrd="0" destOrd="4" presId="urn:microsoft.com/office/officeart/2005/8/layout/vList2"/>
    <dgm:cxn modelId="{F936BCA7-B152-405A-B690-E6664737DD04}" type="presParOf" srcId="{F80353C7-1B76-4956-B6A7-3C3F0FCA8082}" destId="{AF1DAC2B-1B5F-419C-B21B-B191A9A5DF1E}" srcOrd="0" destOrd="0" presId="urn:microsoft.com/office/officeart/2005/8/layout/vList2"/>
    <dgm:cxn modelId="{FBE33E0A-52E3-4DC9-8AF8-C6F686F1ED4C}" type="presParOf" srcId="{F80353C7-1B76-4956-B6A7-3C3F0FCA8082}" destId="{331960B4-C2BC-4CB4-8FFE-DB5A045E898F}" srcOrd="1" destOrd="0" presId="urn:microsoft.com/office/officeart/2005/8/layout/vList2"/>
    <dgm:cxn modelId="{D4274D04-4DBF-4FCC-AC70-6D304EE4C80F}" type="presParOf" srcId="{F80353C7-1B76-4956-B6A7-3C3F0FCA8082}" destId="{EF9B14C4-04CC-45B4-A113-01A06A82DD1F}" srcOrd="2" destOrd="0" presId="urn:microsoft.com/office/officeart/2005/8/layout/vList2"/>
    <dgm:cxn modelId="{9355C0A0-B6A0-4609-90B6-E6B1A630F086}" type="presParOf" srcId="{F80353C7-1B76-4956-B6A7-3C3F0FCA8082}" destId="{7C7D43BF-BF08-4B67-88D1-BF383F851CE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5CAC6E89-8D61-41CE-B485-D446E81BC55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2CEDA83-D5A0-48DB-8163-E40BFC900E3A}">
      <dgm:prSet/>
      <dgm:spPr/>
      <dgm:t>
        <a:bodyPr/>
        <a:lstStyle/>
        <a:p>
          <a:r>
            <a:rPr lang="en-US" dirty="0"/>
            <a:t>Too many plans generated could create cache bloat, so limit # of plans in cache</a:t>
          </a:r>
        </a:p>
      </dgm:t>
    </dgm:pt>
    <dgm:pt modelId="{FFA84FBB-5C0E-4271-ADEC-F93B38D5AC82}" type="parTrans" cxnId="{9E49E00B-EE5E-46BC-A929-4110C97F26F0}">
      <dgm:prSet/>
      <dgm:spPr/>
      <dgm:t>
        <a:bodyPr/>
        <a:lstStyle/>
        <a:p>
          <a:endParaRPr lang="en-US"/>
        </a:p>
      </dgm:t>
    </dgm:pt>
    <dgm:pt modelId="{641045D7-E9BC-4DA4-8321-010DF4C62CB0}" type="sibTrans" cxnId="{9E49E00B-EE5E-46BC-A929-4110C97F26F0}">
      <dgm:prSet/>
      <dgm:spPr/>
      <dgm:t>
        <a:bodyPr/>
        <a:lstStyle/>
        <a:p>
          <a:endParaRPr lang="en-US"/>
        </a:p>
      </dgm:t>
    </dgm:pt>
    <dgm:pt modelId="{4E045BB2-63F7-4DA4-88B4-A8C927B884A3}">
      <dgm:prSet/>
      <dgm:spPr/>
      <dgm:t>
        <a:bodyPr/>
        <a:lstStyle/>
        <a:p>
          <a:r>
            <a:rPr lang="en-US" dirty="0"/>
            <a:t>Automatically enables </a:t>
          </a:r>
          <a:r>
            <a:rPr lang="en-US" u="none" dirty="0"/>
            <a:t>multiple, active </a:t>
          </a:r>
          <a:r>
            <a:rPr lang="en-US" dirty="0"/>
            <a:t>cached plans for a single parameterized statement</a:t>
          </a:r>
        </a:p>
      </dgm:t>
    </dgm:pt>
    <dgm:pt modelId="{129C0E1A-0AE7-41B1-A837-DC59CD4AF189}" type="parTrans" cxnId="{F97D9C96-F0EB-4244-9AF6-16645DA9715D}">
      <dgm:prSet/>
      <dgm:spPr/>
      <dgm:t>
        <a:bodyPr/>
        <a:lstStyle/>
        <a:p>
          <a:endParaRPr lang="en-US"/>
        </a:p>
      </dgm:t>
    </dgm:pt>
    <dgm:pt modelId="{B30E668D-F2B1-4184-B260-F1D6EE3B2B96}" type="sibTrans" cxnId="{F97D9C96-F0EB-4244-9AF6-16645DA9715D}">
      <dgm:prSet/>
      <dgm:spPr/>
      <dgm:t>
        <a:bodyPr/>
        <a:lstStyle/>
        <a:p>
          <a:endParaRPr lang="en-US"/>
        </a:p>
      </dgm:t>
    </dgm:pt>
    <dgm:pt modelId="{45F22626-D450-421C-A612-BA0F097ADBB1}">
      <dgm:prSet/>
      <dgm:spPr/>
      <dgm:t>
        <a:bodyPr/>
        <a:lstStyle/>
        <a:p>
          <a:r>
            <a:rPr lang="en-US" dirty="0"/>
            <a:t>Cached execution plans will accommodate different data sizes based on the customer-provided runtime parameter value(s)</a:t>
          </a:r>
        </a:p>
      </dgm:t>
    </dgm:pt>
    <dgm:pt modelId="{F90B12C8-D7C3-4413-900E-D1FD6CEBE301}" type="parTrans" cxnId="{43464EAA-0564-4781-B7D6-8BFF430F5D57}">
      <dgm:prSet/>
      <dgm:spPr/>
      <dgm:t>
        <a:bodyPr/>
        <a:lstStyle/>
        <a:p>
          <a:endParaRPr lang="en-US"/>
        </a:p>
      </dgm:t>
    </dgm:pt>
    <dgm:pt modelId="{18681B9E-B438-47C6-942B-C78E8AE2FEB5}" type="sibTrans" cxnId="{43464EAA-0564-4781-B7D6-8BFF430F5D57}">
      <dgm:prSet/>
      <dgm:spPr/>
      <dgm:t>
        <a:bodyPr/>
        <a:lstStyle/>
        <a:p>
          <a:endParaRPr lang="en-US"/>
        </a:p>
      </dgm:t>
    </dgm:pt>
    <dgm:pt modelId="{ACAAE0B2-0937-44FB-B5FE-AC045288E04A}">
      <dgm:prSet/>
      <dgm:spPr/>
      <dgm:t>
        <a:bodyPr/>
        <a:lstStyle/>
        <a:p>
          <a:pPr>
            <a:buNone/>
          </a:pPr>
          <a:r>
            <a:rPr lang="en-US" dirty="0"/>
            <a:t>Design considerations</a:t>
          </a:r>
        </a:p>
      </dgm:t>
    </dgm:pt>
    <dgm:pt modelId="{6411EE85-D37B-4436-8480-87B3766C20F3}" type="parTrans" cxnId="{217E1EBD-8479-439E-8DEB-D7CFB5A7895E}">
      <dgm:prSet/>
      <dgm:spPr/>
      <dgm:t>
        <a:bodyPr/>
        <a:lstStyle/>
        <a:p>
          <a:endParaRPr lang="en-US"/>
        </a:p>
      </dgm:t>
    </dgm:pt>
    <dgm:pt modelId="{1DD20117-8A2D-4729-AC22-39B059DF0BEE}" type="sibTrans" cxnId="{217E1EBD-8479-439E-8DEB-D7CFB5A7895E}">
      <dgm:prSet/>
      <dgm:spPr/>
      <dgm:t>
        <a:bodyPr/>
        <a:lstStyle/>
        <a:p>
          <a:endParaRPr lang="en-US"/>
        </a:p>
      </dgm:t>
    </dgm:pt>
    <dgm:pt modelId="{4698D926-E9FC-473E-A199-116788C3DAD5}">
      <dgm:prSet/>
      <dgm:spPr/>
      <dgm:t>
        <a:bodyPr/>
        <a:lstStyle/>
        <a:p>
          <a:r>
            <a:rPr lang="en-US"/>
            <a:t>Overhead of PSP optimization must not outweigh downstream benefit</a:t>
          </a:r>
          <a:endParaRPr lang="en-US" dirty="0"/>
        </a:p>
      </dgm:t>
    </dgm:pt>
    <dgm:pt modelId="{8118A63B-FCA9-462A-A61B-1C76B454E7E4}" type="parTrans" cxnId="{D338C2D1-E535-47F4-BD37-041624F8E7CF}">
      <dgm:prSet/>
      <dgm:spPr/>
      <dgm:t>
        <a:bodyPr/>
        <a:lstStyle/>
        <a:p>
          <a:endParaRPr lang="en-US"/>
        </a:p>
      </dgm:t>
    </dgm:pt>
    <dgm:pt modelId="{97D15FA7-2993-435D-B218-1D0DB1E1821A}" type="sibTrans" cxnId="{D338C2D1-E535-47F4-BD37-041624F8E7CF}">
      <dgm:prSet/>
      <dgm:spPr/>
      <dgm:t>
        <a:bodyPr/>
        <a:lstStyle/>
        <a:p>
          <a:endParaRPr lang="en-US"/>
        </a:p>
      </dgm:t>
    </dgm:pt>
    <dgm:pt modelId="{6E8A5037-9B71-4A75-8A9B-617673E9E56E}">
      <dgm:prSet/>
      <dgm:spPr/>
      <dgm:t>
        <a:bodyPr/>
        <a:lstStyle/>
        <a:p>
          <a:r>
            <a:rPr lang="en-US"/>
            <a:t>Compatible with Query Store plan forcing</a:t>
          </a:r>
          <a:endParaRPr lang="en-US" dirty="0"/>
        </a:p>
      </dgm:t>
    </dgm:pt>
    <dgm:pt modelId="{85B385CF-F739-4791-9C26-9381F1E153A9}" type="parTrans" cxnId="{A6A93FD3-A4AB-42BF-9F8C-DAF998B48B2C}">
      <dgm:prSet/>
      <dgm:spPr/>
      <dgm:t>
        <a:bodyPr/>
        <a:lstStyle/>
        <a:p>
          <a:endParaRPr lang="en-US"/>
        </a:p>
      </dgm:t>
    </dgm:pt>
    <dgm:pt modelId="{0889D297-3370-4C46-8EBF-0F17AFDB9037}" type="sibTrans" cxnId="{A6A93FD3-A4AB-42BF-9F8C-DAF998B48B2C}">
      <dgm:prSet/>
      <dgm:spPr/>
      <dgm:t>
        <a:bodyPr/>
        <a:lstStyle/>
        <a:p>
          <a:endParaRPr lang="en-US"/>
        </a:p>
      </dgm:t>
    </dgm:pt>
    <dgm:pt modelId="{7A91A4FC-4ED9-41B2-9B83-09BE415FCECF}" type="pres">
      <dgm:prSet presAssocID="{5CAC6E89-8D61-41CE-B485-D446E81BC557}" presName="linear" presStyleCnt="0">
        <dgm:presLayoutVars>
          <dgm:animLvl val="lvl"/>
          <dgm:resizeHandles val="exact"/>
        </dgm:presLayoutVars>
      </dgm:prSet>
      <dgm:spPr/>
    </dgm:pt>
    <dgm:pt modelId="{4364C633-99A8-442F-AB7B-98CC9B35593A}" type="pres">
      <dgm:prSet presAssocID="{4E045BB2-63F7-4DA4-88B4-A8C927B884A3}" presName="parentText" presStyleLbl="node1" presStyleIdx="0" presStyleCnt="3">
        <dgm:presLayoutVars>
          <dgm:chMax val="0"/>
          <dgm:bulletEnabled val="1"/>
        </dgm:presLayoutVars>
      </dgm:prSet>
      <dgm:spPr/>
    </dgm:pt>
    <dgm:pt modelId="{F9EDBD90-9011-4E62-9E36-F388ABABDF42}" type="pres">
      <dgm:prSet presAssocID="{B30E668D-F2B1-4184-B260-F1D6EE3B2B96}" presName="spacer" presStyleCnt="0"/>
      <dgm:spPr/>
    </dgm:pt>
    <dgm:pt modelId="{709EF244-9908-42D8-B846-1F5AE2BBD0F8}" type="pres">
      <dgm:prSet presAssocID="{45F22626-D450-421C-A612-BA0F097ADBB1}" presName="parentText" presStyleLbl="node1" presStyleIdx="1" presStyleCnt="3">
        <dgm:presLayoutVars>
          <dgm:chMax val="0"/>
          <dgm:bulletEnabled val="1"/>
        </dgm:presLayoutVars>
      </dgm:prSet>
      <dgm:spPr/>
    </dgm:pt>
    <dgm:pt modelId="{F40828B5-81DB-46E2-8DB9-E67358A03CCD}" type="pres">
      <dgm:prSet presAssocID="{18681B9E-B438-47C6-942B-C78E8AE2FEB5}" presName="spacer" presStyleCnt="0"/>
      <dgm:spPr/>
    </dgm:pt>
    <dgm:pt modelId="{BD69AF70-FDD3-4F65-B044-186A952BCA3E}" type="pres">
      <dgm:prSet presAssocID="{ACAAE0B2-0937-44FB-B5FE-AC045288E04A}" presName="parentText" presStyleLbl="node1" presStyleIdx="2" presStyleCnt="3">
        <dgm:presLayoutVars>
          <dgm:chMax val="0"/>
          <dgm:bulletEnabled val="1"/>
        </dgm:presLayoutVars>
      </dgm:prSet>
      <dgm:spPr/>
    </dgm:pt>
    <dgm:pt modelId="{6607D736-F936-4CC9-A85F-F24CE4EC548D}" type="pres">
      <dgm:prSet presAssocID="{ACAAE0B2-0937-44FB-B5FE-AC045288E04A}" presName="childText" presStyleLbl="revTx" presStyleIdx="0" presStyleCnt="1">
        <dgm:presLayoutVars>
          <dgm:bulletEnabled val="1"/>
        </dgm:presLayoutVars>
      </dgm:prSet>
      <dgm:spPr/>
    </dgm:pt>
  </dgm:ptLst>
  <dgm:cxnLst>
    <dgm:cxn modelId="{9E49E00B-EE5E-46BC-A929-4110C97F26F0}" srcId="{ACAAE0B2-0937-44FB-B5FE-AC045288E04A}" destId="{22CEDA83-D5A0-48DB-8163-E40BFC900E3A}" srcOrd="0" destOrd="0" parTransId="{FFA84FBB-5C0E-4271-ADEC-F93B38D5AC82}" sibTransId="{641045D7-E9BC-4DA4-8321-010DF4C62CB0}"/>
    <dgm:cxn modelId="{A80BE131-CCB1-4364-BBA8-4A753DE68435}" type="presOf" srcId="{4698D926-E9FC-473E-A199-116788C3DAD5}" destId="{6607D736-F936-4CC9-A85F-F24CE4EC548D}" srcOrd="0" destOrd="1" presId="urn:microsoft.com/office/officeart/2005/8/layout/vList2"/>
    <dgm:cxn modelId="{4E0ACF4E-7CBE-438E-9BED-EE84B63C1AF9}" type="presOf" srcId="{5CAC6E89-8D61-41CE-B485-D446E81BC557}" destId="{7A91A4FC-4ED9-41B2-9B83-09BE415FCECF}" srcOrd="0" destOrd="0" presId="urn:microsoft.com/office/officeart/2005/8/layout/vList2"/>
    <dgm:cxn modelId="{64609A74-824C-4706-8E66-B272406970BD}" type="presOf" srcId="{ACAAE0B2-0937-44FB-B5FE-AC045288E04A}" destId="{BD69AF70-FDD3-4F65-B044-186A952BCA3E}" srcOrd="0" destOrd="0" presId="urn:microsoft.com/office/officeart/2005/8/layout/vList2"/>
    <dgm:cxn modelId="{02606483-A327-4625-BAAF-E608969542AC}" type="presOf" srcId="{4E045BB2-63F7-4DA4-88B4-A8C927B884A3}" destId="{4364C633-99A8-442F-AB7B-98CC9B35593A}" srcOrd="0" destOrd="0" presId="urn:microsoft.com/office/officeart/2005/8/layout/vList2"/>
    <dgm:cxn modelId="{F97D9C96-F0EB-4244-9AF6-16645DA9715D}" srcId="{5CAC6E89-8D61-41CE-B485-D446E81BC557}" destId="{4E045BB2-63F7-4DA4-88B4-A8C927B884A3}" srcOrd="0" destOrd="0" parTransId="{129C0E1A-0AE7-41B1-A837-DC59CD4AF189}" sibTransId="{B30E668D-F2B1-4184-B260-F1D6EE3B2B96}"/>
    <dgm:cxn modelId="{2DAB5B9B-4B6E-4051-9C45-7A744800A7D9}" type="presOf" srcId="{45F22626-D450-421C-A612-BA0F097ADBB1}" destId="{709EF244-9908-42D8-B846-1F5AE2BBD0F8}" srcOrd="0" destOrd="0" presId="urn:microsoft.com/office/officeart/2005/8/layout/vList2"/>
    <dgm:cxn modelId="{CBCDE3A0-4689-4E67-BDBC-D23F92B280DC}" type="presOf" srcId="{22CEDA83-D5A0-48DB-8163-E40BFC900E3A}" destId="{6607D736-F936-4CC9-A85F-F24CE4EC548D}" srcOrd="0" destOrd="0" presId="urn:microsoft.com/office/officeart/2005/8/layout/vList2"/>
    <dgm:cxn modelId="{43464EAA-0564-4781-B7D6-8BFF430F5D57}" srcId="{5CAC6E89-8D61-41CE-B485-D446E81BC557}" destId="{45F22626-D450-421C-A612-BA0F097ADBB1}" srcOrd="1" destOrd="0" parTransId="{F90B12C8-D7C3-4413-900E-D1FD6CEBE301}" sibTransId="{18681B9E-B438-47C6-942B-C78E8AE2FEB5}"/>
    <dgm:cxn modelId="{217E1EBD-8479-439E-8DEB-D7CFB5A7895E}" srcId="{5CAC6E89-8D61-41CE-B485-D446E81BC557}" destId="{ACAAE0B2-0937-44FB-B5FE-AC045288E04A}" srcOrd="2" destOrd="0" parTransId="{6411EE85-D37B-4436-8480-87B3766C20F3}" sibTransId="{1DD20117-8A2D-4729-AC22-39B059DF0BEE}"/>
    <dgm:cxn modelId="{D338C2D1-E535-47F4-BD37-041624F8E7CF}" srcId="{ACAAE0B2-0937-44FB-B5FE-AC045288E04A}" destId="{4698D926-E9FC-473E-A199-116788C3DAD5}" srcOrd="1" destOrd="0" parTransId="{8118A63B-FCA9-462A-A61B-1C76B454E7E4}" sibTransId="{97D15FA7-2993-435D-B218-1D0DB1E1821A}"/>
    <dgm:cxn modelId="{A6A93FD3-A4AB-42BF-9F8C-DAF998B48B2C}" srcId="{ACAAE0B2-0937-44FB-B5FE-AC045288E04A}" destId="{6E8A5037-9B71-4A75-8A9B-617673E9E56E}" srcOrd="2" destOrd="0" parTransId="{85B385CF-F739-4791-9C26-9381F1E153A9}" sibTransId="{0889D297-3370-4C46-8EBF-0F17AFDB9037}"/>
    <dgm:cxn modelId="{2B6B0CFA-1498-4B97-95A0-F0F3F37163EF}" type="presOf" srcId="{6E8A5037-9B71-4A75-8A9B-617673E9E56E}" destId="{6607D736-F936-4CC9-A85F-F24CE4EC548D}" srcOrd="0" destOrd="2" presId="urn:microsoft.com/office/officeart/2005/8/layout/vList2"/>
    <dgm:cxn modelId="{3B30F471-99E1-4409-B462-112C5BA97393}" type="presParOf" srcId="{7A91A4FC-4ED9-41B2-9B83-09BE415FCECF}" destId="{4364C633-99A8-442F-AB7B-98CC9B35593A}" srcOrd="0" destOrd="0" presId="urn:microsoft.com/office/officeart/2005/8/layout/vList2"/>
    <dgm:cxn modelId="{80969032-0964-4D75-BBBA-39C8B4DCB4D5}" type="presParOf" srcId="{7A91A4FC-4ED9-41B2-9B83-09BE415FCECF}" destId="{F9EDBD90-9011-4E62-9E36-F388ABABDF42}" srcOrd="1" destOrd="0" presId="urn:microsoft.com/office/officeart/2005/8/layout/vList2"/>
    <dgm:cxn modelId="{2589432A-19F8-4B2D-8FFC-8340FC3AD2C0}" type="presParOf" srcId="{7A91A4FC-4ED9-41B2-9B83-09BE415FCECF}" destId="{709EF244-9908-42D8-B846-1F5AE2BBD0F8}" srcOrd="2" destOrd="0" presId="urn:microsoft.com/office/officeart/2005/8/layout/vList2"/>
    <dgm:cxn modelId="{BA439873-8D2D-4337-99C1-6BC17A31037E}" type="presParOf" srcId="{7A91A4FC-4ED9-41B2-9B83-09BE415FCECF}" destId="{F40828B5-81DB-46E2-8DB9-E67358A03CCD}" srcOrd="3" destOrd="0" presId="urn:microsoft.com/office/officeart/2005/8/layout/vList2"/>
    <dgm:cxn modelId="{DCC1C9D2-1413-49CA-9AAE-051FCE8893A2}" type="presParOf" srcId="{7A91A4FC-4ED9-41B2-9B83-09BE415FCECF}" destId="{BD69AF70-FDD3-4F65-B044-186A952BCA3E}" srcOrd="4" destOrd="0" presId="urn:microsoft.com/office/officeart/2005/8/layout/vList2"/>
    <dgm:cxn modelId="{B4908442-7010-42DB-86CC-13E48BD7B440}" type="presParOf" srcId="{7A91A4FC-4ED9-41B2-9B83-09BE415FCECF}" destId="{6607D736-F936-4CC9-A85F-F24CE4EC548D}" srcOrd="5"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AB75E4-FFF4-42F1-B47E-D64598FAA563}"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30B4DCE1-6ECC-4831-9DC9-7AB22368E85F}">
      <dgm:prSet custT="1"/>
      <dgm:spPr/>
      <dgm:t>
        <a:bodyPr/>
        <a:lstStyle/>
        <a:p>
          <a:r>
            <a:rPr lang="en-US" sz="2400" baseline="0"/>
            <a:t>Aligned Index</a:t>
          </a:r>
          <a:endParaRPr lang="en-US" sz="2400"/>
        </a:p>
      </dgm:t>
    </dgm:pt>
    <dgm:pt modelId="{5838FF47-9802-4F30-A9CE-FC1E6616AA91}" type="parTrans" cxnId="{E6A4FF03-B239-4170-9EEA-C4377E1B7FB8}">
      <dgm:prSet/>
      <dgm:spPr/>
      <dgm:t>
        <a:bodyPr/>
        <a:lstStyle/>
        <a:p>
          <a:endParaRPr lang="en-US"/>
        </a:p>
      </dgm:t>
    </dgm:pt>
    <dgm:pt modelId="{F3FF553F-A4B7-4853-9DB5-297718946F79}" type="sibTrans" cxnId="{E6A4FF03-B239-4170-9EEA-C4377E1B7FB8}">
      <dgm:prSet/>
      <dgm:spPr/>
      <dgm:t>
        <a:bodyPr/>
        <a:lstStyle/>
        <a:p>
          <a:endParaRPr lang="en-US"/>
        </a:p>
      </dgm:t>
    </dgm:pt>
    <dgm:pt modelId="{562CC8F1-EC4A-42E9-AE64-D47593E4BAE6}">
      <dgm:prSet/>
      <dgm:spPr/>
      <dgm:t>
        <a:bodyPr/>
        <a:lstStyle/>
        <a:p>
          <a:r>
            <a:rPr lang="en-US" baseline="0"/>
            <a:t>An index that is built on the same partition scheme as its corresponding table.</a:t>
          </a:r>
          <a:endParaRPr lang="en-US"/>
        </a:p>
      </dgm:t>
    </dgm:pt>
    <dgm:pt modelId="{1D3B60BC-E57A-4008-A9DA-760CF8F87C7E}" type="parTrans" cxnId="{C7D857D7-9B75-4062-AD83-82B0A3E19F26}">
      <dgm:prSet/>
      <dgm:spPr/>
      <dgm:t>
        <a:bodyPr/>
        <a:lstStyle/>
        <a:p>
          <a:endParaRPr lang="en-US"/>
        </a:p>
      </dgm:t>
    </dgm:pt>
    <dgm:pt modelId="{E0E39015-06F5-414D-A062-44765F366358}" type="sibTrans" cxnId="{C7D857D7-9B75-4062-AD83-82B0A3E19F26}">
      <dgm:prSet/>
      <dgm:spPr/>
      <dgm:t>
        <a:bodyPr/>
        <a:lstStyle/>
        <a:p>
          <a:endParaRPr lang="en-US"/>
        </a:p>
      </dgm:t>
    </dgm:pt>
    <dgm:pt modelId="{66D5F1A1-137C-408D-A0AA-AEA0039DCD6D}">
      <dgm:prSet/>
      <dgm:spPr/>
      <dgm:t>
        <a:bodyPr/>
        <a:lstStyle/>
        <a:p>
          <a:r>
            <a:rPr lang="en-US" baseline="0"/>
            <a:t>When a table and its indexes Align, SQL Server can switch partitions quickly and efficiently.</a:t>
          </a:r>
          <a:endParaRPr lang="en-US"/>
        </a:p>
      </dgm:t>
    </dgm:pt>
    <dgm:pt modelId="{F90CE33A-7741-4858-AC95-158203C3B59F}" type="parTrans" cxnId="{7821012C-3A27-4D68-B7CF-287EF94BE39D}">
      <dgm:prSet/>
      <dgm:spPr/>
      <dgm:t>
        <a:bodyPr/>
        <a:lstStyle/>
        <a:p>
          <a:endParaRPr lang="en-US"/>
        </a:p>
      </dgm:t>
    </dgm:pt>
    <dgm:pt modelId="{384BDBF2-645E-4EF2-867A-55776E95EEEB}" type="sibTrans" cxnId="{7821012C-3A27-4D68-B7CF-287EF94BE39D}">
      <dgm:prSet/>
      <dgm:spPr/>
      <dgm:t>
        <a:bodyPr/>
        <a:lstStyle/>
        <a:p>
          <a:endParaRPr lang="en-US"/>
        </a:p>
      </dgm:t>
    </dgm:pt>
    <dgm:pt modelId="{62D42052-AC85-4A87-96D4-4150C249069B}">
      <dgm:prSet custT="1"/>
      <dgm:spPr/>
      <dgm:t>
        <a:bodyPr/>
        <a:lstStyle/>
        <a:p>
          <a:r>
            <a:rPr lang="en-US" sz="2400" baseline="0"/>
            <a:t>Non-aligned index</a:t>
          </a:r>
          <a:endParaRPr lang="en-US" sz="2400"/>
        </a:p>
      </dgm:t>
    </dgm:pt>
    <dgm:pt modelId="{5CB8AC19-16F9-4C64-A4CA-6550F517E45C}" type="parTrans" cxnId="{5E977332-5D78-45BB-914D-EEDEE02DA3C1}">
      <dgm:prSet/>
      <dgm:spPr/>
      <dgm:t>
        <a:bodyPr/>
        <a:lstStyle/>
        <a:p>
          <a:endParaRPr lang="en-US"/>
        </a:p>
      </dgm:t>
    </dgm:pt>
    <dgm:pt modelId="{F3E707F8-709E-401A-93ED-B8DD1F1F39E3}" type="sibTrans" cxnId="{5E977332-5D78-45BB-914D-EEDEE02DA3C1}">
      <dgm:prSet/>
      <dgm:spPr/>
      <dgm:t>
        <a:bodyPr/>
        <a:lstStyle/>
        <a:p>
          <a:endParaRPr lang="en-US"/>
        </a:p>
      </dgm:t>
    </dgm:pt>
    <dgm:pt modelId="{B719B3D3-FFA7-4660-866C-5D3E5BDA08A3}">
      <dgm:prSet/>
      <dgm:spPr/>
      <dgm:t>
        <a:bodyPr/>
        <a:lstStyle/>
        <a:p>
          <a:r>
            <a:rPr lang="en-US" baseline="0"/>
            <a:t>An index partitioned independently from its corresponding table.</a:t>
          </a:r>
          <a:endParaRPr lang="en-US"/>
        </a:p>
      </dgm:t>
    </dgm:pt>
    <dgm:pt modelId="{3C80F376-E7AF-457D-9E20-182AAAC35EDF}" type="parTrans" cxnId="{6DBA31B6-8603-4CC2-BDED-C068E634EDF6}">
      <dgm:prSet/>
      <dgm:spPr/>
      <dgm:t>
        <a:bodyPr/>
        <a:lstStyle/>
        <a:p>
          <a:endParaRPr lang="en-US"/>
        </a:p>
      </dgm:t>
    </dgm:pt>
    <dgm:pt modelId="{FB0B62C2-A6E5-4CFC-8BAD-CC49D4FC0546}" type="sibTrans" cxnId="{6DBA31B6-8603-4CC2-BDED-C068E634EDF6}">
      <dgm:prSet/>
      <dgm:spPr/>
      <dgm:t>
        <a:bodyPr/>
        <a:lstStyle/>
        <a:p>
          <a:endParaRPr lang="en-US"/>
        </a:p>
      </dgm:t>
    </dgm:pt>
    <dgm:pt modelId="{71A2E1FA-5D83-443F-8DF8-22A39F13AA21}">
      <dgm:prSet/>
      <dgm:spPr/>
      <dgm:t>
        <a:bodyPr/>
        <a:lstStyle/>
        <a:p>
          <a:r>
            <a:rPr lang="en-US" baseline="0"/>
            <a:t>Designing a non-aligned partitioned index can be useful in the following cases:</a:t>
          </a:r>
          <a:endParaRPr lang="en-US"/>
        </a:p>
      </dgm:t>
    </dgm:pt>
    <dgm:pt modelId="{113188EF-3F0A-4E4C-A362-47A78C7A42BC}" type="parTrans" cxnId="{D0D25CE1-2ABF-493E-896F-358DA01438B7}">
      <dgm:prSet/>
      <dgm:spPr/>
      <dgm:t>
        <a:bodyPr/>
        <a:lstStyle/>
        <a:p>
          <a:endParaRPr lang="en-US"/>
        </a:p>
      </dgm:t>
    </dgm:pt>
    <dgm:pt modelId="{8EF252D3-B9E2-4F82-801F-7003DD37CFF3}" type="sibTrans" cxnId="{D0D25CE1-2ABF-493E-896F-358DA01438B7}">
      <dgm:prSet/>
      <dgm:spPr/>
      <dgm:t>
        <a:bodyPr/>
        <a:lstStyle/>
        <a:p>
          <a:endParaRPr lang="en-US"/>
        </a:p>
      </dgm:t>
    </dgm:pt>
    <dgm:pt modelId="{4923A70B-C58C-4624-9BFB-23208173CEC4}">
      <dgm:prSet/>
      <dgm:spPr/>
      <dgm:t>
        <a:bodyPr/>
        <a:lstStyle/>
        <a:p>
          <a:r>
            <a:rPr lang="en-US" baseline="0"/>
            <a:t>The base table has not been partitioned.</a:t>
          </a:r>
          <a:endParaRPr lang="en-US"/>
        </a:p>
      </dgm:t>
    </dgm:pt>
    <dgm:pt modelId="{15E080A9-8D2B-47BD-839A-C90994EB745D}" type="parTrans" cxnId="{74A88FD0-E658-4BCB-AED8-3D02E3D9D142}">
      <dgm:prSet/>
      <dgm:spPr/>
      <dgm:t>
        <a:bodyPr/>
        <a:lstStyle/>
        <a:p>
          <a:endParaRPr lang="en-US"/>
        </a:p>
      </dgm:t>
    </dgm:pt>
    <dgm:pt modelId="{7F5C1397-4E25-4ED8-A9B0-1F756116F46D}" type="sibTrans" cxnId="{74A88FD0-E658-4BCB-AED8-3D02E3D9D142}">
      <dgm:prSet/>
      <dgm:spPr/>
      <dgm:t>
        <a:bodyPr/>
        <a:lstStyle/>
        <a:p>
          <a:endParaRPr lang="en-US"/>
        </a:p>
      </dgm:t>
    </dgm:pt>
    <dgm:pt modelId="{E2FBA558-FC6C-4430-9244-E5DA7777177E}">
      <dgm:prSet/>
      <dgm:spPr/>
      <dgm:t>
        <a:bodyPr/>
        <a:lstStyle/>
        <a:p>
          <a:r>
            <a:rPr lang="en-US" baseline="0"/>
            <a:t>The index key is unique, and it does not contain the partitioning column of the table.</a:t>
          </a:r>
          <a:endParaRPr lang="en-US"/>
        </a:p>
      </dgm:t>
    </dgm:pt>
    <dgm:pt modelId="{6C3424A7-B0D4-4275-A0E5-FCC881DF7982}" type="parTrans" cxnId="{D8235534-DB63-486F-B7B4-5A4DFA8F9818}">
      <dgm:prSet/>
      <dgm:spPr/>
      <dgm:t>
        <a:bodyPr/>
        <a:lstStyle/>
        <a:p>
          <a:endParaRPr lang="en-US"/>
        </a:p>
      </dgm:t>
    </dgm:pt>
    <dgm:pt modelId="{EFC9DDD7-A83D-4C7F-8BBD-8125E35C113D}" type="sibTrans" cxnId="{D8235534-DB63-486F-B7B4-5A4DFA8F9818}">
      <dgm:prSet/>
      <dgm:spPr/>
      <dgm:t>
        <a:bodyPr/>
        <a:lstStyle/>
        <a:p>
          <a:endParaRPr lang="en-US"/>
        </a:p>
      </dgm:t>
    </dgm:pt>
    <dgm:pt modelId="{BF19F41B-29A6-416B-B38B-E3BB3E70CFE9}">
      <dgm:prSet/>
      <dgm:spPr/>
      <dgm:t>
        <a:bodyPr/>
        <a:lstStyle/>
        <a:p>
          <a:r>
            <a:rPr lang="en-US" baseline="0"/>
            <a:t>Useful when want to joins with more tables using different join columns.</a:t>
          </a:r>
          <a:endParaRPr lang="en-US"/>
        </a:p>
      </dgm:t>
    </dgm:pt>
    <dgm:pt modelId="{C36C6EE3-384E-45E1-9430-A566F2BB1B7A}" type="parTrans" cxnId="{D5587BFB-EEA2-4F03-970B-F605B4C4B111}">
      <dgm:prSet/>
      <dgm:spPr/>
      <dgm:t>
        <a:bodyPr/>
        <a:lstStyle/>
        <a:p>
          <a:endParaRPr lang="en-US"/>
        </a:p>
      </dgm:t>
    </dgm:pt>
    <dgm:pt modelId="{20546BAB-6503-4CB1-9E8B-DFB2090D2DBB}" type="sibTrans" cxnId="{D5587BFB-EEA2-4F03-970B-F605B4C4B111}">
      <dgm:prSet/>
      <dgm:spPr/>
      <dgm:t>
        <a:bodyPr/>
        <a:lstStyle/>
        <a:p>
          <a:endParaRPr lang="en-US"/>
        </a:p>
      </dgm:t>
    </dgm:pt>
    <dgm:pt modelId="{4B470827-F6AC-4AF5-9990-749B1F868A38}" type="pres">
      <dgm:prSet presAssocID="{0EAB75E4-FFF4-42F1-B47E-D64598FAA563}" presName="Name0" presStyleCnt="0">
        <dgm:presLayoutVars>
          <dgm:dir/>
          <dgm:animLvl val="lvl"/>
          <dgm:resizeHandles val="exact"/>
        </dgm:presLayoutVars>
      </dgm:prSet>
      <dgm:spPr/>
    </dgm:pt>
    <dgm:pt modelId="{949803C5-17FA-4A0A-89E5-94E086119D34}" type="pres">
      <dgm:prSet presAssocID="{30B4DCE1-6ECC-4831-9DC9-7AB22368E85F}" presName="composite" presStyleCnt="0"/>
      <dgm:spPr/>
    </dgm:pt>
    <dgm:pt modelId="{CAD8EE0C-7F04-43A3-BB69-4287DED5DB06}" type="pres">
      <dgm:prSet presAssocID="{30B4DCE1-6ECC-4831-9DC9-7AB22368E85F}" presName="parTx" presStyleLbl="alignNode1" presStyleIdx="0" presStyleCnt="2">
        <dgm:presLayoutVars>
          <dgm:chMax val="0"/>
          <dgm:chPref val="0"/>
          <dgm:bulletEnabled val="1"/>
        </dgm:presLayoutVars>
      </dgm:prSet>
      <dgm:spPr/>
    </dgm:pt>
    <dgm:pt modelId="{0F9E5E52-CAB5-46C2-8CF0-D8D116190E7D}" type="pres">
      <dgm:prSet presAssocID="{30B4DCE1-6ECC-4831-9DC9-7AB22368E85F}" presName="desTx" presStyleLbl="alignAccFollowNode1" presStyleIdx="0" presStyleCnt="2">
        <dgm:presLayoutVars>
          <dgm:bulletEnabled val="1"/>
        </dgm:presLayoutVars>
      </dgm:prSet>
      <dgm:spPr/>
    </dgm:pt>
    <dgm:pt modelId="{17946970-F9CB-4F7C-A5CA-C5DC2B58D9D5}" type="pres">
      <dgm:prSet presAssocID="{F3FF553F-A4B7-4853-9DB5-297718946F79}" presName="space" presStyleCnt="0"/>
      <dgm:spPr/>
    </dgm:pt>
    <dgm:pt modelId="{D9E79FB9-B98B-41E5-A3E4-8BBF32ED1039}" type="pres">
      <dgm:prSet presAssocID="{62D42052-AC85-4A87-96D4-4150C249069B}" presName="composite" presStyleCnt="0"/>
      <dgm:spPr/>
    </dgm:pt>
    <dgm:pt modelId="{CBD98650-F3B8-419C-88CD-033633D82A97}" type="pres">
      <dgm:prSet presAssocID="{62D42052-AC85-4A87-96D4-4150C249069B}" presName="parTx" presStyleLbl="alignNode1" presStyleIdx="1" presStyleCnt="2">
        <dgm:presLayoutVars>
          <dgm:chMax val="0"/>
          <dgm:chPref val="0"/>
          <dgm:bulletEnabled val="1"/>
        </dgm:presLayoutVars>
      </dgm:prSet>
      <dgm:spPr/>
    </dgm:pt>
    <dgm:pt modelId="{D88BAB86-542E-44C0-925D-B70C533A5AA3}" type="pres">
      <dgm:prSet presAssocID="{62D42052-AC85-4A87-96D4-4150C249069B}" presName="desTx" presStyleLbl="alignAccFollowNode1" presStyleIdx="1" presStyleCnt="2">
        <dgm:presLayoutVars>
          <dgm:bulletEnabled val="1"/>
        </dgm:presLayoutVars>
      </dgm:prSet>
      <dgm:spPr/>
    </dgm:pt>
  </dgm:ptLst>
  <dgm:cxnLst>
    <dgm:cxn modelId="{E6A4FF03-B239-4170-9EEA-C4377E1B7FB8}" srcId="{0EAB75E4-FFF4-42F1-B47E-D64598FAA563}" destId="{30B4DCE1-6ECC-4831-9DC9-7AB22368E85F}" srcOrd="0" destOrd="0" parTransId="{5838FF47-9802-4F30-A9CE-FC1E6616AA91}" sibTransId="{F3FF553F-A4B7-4853-9DB5-297718946F79}"/>
    <dgm:cxn modelId="{0E38C604-7515-4197-A0A5-3A85D7DD2A3E}" type="presOf" srcId="{562CC8F1-EC4A-42E9-AE64-D47593E4BAE6}" destId="{0F9E5E52-CAB5-46C2-8CF0-D8D116190E7D}" srcOrd="0" destOrd="0" presId="urn:microsoft.com/office/officeart/2005/8/layout/hList1"/>
    <dgm:cxn modelId="{7821012C-3A27-4D68-B7CF-287EF94BE39D}" srcId="{30B4DCE1-6ECC-4831-9DC9-7AB22368E85F}" destId="{66D5F1A1-137C-408D-A0AA-AEA0039DCD6D}" srcOrd="1" destOrd="0" parTransId="{F90CE33A-7741-4858-AC95-158203C3B59F}" sibTransId="{384BDBF2-645E-4EF2-867A-55776E95EEEB}"/>
    <dgm:cxn modelId="{D561762C-096A-4C29-8DC2-89C065C00C69}" type="presOf" srcId="{66D5F1A1-137C-408D-A0AA-AEA0039DCD6D}" destId="{0F9E5E52-CAB5-46C2-8CF0-D8D116190E7D}" srcOrd="0" destOrd="1" presId="urn:microsoft.com/office/officeart/2005/8/layout/hList1"/>
    <dgm:cxn modelId="{82050F32-8897-4B67-9C03-1D90C5427BB4}" type="presOf" srcId="{BF19F41B-29A6-416B-B38B-E3BB3E70CFE9}" destId="{D88BAB86-542E-44C0-925D-B70C533A5AA3}" srcOrd="0" destOrd="4" presId="urn:microsoft.com/office/officeart/2005/8/layout/hList1"/>
    <dgm:cxn modelId="{5E977332-5D78-45BB-914D-EEDEE02DA3C1}" srcId="{0EAB75E4-FFF4-42F1-B47E-D64598FAA563}" destId="{62D42052-AC85-4A87-96D4-4150C249069B}" srcOrd="1" destOrd="0" parTransId="{5CB8AC19-16F9-4C64-A4CA-6550F517E45C}" sibTransId="{F3E707F8-709E-401A-93ED-B8DD1F1F39E3}"/>
    <dgm:cxn modelId="{D8235534-DB63-486F-B7B4-5A4DFA8F9818}" srcId="{71A2E1FA-5D83-443F-8DF8-22A39F13AA21}" destId="{E2FBA558-FC6C-4430-9244-E5DA7777177E}" srcOrd="1" destOrd="0" parTransId="{6C3424A7-B0D4-4275-A0E5-FCC881DF7982}" sibTransId="{EFC9DDD7-A83D-4C7F-8BBD-8125E35C113D}"/>
    <dgm:cxn modelId="{6B553B47-E6F0-461D-B51D-CDA9014533FB}" type="presOf" srcId="{30B4DCE1-6ECC-4831-9DC9-7AB22368E85F}" destId="{CAD8EE0C-7F04-43A3-BB69-4287DED5DB06}" srcOrd="0" destOrd="0" presId="urn:microsoft.com/office/officeart/2005/8/layout/hList1"/>
    <dgm:cxn modelId="{118F5569-88CF-4910-A961-72C0E7851079}" type="presOf" srcId="{4923A70B-C58C-4624-9BFB-23208173CEC4}" destId="{D88BAB86-542E-44C0-925D-B70C533A5AA3}" srcOrd="0" destOrd="2" presId="urn:microsoft.com/office/officeart/2005/8/layout/hList1"/>
    <dgm:cxn modelId="{56E1C175-D96E-43F1-BFD6-2D385BBB124E}" type="presOf" srcId="{71A2E1FA-5D83-443F-8DF8-22A39F13AA21}" destId="{D88BAB86-542E-44C0-925D-B70C533A5AA3}" srcOrd="0" destOrd="1" presId="urn:microsoft.com/office/officeart/2005/8/layout/hList1"/>
    <dgm:cxn modelId="{36E3D857-8828-45C0-BC8E-FF1389E55D09}" type="presOf" srcId="{B719B3D3-FFA7-4660-866C-5D3E5BDA08A3}" destId="{D88BAB86-542E-44C0-925D-B70C533A5AA3}" srcOrd="0" destOrd="0" presId="urn:microsoft.com/office/officeart/2005/8/layout/hList1"/>
    <dgm:cxn modelId="{E0D8979E-6835-44E1-944A-DFAE14EEFAB9}" type="presOf" srcId="{E2FBA558-FC6C-4430-9244-E5DA7777177E}" destId="{D88BAB86-542E-44C0-925D-B70C533A5AA3}" srcOrd="0" destOrd="3" presId="urn:microsoft.com/office/officeart/2005/8/layout/hList1"/>
    <dgm:cxn modelId="{6DBA31B6-8603-4CC2-BDED-C068E634EDF6}" srcId="{62D42052-AC85-4A87-96D4-4150C249069B}" destId="{B719B3D3-FFA7-4660-866C-5D3E5BDA08A3}" srcOrd="0" destOrd="0" parTransId="{3C80F376-E7AF-457D-9E20-182AAAC35EDF}" sibTransId="{FB0B62C2-A6E5-4CFC-8BAD-CC49D4FC0546}"/>
    <dgm:cxn modelId="{0387C4BC-5BC2-49D3-AC37-3EB8B0DB1C9A}" type="presOf" srcId="{0EAB75E4-FFF4-42F1-B47E-D64598FAA563}" destId="{4B470827-F6AC-4AF5-9990-749B1F868A38}" srcOrd="0" destOrd="0" presId="urn:microsoft.com/office/officeart/2005/8/layout/hList1"/>
    <dgm:cxn modelId="{FDDCB8C9-F384-4E21-A200-7C2C1E8D6AD0}" type="presOf" srcId="{62D42052-AC85-4A87-96D4-4150C249069B}" destId="{CBD98650-F3B8-419C-88CD-033633D82A97}" srcOrd="0" destOrd="0" presId="urn:microsoft.com/office/officeart/2005/8/layout/hList1"/>
    <dgm:cxn modelId="{74A88FD0-E658-4BCB-AED8-3D02E3D9D142}" srcId="{71A2E1FA-5D83-443F-8DF8-22A39F13AA21}" destId="{4923A70B-C58C-4624-9BFB-23208173CEC4}" srcOrd="0" destOrd="0" parTransId="{15E080A9-8D2B-47BD-839A-C90994EB745D}" sibTransId="{7F5C1397-4E25-4ED8-A9B0-1F756116F46D}"/>
    <dgm:cxn modelId="{C7D857D7-9B75-4062-AD83-82B0A3E19F26}" srcId="{30B4DCE1-6ECC-4831-9DC9-7AB22368E85F}" destId="{562CC8F1-EC4A-42E9-AE64-D47593E4BAE6}" srcOrd="0" destOrd="0" parTransId="{1D3B60BC-E57A-4008-A9DA-760CF8F87C7E}" sibTransId="{E0E39015-06F5-414D-A062-44765F366358}"/>
    <dgm:cxn modelId="{D0D25CE1-2ABF-493E-896F-358DA01438B7}" srcId="{62D42052-AC85-4A87-96D4-4150C249069B}" destId="{71A2E1FA-5D83-443F-8DF8-22A39F13AA21}" srcOrd="1" destOrd="0" parTransId="{113188EF-3F0A-4E4C-A362-47A78C7A42BC}" sibTransId="{8EF252D3-B9E2-4F82-801F-7003DD37CFF3}"/>
    <dgm:cxn modelId="{D5587BFB-EEA2-4F03-970B-F605B4C4B111}" srcId="{71A2E1FA-5D83-443F-8DF8-22A39F13AA21}" destId="{BF19F41B-29A6-416B-B38B-E3BB3E70CFE9}" srcOrd="2" destOrd="0" parTransId="{C36C6EE3-384E-45E1-9430-A566F2BB1B7A}" sibTransId="{20546BAB-6503-4CB1-9E8B-DFB2090D2DBB}"/>
    <dgm:cxn modelId="{95052A44-37AF-44AE-9175-CC60BE87D1B5}" type="presParOf" srcId="{4B470827-F6AC-4AF5-9990-749B1F868A38}" destId="{949803C5-17FA-4A0A-89E5-94E086119D34}" srcOrd="0" destOrd="0" presId="urn:microsoft.com/office/officeart/2005/8/layout/hList1"/>
    <dgm:cxn modelId="{5D2A4BD4-48A5-4F83-874E-CEB17E2162CE}" type="presParOf" srcId="{949803C5-17FA-4A0A-89E5-94E086119D34}" destId="{CAD8EE0C-7F04-43A3-BB69-4287DED5DB06}" srcOrd="0" destOrd="0" presId="urn:microsoft.com/office/officeart/2005/8/layout/hList1"/>
    <dgm:cxn modelId="{4026EBC4-DDC2-45E9-B4F8-926BFD6F0DA6}" type="presParOf" srcId="{949803C5-17FA-4A0A-89E5-94E086119D34}" destId="{0F9E5E52-CAB5-46C2-8CF0-D8D116190E7D}" srcOrd="1" destOrd="0" presId="urn:microsoft.com/office/officeart/2005/8/layout/hList1"/>
    <dgm:cxn modelId="{3E50D472-892E-41C4-8548-7047F63B5F8E}" type="presParOf" srcId="{4B470827-F6AC-4AF5-9990-749B1F868A38}" destId="{17946970-F9CB-4F7C-A5CA-C5DC2B58D9D5}" srcOrd="1" destOrd="0" presId="urn:microsoft.com/office/officeart/2005/8/layout/hList1"/>
    <dgm:cxn modelId="{0AF7CAD6-DEF1-4182-AA1D-0083DCAD9097}" type="presParOf" srcId="{4B470827-F6AC-4AF5-9990-749B1F868A38}" destId="{D9E79FB9-B98B-41E5-A3E4-8BBF32ED1039}" srcOrd="2" destOrd="0" presId="urn:microsoft.com/office/officeart/2005/8/layout/hList1"/>
    <dgm:cxn modelId="{A3AE11BE-A03D-4629-941C-489E29B53DCF}" type="presParOf" srcId="{D9E79FB9-B98B-41E5-A3E4-8BBF32ED1039}" destId="{CBD98650-F3B8-419C-88CD-033633D82A97}" srcOrd="0" destOrd="0" presId="urn:microsoft.com/office/officeart/2005/8/layout/hList1"/>
    <dgm:cxn modelId="{BAE21AE0-3C1A-4903-8FB4-7981C9B180C5}" type="presParOf" srcId="{D9E79FB9-B98B-41E5-A3E4-8BBF32ED1039}" destId="{D88BAB86-542E-44C0-925D-B70C533A5AA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5CAC6E89-8D61-41CE-B485-D446E81BC55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B9E8E93-E505-4F61-B986-63526300BB1E}">
      <dgm:prSet phldrT="[Text]" phldr="0"/>
      <dgm:spPr/>
      <dgm:t>
        <a:bodyPr/>
        <a:lstStyle/>
        <a:p>
          <a:r>
            <a:rPr lang="en-US" dirty="0"/>
            <a:t>During initial compilation PSP optimization will evaluate the most “at risk” parameterized predicates (up to three out of all available)</a:t>
          </a:r>
          <a:endParaRPr lang="en-US" b="1" dirty="0"/>
        </a:p>
      </dgm:t>
    </dgm:pt>
    <dgm:pt modelId="{0A28C454-11D4-48BA-B856-5DF1A51C6CA8}" type="parTrans" cxnId="{50B68244-667E-4A60-9DBF-40708B2B7104}">
      <dgm:prSet/>
      <dgm:spPr/>
      <dgm:t>
        <a:bodyPr/>
        <a:lstStyle/>
        <a:p>
          <a:endParaRPr lang="en-US"/>
        </a:p>
      </dgm:t>
    </dgm:pt>
    <dgm:pt modelId="{D0DB3B49-9806-45F0-815F-F683F3A245D5}" type="sibTrans" cxnId="{50B68244-667E-4A60-9DBF-40708B2B7104}">
      <dgm:prSet/>
      <dgm:spPr/>
      <dgm:t>
        <a:bodyPr/>
        <a:lstStyle/>
        <a:p>
          <a:endParaRPr lang="en-US"/>
        </a:p>
      </dgm:t>
    </dgm:pt>
    <dgm:pt modelId="{64ED2EE4-A642-40B7-81E6-BCFCD4A170F9}">
      <dgm:prSet/>
      <dgm:spPr/>
      <dgm:t>
        <a:bodyPr/>
        <a:lstStyle/>
        <a:p>
          <a:r>
            <a:rPr lang="en-US" dirty="0"/>
            <a:t>First version is scoped to equality predicates referencing statistics-covered columns;  </a:t>
          </a:r>
          <a:r>
            <a:rPr lang="en-US" dirty="0">
              <a:latin typeface="Consolas" panose="020B0609020204030204" pitchFamily="49" charset="0"/>
            </a:rPr>
            <a:t>WHERE </a:t>
          </a:r>
          <a:r>
            <a:rPr lang="en-US" dirty="0" err="1">
              <a:latin typeface="Consolas" panose="020B0609020204030204" pitchFamily="49" charset="0"/>
            </a:rPr>
            <a:t>AgentId</a:t>
          </a:r>
          <a:r>
            <a:rPr lang="en-US" dirty="0">
              <a:latin typeface="Consolas" panose="020B0609020204030204" pitchFamily="49" charset="0"/>
            </a:rPr>
            <a:t> = @AgentId</a:t>
          </a:r>
        </a:p>
      </dgm:t>
    </dgm:pt>
    <dgm:pt modelId="{29D63EA4-4AFB-4EFC-869C-051C43C4A303}" type="parTrans" cxnId="{FDC2D4D1-068D-47ED-BFA1-E5BFDC32F7C6}">
      <dgm:prSet/>
      <dgm:spPr/>
      <dgm:t>
        <a:bodyPr/>
        <a:lstStyle/>
        <a:p>
          <a:endParaRPr lang="en-US"/>
        </a:p>
      </dgm:t>
    </dgm:pt>
    <dgm:pt modelId="{1EE76036-E0AF-47AD-A59B-E1FF963EF864}" type="sibTrans" cxnId="{FDC2D4D1-068D-47ED-BFA1-E5BFDC32F7C6}">
      <dgm:prSet/>
      <dgm:spPr/>
      <dgm:t>
        <a:bodyPr/>
        <a:lstStyle/>
        <a:p>
          <a:endParaRPr lang="en-US"/>
        </a:p>
      </dgm:t>
    </dgm:pt>
    <dgm:pt modelId="{72ABF823-178C-4100-B561-A8F279FAD6A5}">
      <dgm:prSet/>
      <dgm:spPr/>
      <dgm:t>
        <a:bodyPr/>
        <a:lstStyle/>
        <a:p>
          <a:r>
            <a:rPr lang="en-US" dirty="0"/>
            <a:t>Uses the statistics histogram to identify non-uniform distributions</a:t>
          </a:r>
        </a:p>
      </dgm:t>
    </dgm:pt>
    <dgm:pt modelId="{D03C5D29-2E74-45A0-BB1B-8FB99827677E}" type="parTrans" cxnId="{CBAF0048-BFFC-4AA7-B072-436FDAA272C9}">
      <dgm:prSet/>
      <dgm:spPr/>
      <dgm:t>
        <a:bodyPr/>
        <a:lstStyle/>
        <a:p>
          <a:endParaRPr lang="en-US"/>
        </a:p>
      </dgm:t>
    </dgm:pt>
    <dgm:pt modelId="{955AE891-7D62-49A5-A836-B2E0DE29A864}" type="sibTrans" cxnId="{CBAF0048-BFFC-4AA7-B072-436FDAA272C9}">
      <dgm:prSet/>
      <dgm:spPr/>
      <dgm:t>
        <a:bodyPr/>
        <a:lstStyle/>
        <a:p>
          <a:endParaRPr lang="en-US"/>
        </a:p>
      </dgm:t>
    </dgm:pt>
    <dgm:pt modelId="{7A91A4FC-4ED9-41B2-9B83-09BE415FCECF}" type="pres">
      <dgm:prSet presAssocID="{5CAC6E89-8D61-41CE-B485-D446E81BC557}" presName="linear" presStyleCnt="0">
        <dgm:presLayoutVars>
          <dgm:animLvl val="lvl"/>
          <dgm:resizeHandles val="exact"/>
        </dgm:presLayoutVars>
      </dgm:prSet>
      <dgm:spPr/>
    </dgm:pt>
    <dgm:pt modelId="{44CFF34A-7C23-4C2F-B398-F47637EF0A18}" type="pres">
      <dgm:prSet presAssocID="{FB9E8E93-E505-4F61-B986-63526300BB1E}" presName="parentText" presStyleLbl="node1" presStyleIdx="0" presStyleCnt="3">
        <dgm:presLayoutVars>
          <dgm:chMax val="0"/>
          <dgm:bulletEnabled val="1"/>
        </dgm:presLayoutVars>
      </dgm:prSet>
      <dgm:spPr/>
    </dgm:pt>
    <dgm:pt modelId="{1EFF5E9D-FD45-4AE1-B84F-FA4E6CDDA175}" type="pres">
      <dgm:prSet presAssocID="{D0DB3B49-9806-45F0-815F-F683F3A245D5}" presName="spacer" presStyleCnt="0"/>
      <dgm:spPr/>
    </dgm:pt>
    <dgm:pt modelId="{9FF63987-23BA-4130-A511-B8D519664930}" type="pres">
      <dgm:prSet presAssocID="{64ED2EE4-A642-40B7-81E6-BCFCD4A170F9}" presName="parentText" presStyleLbl="node1" presStyleIdx="1" presStyleCnt="3">
        <dgm:presLayoutVars>
          <dgm:chMax val="0"/>
          <dgm:bulletEnabled val="1"/>
        </dgm:presLayoutVars>
      </dgm:prSet>
      <dgm:spPr/>
    </dgm:pt>
    <dgm:pt modelId="{B10A171C-6CCA-44D7-B0D8-E26327561C2D}" type="pres">
      <dgm:prSet presAssocID="{1EE76036-E0AF-47AD-A59B-E1FF963EF864}" presName="spacer" presStyleCnt="0"/>
      <dgm:spPr/>
    </dgm:pt>
    <dgm:pt modelId="{2C8B49A1-8B54-4C9F-B82C-77A5F6BE6562}" type="pres">
      <dgm:prSet presAssocID="{72ABF823-178C-4100-B561-A8F279FAD6A5}" presName="parentText" presStyleLbl="node1" presStyleIdx="2" presStyleCnt="3">
        <dgm:presLayoutVars>
          <dgm:chMax val="0"/>
          <dgm:bulletEnabled val="1"/>
        </dgm:presLayoutVars>
      </dgm:prSet>
      <dgm:spPr/>
    </dgm:pt>
  </dgm:ptLst>
  <dgm:cxnLst>
    <dgm:cxn modelId="{35004A06-485C-4CBE-BC19-E8E46446078D}" type="presOf" srcId="{72ABF823-178C-4100-B561-A8F279FAD6A5}" destId="{2C8B49A1-8B54-4C9F-B82C-77A5F6BE6562}" srcOrd="0" destOrd="0" presId="urn:microsoft.com/office/officeart/2005/8/layout/vList2"/>
    <dgm:cxn modelId="{50B68244-667E-4A60-9DBF-40708B2B7104}" srcId="{5CAC6E89-8D61-41CE-B485-D446E81BC557}" destId="{FB9E8E93-E505-4F61-B986-63526300BB1E}" srcOrd="0" destOrd="0" parTransId="{0A28C454-11D4-48BA-B856-5DF1A51C6CA8}" sibTransId="{D0DB3B49-9806-45F0-815F-F683F3A245D5}"/>
    <dgm:cxn modelId="{CBAF0048-BFFC-4AA7-B072-436FDAA272C9}" srcId="{5CAC6E89-8D61-41CE-B485-D446E81BC557}" destId="{72ABF823-178C-4100-B561-A8F279FAD6A5}" srcOrd="2" destOrd="0" parTransId="{D03C5D29-2E74-45A0-BB1B-8FB99827677E}" sibTransId="{955AE891-7D62-49A5-A836-B2E0DE29A864}"/>
    <dgm:cxn modelId="{4E0ACF4E-7CBE-438E-9BED-EE84B63C1AF9}" type="presOf" srcId="{5CAC6E89-8D61-41CE-B485-D446E81BC557}" destId="{7A91A4FC-4ED9-41B2-9B83-09BE415FCECF}" srcOrd="0" destOrd="0" presId="urn:microsoft.com/office/officeart/2005/8/layout/vList2"/>
    <dgm:cxn modelId="{E0A86170-C223-416B-90DF-D925F51C0349}" type="presOf" srcId="{64ED2EE4-A642-40B7-81E6-BCFCD4A170F9}" destId="{9FF63987-23BA-4130-A511-B8D519664930}" srcOrd="0" destOrd="0" presId="urn:microsoft.com/office/officeart/2005/8/layout/vList2"/>
    <dgm:cxn modelId="{D2B9A252-4CFF-4626-BDA7-764ED4A4B2A2}" type="presOf" srcId="{FB9E8E93-E505-4F61-B986-63526300BB1E}" destId="{44CFF34A-7C23-4C2F-B398-F47637EF0A18}" srcOrd="0" destOrd="0" presId="urn:microsoft.com/office/officeart/2005/8/layout/vList2"/>
    <dgm:cxn modelId="{FDC2D4D1-068D-47ED-BFA1-E5BFDC32F7C6}" srcId="{5CAC6E89-8D61-41CE-B485-D446E81BC557}" destId="{64ED2EE4-A642-40B7-81E6-BCFCD4A170F9}" srcOrd="1" destOrd="0" parTransId="{29D63EA4-4AFB-4EFC-869C-051C43C4A303}" sibTransId="{1EE76036-E0AF-47AD-A59B-E1FF963EF864}"/>
    <dgm:cxn modelId="{63651FE2-F07C-48DF-9EDA-4325077B3F40}" type="presParOf" srcId="{7A91A4FC-4ED9-41B2-9B83-09BE415FCECF}" destId="{44CFF34A-7C23-4C2F-B398-F47637EF0A18}" srcOrd="0" destOrd="0" presId="urn:microsoft.com/office/officeart/2005/8/layout/vList2"/>
    <dgm:cxn modelId="{76EF8495-88CD-4B52-B7C2-B71B203215FB}" type="presParOf" srcId="{7A91A4FC-4ED9-41B2-9B83-09BE415FCECF}" destId="{1EFF5E9D-FD45-4AE1-B84F-FA4E6CDDA175}" srcOrd="1" destOrd="0" presId="urn:microsoft.com/office/officeart/2005/8/layout/vList2"/>
    <dgm:cxn modelId="{7AD8E1A9-BF5B-4A89-BA4B-4CFCC04C06B5}" type="presParOf" srcId="{7A91A4FC-4ED9-41B2-9B83-09BE415FCECF}" destId="{9FF63987-23BA-4130-A511-B8D519664930}" srcOrd="2" destOrd="0" presId="urn:microsoft.com/office/officeart/2005/8/layout/vList2"/>
    <dgm:cxn modelId="{BC5B5093-9FB1-4E12-BEE2-C2C799920565}" type="presParOf" srcId="{7A91A4FC-4ED9-41B2-9B83-09BE415FCECF}" destId="{B10A171C-6CCA-44D7-B0D8-E26327561C2D}" srcOrd="3" destOrd="0" presId="urn:microsoft.com/office/officeart/2005/8/layout/vList2"/>
    <dgm:cxn modelId="{1071FC0A-99F2-4918-948A-F00EFB1C0A93}" type="presParOf" srcId="{7A91A4FC-4ED9-41B2-9B83-09BE415FCECF}" destId="{2C8B49A1-8B54-4C9F-B82C-77A5F6BE6562}" srcOrd="4"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simple1" qsCatId="simple" csTypeId="urn:microsoft.com/office/officeart/2005/8/colors/accent5_2" csCatId="accent5"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EC5624F3-2170-43DC-97A6-A153AC2072F1}">
      <dgm:prSet phldrT="[Text]"/>
      <dgm:spPr>
        <a:solidFill>
          <a:schemeClr val="accent6">
            <a:lumMod val="90000"/>
            <a:lumOff val="10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2787F9B9-D9EE-40F6-ABD4-C13F268A8AF1}">
      <dgm:prSet phldrT="[Text]"/>
      <dgm:spPr>
        <a:solidFill>
          <a:srgbClr val="0067B8"/>
        </a:solidFill>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a:solidFill>
          <a:srgbClr val="0067B8"/>
        </a:solidFill>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5261F5C2-903F-4994-916A-72A90DAE7F2D}" type="asst">
      <dgm:prSet phldrT="[Text]"/>
      <dgm:spPr>
        <a:solidFill>
          <a:srgbClr val="8661C5"/>
        </a:solidFill>
      </dgm:spPr>
      <dgm:t>
        <a:bodyPr/>
        <a:lstStyle/>
        <a:p>
          <a:r>
            <a:rPr lang="en-US" dirty="0"/>
            <a:t>Feedback Persistence</a:t>
          </a:r>
        </a:p>
      </dgm:t>
    </dgm:pt>
    <dgm:pt modelId="{FAA45A8D-079A-4FAC-87D1-08D72268764D}" type="parTrans" cxnId="{742FF205-1B4C-462C-ABBD-F2CB88EA006B}">
      <dgm:prSet/>
      <dgm:spPr/>
      <dgm:t>
        <a:bodyPr/>
        <a:lstStyle/>
        <a:p>
          <a:endParaRPr lang="en-US"/>
        </a:p>
      </dgm:t>
    </dgm:pt>
    <dgm:pt modelId="{EC32FA2C-6775-4014-B77E-A93B9C2EAE9C}" type="sibTrans" cxnId="{742FF205-1B4C-462C-ABBD-F2CB88EA006B}">
      <dgm:prSet/>
      <dgm:spPr/>
      <dgm:t>
        <a:bodyPr/>
        <a:lstStyle/>
        <a:p>
          <a:endParaRPr lang="en-US"/>
        </a:p>
      </dgm:t>
    </dgm:pt>
    <dgm:pt modelId="{1E81E9B4-AC06-47E2-948F-7FF9370400A3}" type="asst">
      <dgm:prSet phldrT="[Text]"/>
      <dgm:spPr>
        <a:solidFill>
          <a:schemeClr val="accent6">
            <a:lumMod val="90000"/>
            <a:lumOff val="10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90000"/>
            <a:lumOff val="10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90000"/>
            <a:lumOff val="10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90000"/>
            <a:lumOff val="10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90000"/>
            <a:lumOff val="10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5E4D45D3-4EEE-44BF-BB04-85EB89632980}" type="asst">
      <dgm:prSet phldrT="[Text]"/>
      <dgm:spPr>
        <a:solidFill>
          <a:srgbClr val="0067B8"/>
        </a:solidFill>
      </dgm:spPr>
      <dgm:t>
        <a:bodyPr/>
        <a:lstStyle/>
        <a:p>
          <a:r>
            <a:rPr lang="en-US" dirty="0"/>
            <a:t>Memory Grant Feedback</a:t>
          </a:r>
        </a:p>
      </dgm:t>
    </dgm:pt>
    <dgm:pt modelId="{B8064B35-238A-4C65-8D31-8EB550D8EE46}" type="parTrans" cxnId="{3B185282-4DAB-4C10-A7E7-21EEFCA76B4B}">
      <dgm:prSet/>
      <dgm:spPr/>
      <dgm:t>
        <a:bodyPr/>
        <a:lstStyle/>
        <a:p>
          <a:endParaRPr lang="en-US"/>
        </a:p>
      </dgm:t>
    </dgm:pt>
    <dgm:pt modelId="{65BAB6D8-2E20-414D-8678-C7623740EA0B}" type="sibTrans" cxnId="{3B185282-4DAB-4C10-A7E7-21EEFCA76B4B}">
      <dgm:prSet/>
      <dgm:spPr/>
      <dgm:t>
        <a:bodyPr/>
        <a:lstStyle/>
        <a:p>
          <a:endParaRPr lang="en-US"/>
        </a:p>
      </dgm:t>
    </dgm:pt>
    <dgm:pt modelId="{05BCB79C-BFFC-40EA-AC08-07E846FCF786}" type="asst">
      <dgm:prSet phldrT="[Text]"/>
      <dgm:spPr>
        <a:solidFill>
          <a:schemeClr val="accent6">
            <a:lumMod val="90000"/>
            <a:lumOff val="10000"/>
          </a:schemeClr>
        </a:solidFill>
      </dgm:spPr>
      <dgm:t>
        <a:bodyPr/>
        <a:lstStyle/>
        <a:p>
          <a:r>
            <a:rPr lang="en-US" dirty="0"/>
            <a:t>Row Mode</a:t>
          </a:r>
        </a:p>
      </dgm:t>
    </dgm:pt>
    <dgm:pt modelId="{65EFF804-408F-48C0-9772-30C0A76E5CEE}" type="parTrans" cxnId="{1B504EE9-3243-4559-9F55-F693B856E65E}">
      <dgm:prSet/>
      <dgm:spPr/>
      <dgm:t>
        <a:bodyPr/>
        <a:lstStyle/>
        <a:p>
          <a:endParaRPr lang="en-US"/>
        </a:p>
      </dgm:t>
    </dgm:pt>
    <dgm:pt modelId="{E05952B9-F3FF-4088-AB3E-BE9A831EDAA0}" type="sibTrans" cxnId="{1B504EE9-3243-4559-9F55-F693B856E65E}">
      <dgm:prSet/>
      <dgm:spPr/>
      <dgm:t>
        <a:bodyPr/>
        <a:lstStyle/>
        <a:p>
          <a:endParaRPr lang="en-US"/>
        </a:p>
      </dgm:t>
    </dgm:pt>
    <dgm:pt modelId="{28D1B84A-E065-40FD-BD5D-03D24AFCCF3D}" type="asst">
      <dgm:prSet phldrT="[Text]"/>
      <dgm:spPr>
        <a:solidFill>
          <a:srgbClr val="8661C5"/>
        </a:solidFill>
      </dgm:spPr>
      <dgm:t>
        <a:bodyPr/>
        <a:lstStyle/>
        <a:p>
          <a:r>
            <a:rPr lang="en-US" dirty="0"/>
            <a:t>Approximate Percentile</a:t>
          </a:r>
        </a:p>
      </dgm:t>
    </dgm:pt>
    <dgm:pt modelId="{4EE2EAB5-6A7E-48F2-98F8-E9C8AF624649}" type="parTrans" cxnId="{37A8C165-C989-4E4B-964F-EBE3360E6646}">
      <dgm:prSet/>
      <dgm:spPr/>
      <dgm:t>
        <a:bodyPr/>
        <a:lstStyle/>
        <a:p>
          <a:endParaRPr lang="en-US"/>
        </a:p>
      </dgm:t>
    </dgm:pt>
    <dgm:pt modelId="{34CF20BC-F95D-4F09-A4FE-EF010505E83B}" type="sibTrans" cxnId="{37A8C165-C989-4E4B-964F-EBE3360E6646}">
      <dgm:prSet/>
      <dgm:spPr/>
      <dgm:t>
        <a:bodyPr/>
        <a:lstStyle/>
        <a:p>
          <a:endParaRPr lang="en-US"/>
        </a:p>
      </dgm:t>
    </dgm:pt>
    <dgm:pt modelId="{716DC358-E50A-4465-9552-0F542C15068C}" type="asst">
      <dgm:prSet phldrT="[Text]"/>
      <dgm:spPr>
        <a:solidFill>
          <a:srgbClr val="8661C5"/>
        </a:solidFill>
      </dgm:spPr>
      <dgm:t>
        <a:bodyPr/>
        <a:lstStyle/>
        <a:p>
          <a:r>
            <a:rPr lang="en-US" dirty="0"/>
            <a:t>Parameter Sensitive Plan Optimization</a:t>
          </a:r>
        </a:p>
      </dgm:t>
    </dgm:pt>
    <dgm:pt modelId="{5E125E7F-2924-434E-8A12-D0BB81488294}" type="parTrans" cxnId="{7CC43844-8375-4BC3-BBEE-6822921E2991}">
      <dgm:prSet/>
      <dgm:spPr/>
      <dgm:t>
        <a:bodyPr/>
        <a:lstStyle/>
        <a:p>
          <a:endParaRPr lang="en-US"/>
        </a:p>
      </dgm:t>
    </dgm:pt>
    <dgm:pt modelId="{A72B7E00-C70C-42CA-9F52-F69093192028}" type="sibTrans" cxnId="{7CC43844-8375-4BC3-BBEE-6822921E2991}">
      <dgm:prSet/>
      <dgm:spPr/>
      <dgm:t>
        <a:bodyPr/>
        <a:lstStyle/>
        <a:p>
          <a:endParaRPr lang="en-US"/>
        </a:p>
      </dgm:t>
    </dgm:pt>
    <dgm:pt modelId="{861DEF92-2271-49BB-8DAC-23DA80D99B90}" type="asst">
      <dgm:prSet phldrT="[Text]"/>
      <dgm:spPr>
        <a:solidFill>
          <a:srgbClr val="8661C5"/>
        </a:solidFill>
      </dgm:spPr>
      <dgm:t>
        <a:bodyPr/>
        <a:lstStyle/>
        <a:p>
          <a:r>
            <a:rPr lang="en-US" dirty="0"/>
            <a:t>CE Feedback</a:t>
          </a:r>
        </a:p>
      </dgm:t>
    </dgm:pt>
    <dgm:pt modelId="{691A60E3-A9F1-4BB7-B61A-8AFCF7412C11}" type="parTrans" cxnId="{2FDF8B99-FC59-406B-A1FD-8AF9C9CEA3D4}">
      <dgm:prSet/>
      <dgm:spPr/>
      <dgm:t>
        <a:bodyPr/>
        <a:lstStyle/>
        <a:p>
          <a:endParaRPr lang="en-US"/>
        </a:p>
      </dgm:t>
    </dgm:pt>
    <dgm:pt modelId="{5CBBAEA1-BB2D-4AFA-BEF6-8B6D03DE3CFE}" type="sibTrans" cxnId="{2FDF8B99-FC59-406B-A1FD-8AF9C9CEA3D4}">
      <dgm:prSet/>
      <dgm:spPr/>
      <dgm:t>
        <a:bodyPr/>
        <a:lstStyle/>
        <a:p>
          <a:endParaRPr lang="en-US"/>
        </a:p>
      </dgm:t>
    </dgm:pt>
    <dgm:pt modelId="{B0CDA07E-75AA-4E21-B99D-9A7EC2AC2297}" type="asst">
      <dgm:prSet phldrT="[Text]"/>
      <dgm:spPr>
        <a:solidFill>
          <a:srgbClr val="8661C5"/>
        </a:solidFill>
      </dgm:spPr>
      <dgm:t>
        <a:bodyPr/>
        <a:lstStyle/>
        <a:p>
          <a:r>
            <a:rPr lang="en-US" dirty="0"/>
            <a:t>DOP Feedback</a:t>
          </a:r>
        </a:p>
      </dgm:t>
    </dgm:pt>
    <dgm:pt modelId="{27CC5377-3579-4E3E-8156-C39F82F5C364}" type="parTrans" cxnId="{0F56A91A-1153-4932-8504-5E62188AEAC8}">
      <dgm:prSet/>
      <dgm:spPr/>
      <dgm:t>
        <a:bodyPr/>
        <a:lstStyle/>
        <a:p>
          <a:endParaRPr lang="en-US"/>
        </a:p>
      </dgm:t>
    </dgm:pt>
    <dgm:pt modelId="{5F20F1D6-8A88-425A-800F-2A5B575C67AC}" type="sibTrans" cxnId="{0F56A91A-1153-4932-8504-5E62188AEAC8}">
      <dgm:prSet/>
      <dgm:spPr/>
      <dgm:t>
        <a:bodyPr/>
        <a:lstStyle/>
        <a:p>
          <a:endParaRPr lang="en-US"/>
        </a:p>
      </dgm:t>
    </dgm:pt>
    <dgm:pt modelId="{3CD5CFD3-BDE6-464E-A6B2-75C739BA359E}" type="asst">
      <dgm:prSet phldrT="[Text]"/>
      <dgm:spPr>
        <a:solidFill>
          <a:srgbClr val="8661C5"/>
        </a:solidFill>
      </dgm:spPr>
      <dgm:t>
        <a:bodyPr/>
        <a:lstStyle/>
        <a:p>
          <a:r>
            <a:rPr lang="en-US" dirty="0"/>
            <a:t>Optimized Plan Forcing</a:t>
          </a:r>
        </a:p>
      </dgm:t>
    </dgm:pt>
    <dgm:pt modelId="{4ADED6B5-E565-4820-AA0B-8E50119B2A68}" type="parTrans" cxnId="{31898D56-DC85-4676-B4A1-43FA0559E339}">
      <dgm:prSet/>
      <dgm:spPr/>
      <dgm:t>
        <a:bodyPr/>
        <a:lstStyle/>
        <a:p>
          <a:endParaRPr lang="en-US"/>
        </a:p>
      </dgm:t>
    </dgm:pt>
    <dgm:pt modelId="{2787EFF7-F677-4D90-BF2B-4CB2E5C89949}" type="sibTrans" cxnId="{31898D56-DC85-4676-B4A1-43FA0559E339}">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2A969FB1-A0CA-4BCB-9811-B1C2A2D37CF2}" type="pres">
      <dgm:prSet presAssocID="{DAF4A804-FF79-40DF-805D-58E5C402C862}" presName="Name19" presStyleLbl="parChTrans1D2" presStyleIdx="0" presStyleCnt="7"/>
      <dgm:spPr/>
    </dgm:pt>
    <dgm:pt modelId="{C3EFDF95-9A92-436A-B74A-D10E620D8558}" type="pres">
      <dgm:prSet presAssocID="{2787F9B9-D9EE-40F6-ABD4-C13F268A8AF1}" presName="Name21" presStyleCnt="0"/>
      <dgm:spPr/>
    </dgm:pt>
    <dgm:pt modelId="{4AC8CF5E-1D5D-4BBE-AAC6-1A65B9CD9224}" type="pres">
      <dgm:prSet presAssocID="{2787F9B9-D9EE-40F6-ABD4-C13F268A8AF1}" presName="level2Shape" presStyleLbl="node2" presStyleIdx="0" presStyleCnt="1"/>
      <dgm:spPr/>
    </dgm:pt>
    <dgm:pt modelId="{4C118CD9-0F4D-4592-8997-BCE0C79E8E72}" type="pres">
      <dgm:prSet presAssocID="{2787F9B9-D9EE-40F6-ABD4-C13F268A8AF1}" presName="hierChild3" presStyleCnt="0"/>
      <dgm:spPr/>
    </dgm:pt>
    <dgm:pt modelId="{9B0BC5A7-6A70-41C3-871D-416E6CE7FB15}" type="pres">
      <dgm:prSet presAssocID="{9D361AED-F287-426D-889C-035A581FCAD4}" presName="Name19" presStyleLbl="parChTrans1D3" presStyleIdx="0" presStyleCnt="7"/>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2" presStyleIdx="0" presStyleCnt="8"/>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3" presStyleIdx="1" presStyleCnt="7"/>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2" presStyleIdx="1" presStyleCnt="8"/>
      <dgm:spPr/>
    </dgm:pt>
    <dgm:pt modelId="{B89EE319-8A68-4B6F-A445-40F4B0A04EE8}" type="pres">
      <dgm:prSet presAssocID="{8277FB8B-9D39-4CC5-BDEC-D3827308642F}" presName="hierChild3" presStyleCnt="0"/>
      <dgm:spPr/>
    </dgm:pt>
    <dgm:pt modelId="{BF248486-F648-4871-903F-93B482640036}" type="pres">
      <dgm:prSet presAssocID="{B8064B35-238A-4C65-8D31-8EB550D8EE46}" presName="Name19" presStyleLbl="parChTrans1D3" presStyleIdx="2" presStyleCnt="7"/>
      <dgm:spPr/>
    </dgm:pt>
    <dgm:pt modelId="{6FE122D2-6752-431D-8724-80CE50A9C31E}" type="pres">
      <dgm:prSet presAssocID="{5E4D45D3-4EEE-44BF-BB04-85EB89632980}" presName="Name21" presStyleCnt="0"/>
      <dgm:spPr/>
    </dgm:pt>
    <dgm:pt modelId="{01027D77-40B4-492F-B9BC-73968B2B92A0}" type="pres">
      <dgm:prSet presAssocID="{5E4D45D3-4EEE-44BF-BB04-85EB89632980}" presName="level2Shape" presStyleLbl="asst2" presStyleIdx="2" presStyleCnt="8"/>
      <dgm:spPr/>
    </dgm:pt>
    <dgm:pt modelId="{6E2C3CF8-B46E-4FFF-82FC-557F555F00ED}" type="pres">
      <dgm:prSet presAssocID="{5E4D45D3-4EEE-44BF-BB04-85EB89632980}" presName="hierChild3" presStyleCnt="0"/>
      <dgm:spPr/>
    </dgm:pt>
    <dgm:pt modelId="{5690923D-9059-4138-8ACF-90D405019F80}" type="pres">
      <dgm:prSet presAssocID="{B2937768-267F-4FD0-B209-ADCABB3F2609}" presName="Name19" presStyleLbl="parChTrans1D4" presStyleIdx="0" presStyleCnt="3"/>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2" presStyleIdx="3" presStyleCnt="8"/>
      <dgm:spPr/>
    </dgm:pt>
    <dgm:pt modelId="{330902C9-A030-4F0E-8F44-4D46DA5BCFB1}" type="pres">
      <dgm:prSet presAssocID="{270DB351-209F-44E3-AE5D-DD3AA05A8175}" presName="hierChild3" presStyleCnt="0"/>
      <dgm:spPr/>
    </dgm:pt>
    <dgm:pt modelId="{810926B5-7D25-4DDF-8B56-5D578BE910C7}" type="pres">
      <dgm:prSet presAssocID="{65EFF804-408F-48C0-9772-30C0A76E5CEE}" presName="Name19" presStyleLbl="parChTrans1D4" presStyleIdx="1" presStyleCnt="3"/>
      <dgm:spPr/>
    </dgm:pt>
    <dgm:pt modelId="{DCFF6636-F58C-477D-8963-805BCD844A5F}" type="pres">
      <dgm:prSet presAssocID="{05BCB79C-BFFC-40EA-AC08-07E846FCF786}" presName="Name21" presStyleCnt="0"/>
      <dgm:spPr/>
    </dgm:pt>
    <dgm:pt modelId="{527787B6-C2E1-41AC-8A63-E0D44F6095FA}" type="pres">
      <dgm:prSet presAssocID="{05BCB79C-BFFC-40EA-AC08-07E846FCF786}" presName="level2Shape" presStyleLbl="asst2" presStyleIdx="4" presStyleCnt="8"/>
      <dgm:spPr/>
    </dgm:pt>
    <dgm:pt modelId="{89915CAD-8C75-4E3F-960D-6AB98D0B74F4}" type="pres">
      <dgm:prSet presAssocID="{05BCB79C-BFFC-40EA-AC08-07E846FCF786}" presName="hierChild3" presStyleCnt="0"/>
      <dgm:spPr/>
    </dgm:pt>
    <dgm:pt modelId="{5CC0C396-8377-475C-A00D-7F8341A1F477}" type="pres">
      <dgm:prSet presAssocID="{FAA45A8D-079A-4FAC-87D1-08D72268764D}" presName="Name19" presStyleLbl="parChTrans1D4" presStyleIdx="2" presStyleCnt="3"/>
      <dgm:spPr/>
    </dgm:pt>
    <dgm:pt modelId="{20755089-D219-4FE9-8B97-A1923491F114}" type="pres">
      <dgm:prSet presAssocID="{5261F5C2-903F-4994-916A-72A90DAE7F2D}" presName="Name21" presStyleCnt="0"/>
      <dgm:spPr/>
    </dgm:pt>
    <dgm:pt modelId="{82B5BF8B-57A2-4E22-AA4A-CDE9EE34C77B}" type="pres">
      <dgm:prSet presAssocID="{5261F5C2-903F-4994-916A-72A90DAE7F2D}" presName="level2Shape" presStyleLbl="asst2" presStyleIdx="5" presStyleCnt="8"/>
      <dgm:spPr/>
    </dgm:pt>
    <dgm:pt modelId="{65955D25-5FF5-4C6B-92DA-30B6843FBE65}" type="pres">
      <dgm:prSet presAssocID="{5261F5C2-903F-4994-916A-72A90DAE7F2D}" presName="hierChild3" presStyleCnt="0"/>
      <dgm:spPr/>
    </dgm:pt>
    <dgm:pt modelId="{D0464A9B-83F7-4A2D-94B3-57ED5F3C091B}" type="pres">
      <dgm:prSet presAssocID="{691A60E3-A9F1-4BB7-B61A-8AFCF7412C11}" presName="Name19" presStyleLbl="parChTrans1D3" presStyleIdx="3" presStyleCnt="7"/>
      <dgm:spPr/>
    </dgm:pt>
    <dgm:pt modelId="{EDF5D77A-4E31-4D23-9F30-FCF2FFED1E70}" type="pres">
      <dgm:prSet presAssocID="{861DEF92-2271-49BB-8DAC-23DA80D99B90}" presName="Name21" presStyleCnt="0"/>
      <dgm:spPr/>
    </dgm:pt>
    <dgm:pt modelId="{F97BDF46-D920-42CC-AE1D-3430A1C11D9E}" type="pres">
      <dgm:prSet presAssocID="{861DEF92-2271-49BB-8DAC-23DA80D99B90}" presName="level2Shape" presStyleLbl="asst2" presStyleIdx="6" presStyleCnt="8"/>
      <dgm:spPr/>
    </dgm:pt>
    <dgm:pt modelId="{09D64436-1B52-4BBB-9DC6-394FE685D216}" type="pres">
      <dgm:prSet presAssocID="{861DEF92-2271-49BB-8DAC-23DA80D99B90}" presName="hierChild3" presStyleCnt="0"/>
      <dgm:spPr/>
    </dgm:pt>
    <dgm:pt modelId="{BC3E3219-39C3-4268-83EE-67E130107410}" type="pres">
      <dgm:prSet presAssocID="{27CC5377-3579-4E3E-8156-C39F82F5C364}" presName="Name19" presStyleLbl="parChTrans1D3" presStyleIdx="4" presStyleCnt="7"/>
      <dgm:spPr/>
    </dgm:pt>
    <dgm:pt modelId="{C0E1C8F5-8309-4D4E-8059-B9DE3FF0655D}" type="pres">
      <dgm:prSet presAssocID="{B0CDA07E-75AA-4E21-B99D-9A7EC2AC2297}" presName="Name21" presStyleCnt="0"/>
      <dgm:spPr/>
    </dgm:pt>
    <dgm:pt modelId="{1FCB1E33-4F48-4A78-8612-EB7710CE8354}" type="pres">
      <dgm:prSet presAssocID="{B0CDA07E-75AA-4E21-B99D-9A7EC2AC2297}" presName="level2Shape" presStyleLbl="asst2" presStyleIdx="7" presStyleCnt="8"/>
      <dgm:spPr/>
    </dgm:pt>
    <dgm:pt modelId="{8AFE89C8-F601-4215-9EB3-699FC4157F3F}" type="pres">
      <dgm:prSet presAssocID="{B0CDA07E-75AA-4E21-B99D-9A7EC2AC2297}" presName="hierChild3" presStyleCnt="0"/>
      <dgm:spPr/>
    </dgm:pt>
    <dgm:pt modelId="{54FE398B-EB4B-4376-8CAD-D5884C340DB3}" type="pres">
      <dgm:prSet presAssocID="{7E8BFC1C-609E-4A2A-A6DE-56B66744C355}" presName="Name19" presStyleLbl="parChTrans1D2" presStyleIdx="1" presStyleCnt="7"/>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8"/>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2" presStyleCnt="7"/>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8"/>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3" presStyleCnt="7"/>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8"/>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4" presStyleCnt="7"/>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8"/>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5" presStyleCnt="7"/>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8"/>
      <dgm:spPr/>
    </dgm:pt>
    <dgm:pt modelId="{08C71935-3CC2-4F82-9DCE-203E0657B591}" type="pres">
      <dgm:prSet presAssocID="{89E5375A-E5C4-4BAA-9A0A-D04D5C5FDCE1}" presName="hierChild3" presStyleCnt="0"/>
      <dgm:spPr/>
    </dgm:pt>
    <dgm:pt modelId="{A1CDEA6C-5A4D-425A-B7B4-C84037695A33}" type="pres">
      <dgm:prSet presAssocID="{4EE2EAB5-6A7E-48F2-98F8-E9C8AF624649}" presName="Name19" presStyleLbl="parChTrans1D3" presStyleIdx="6" presStyleCnt="7"/>
      <dgm:spPr/>
    </dgm:pt>
    <dgm:pt modelId="{AEF55D57-FC7B-4B1E-BDC7-D235D7BD4A4D}" type="pres">
      <dgm:prSet presAssocID="{28D1B84A-E065-40FD-BD5D-03D24AFCCF3D}" presName="Name21" presStyleCnt="0"/>
      <dgm:spPr/>
    </dgm:pt>
    <dgm:pt modelId="{512D3DA4-5AF8-45B2-9FCC-D6582DACED2F}" type="pres">
      <dgm:prSet presAssocID="{28D1B84A-E065-40FD-BD5D-03D24AFCCF3D}" presName="level2Shape" presStyleLbl="asst1" presStyleIdx="5" presStyleCnt="8"/>
      <dgm:spPr/>
    </dgm:pt>
    <dgm:pt modelId="{A39338D9-A703-4E4A-A1F8-CD16D98D5C73}" type="pres">
      <dgm:prSet presAssocID="{28D1B84A-E065-40FD-BD5D-03D24AFCCF3D}" presName="hierChild3" presStyleCnt="0"/>
      <dgm:spPr/>
    </dgm:pt>
    <dgm:pt modelId="{F82B889D-DE37-40F0-8FFB-E4677B4D6302}" type="pres">
      <dgm:prSet presAssocID="{4ADED6B5-E565-4820-AA0B-8E50119B2A68}" presName="Name19" presStyleLbl="parChTrans1D2" presStyleIdx="5" presStyleCnt="7"/>
      <dgm:spPr/>
    </dgm:pt>
    <dgm:pt modelId="{C73E9EF3-3718-4F35-84CF-58DA2AEB4ADB}" type="pres">
      <dgm:prSet presAssocID="{3CD5CFD3-BDE6-464E-A6B2-75C739BA359E}" presName="Name21" presStyleCnt="0"/>
      <dgm:spPr/>
    </dgm:pt>
    <dgm:pt modelId="{A3135B42-D037-4853-9860-012953D934F7}" type="pres">
      <dgm:prSet presAssocID="{3CD5CFD3-BDE6-464E-A6B2-75C739BA359E}" presName="level2Shape" presStyleLbl="asst1" presStyleIdx="6" presStyleCnt="8"/>
      <dgm:spPr/>
    </dgm:pt>
    <dgm:pt modelId="{290BC9F3-5981-4A9D-8B4A-A1A33732E062}" type="pres">
      <dgm:prSet presAssocID="{3CD5CFD3-BDE6-464E-A6B2-75C739BA359E}" presName="hierChild3" presStyleCnt="0"/>
      <dgm:spPr/>
    </dgm:pt>
    <dgm:pt modelId="{09C8B667-CAD7-4DC0-985B-9B8F058B52AE}" type="pres">
      <dgm:prSet presAssocID="{5E125E7F-2924-434E-8A12-D0BB81488294}" presName="Name19" presStyleLbl="parChTrans1D2" presStyleIdx="6" presStyleCnt="7"/>
      <dgm:spPr/>
    </dgm:pt>
    <dgm:pt modelId="{C4B81743-A1FC-4FB3-8757-BC64C1740D2B}" type="pres">
      <dgm:prSet presAssocID="{716DC358-E50A-4465-9552-0F542C15068C}" presName="Name21" presStyleCnt="0"/>
      <dgm:spPr/>
    </dgm:pt>
    <dgm:pt modelId="{91731D73-B433-4ECC-937E-D3F66E307A04}" type="pres">
      <dgm:prSet presAssocID="{716DC358-E50A-4465-9552-0F542C15068C}" presName="level2Shape" presStyleLbl="asst1" presStyleIdx="7" presStyleCnt="8"/>
      <dgm:spPr/>
    </dgm:pt>
    <dgm:pt modelId="{C4596AD7-D1B5-4631-997D-B312931C04C9}" type="pres">
      <dgm:prSet presAssocID="{716DC358-E50A-4465-9552-0F542C15068C}" presName="hierChild3" presStyleCnt="0"/>
      <dgm:spPr/>
    </dgm:pt>
    <dgm:pt modelId="{944D2ECF-FF7F-4937-9891-343B25FA2353}" type="pres">
      <dgm:prSet presAssocID="{6E762228-84FE-45B2-9BB6-19E98A9BB7EA}" presName="bgShapesFlow" presStyleCnt="0"/>
      <dgm:spPr/>
    </dgm:pt>
  </dgm:ptLst>
  <dgm:cxnLst>
    <dgm:cxn modelId="{EC6EF400-EB66-45DB-8643-AF5855C0C34C}" type="presOf" srcId="{B8064B35-238A-4C65-8D31-8EB550D8EE46}" destId="{BF248486-F648-4871-903F-93B482640036}" srcOrd="0" destOrd="0" presId="urn:microsoft.com/office/officeart/2005/8/layout/hierarchy6"/>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DEB09203-79E3-4D93-AF4D-5F65A9BC3EF2}" type="presOf" srcId="{270DB351-209F-44E3-AE5D-DD3AA05A8175}" destId="{8F552DA2-FC5B-40D6-B601-DCA076FAF8FB}" srcOrd="0" destOrd="0" presId="urn:microsoft.com/office/officeart/2005/8/layout/hierarchy6"/>
    <dgm:cxn modelId="{742FF205-1B4C-462C-ABBD-F2CB88EA006B}" srcId="{5E4D45D3-4EEE-44BF-BB04-85EB89632980}" destId="{5261F5C2-903F-4994-916A-72A90DAE7F2D}" srcOrd="2" destOrd="0" parTransId="{FAA45A8D-079A-4FAC-87D1-08D72268764D}" sibTransId="{EC32FA2C-6775-4014-B77E-A93B9C2EAE9C}"/>
    <dgm:cxn modelId="{7716060C-6212-4571-8FFD-5141AC57EA7E}" type="presOf" srcId="{8277FB8B-9D39-4CC5-BDEC-D3827308642F}" destId="{B4399AFE-2603-47B7-BCBC-A239B44C86F5}" srcOrd="0" destOrd="0" presId="urn:microsoft.com/office/officeart/2005/8/layout/hierarchy6"/>
    <dgm:cxn modelId="{9CE66014-C5FD-43F4-9E29-7F16A457F8B8}" type="presOf" srcId="{B0CDA07E-75AA-4E21-B99D-9A7EC2AC2297}" destId="{1FCB1E33-4F48-4A78-8612-EB7710CE8354}"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F56A91A-1153-4932-8504-5E62188AEAC8}" srcId="{2787F9B9-D9EE-40F6-ABD4-C13F268A8AF1}" destId="{B0CDA07E-75AA-4E21-B99D-9A7EC2AC2297}" srcOrd="4" destOrd="0" parTransId="{27CC5377-3579-4E3E-8156-C39F82F5C364}" sibTransId="{5F20F1D6-8A88-425A-800F-2A5B575C67AC}"/>
    <dgm:cxn modelId="{B8617E25-688E-475B-8679-A1D87925804B}" srcId="{EC5624F3-2170-43DC-97A6-A153AC2072F1}" destId="{DDFC3CEC-231C-49DE-8234-5A81205F633E}" srcOrd="4" destOrd="0" parTransId="{8258E7A2-05F2-49E4-B3A6-F4702FB05F8A}" sibTransId="{AFF9EF7A-8DCE-46EC-BFDE-38B86F0B3FAA}"/>
    <dgm:cxn modelId="{6D4B0141-C6C4-41B8-B199-554602B5062C}" type="presOf" srcId="{5E4D45D3-4EEE-44BF-BB04-85EB89632980}" destId="{01027D77-40B4-492F-B9BC-73968B2B92A0}" srcOrd="0" destOrd="0" presId="urn:microsoft.com/office/officeart/2005/8/layout/hierarchy6"/>
    <dgm:cxn modelId="{08314642-1431-4067-B9A0-6D9945753515}" srcId="{EC5624F3-2170-43DC-97A6-A153AC2072F1}" destId="{2787F9B9-D9EE-40F6-ABD4-C13F268A8AF1}" srcOrd="0" destOrd="0" parTransId="{DAF4A804-FF79-40DF-805D-58E5C402C862}" sibTransId="{DDB7192C-92EF-4E0B-903F-AD6D902F08C6}"/>
    <dgm:cxn modelId="{2E937242-79E4-4644-89D9-2C592367D380}" type="presOf" srcId="{28D1B84A-E065-40FD-BD5D-03D24AFCCF3D}" destId="{512D3DA4-5AF8-45B2-9FCC-D6582DACED2F}" srcOrd="0" destOrd="0" presId="urn:microsoft.com/office/officeart/2005/8/layout/hierarchy6"/>
    <dgm:cxn modelId="{7CC43844-8375-4BC3-BBEE-6822921E2991}" srcId="{EC5624F3-2170-43DC-97A6-A153AC2072F1}" destId="{716DC358-E50A-4465-9552-0F542C15068C}" srcOrd="6" destOrd="0" parTransId="{5E125E7F-2924-434E-8A12-D0BB81488294}" sibTransId="{A72B7E00-C70C-42CA-9F52-F69093192028}"/>
    <dgm:cxn modelId="{37A8C165-C989-4E4B-964F-EBE3360E6646}" srcId="{DDFC3CEC-231C-49DE-8234-5A81205F633E}" destId="{28D1B84A-E065-40FD-BD5D-03D24AFCCF3D}" srcOrd="1" destOrd="0" parTransId="{4EE2EAB5-6A7E-48F2-98F8-E9C8AF624649}" sibTransId="{34CF20BC-F95D-4F09-A4FE-EF010505E83B}"/>
    <dgm:cxn modelId="{EDF7EA4A-10A6-4ED1-82BC-7C38ECBDFC44}" type="presOf" srcId="{69703607-1CEF-4962-A22B-C8239D13F2F4}" destId="{52433208-80E6-4924-B192-66BA710CE757}" srcOrd="0" destOrd="0" presId="urn:microsoft.com/office/officeart/2005/8/layout/hierarchy6"/>
    <dgm:cxn modelId="{7FDD7555-2565-4071-ACB8-ED9C704D5338}" srcId="{6E762228-84FE-45B2-9BB6-19E98A9BB7EA}" destId="{EC5624F3-2170-43DC-97A6-A153AC2072F1}" srcOrd="0" destOrd="0" parTransId="{C80E803B-64F4-4A30-87D2-8ED88166C688}" sibTransId="{A7EC1166-0957-45DC-A9BA-8700F8AB8D72}"/>
    <dgm:cxn modelId="{47550056-B9BF-42F2-A85B-C9B36B21E767}" srcId="{2787F9B9-D9EE-40F6-ABD4-C13F268A8AF1}" destId="{8277FB8B-9D39-4CC5-BDEC-D3827308642F}" srcOrd="1" destOrd="0" parTransId="{69703607-1CEF-4962-A22B-C8239D13F2F4}" sibTransId="{B7F48C3C-2138-401F-8EBB-A2B410C5EF6D}"/>
    <dgm:cxn modelId="{FBDB4D56-4DBC-4B10-8516-DF739FEDA8A0}" type="presOf" srcId="{DDFC3CEC-231C-49DE-8234-5A81205F633E}" destId="{51E36B6D-BDD4-43C9-BE13-97A72EABE1BB}" srcOrd="0" destOrd="0" presId="urn:microsoft.com/office/officeart/2005/8/layout/hierarchy6"/>
    <dgm:cxn modelId="{31898D56-DC85-4676-B4A1-43FA0559E339}" srcId="{EC5624F3-2170-43DC-97A6-A153AC2072F1}" destId="{3CD5CFD3-BDE6-464E-A6B2-75C739BA359E}" srcOrd="5" destOrd="0" parTransId="{4ADED6B5-E565-4820-AA0B-8E50119B2A68}" sibTransId="{2787EFF7-F677-4D90-BF2B-4CB2E5C89949}"/>
    <dgm:cxn modelId="{D2285F77-70AE-4381-B1CA-B50F3DB313C9}" type="presOf" srcId="{4EE2EAB5-6A7E-48F2-98F8-E9C8AF624649}" destId="{A1CDEA6C-5A4D-425A-B7B4-C84037695A33}" srcOrd="0" destOrd="0" presId="urn:microsoft.com/office/officeart/2005/8/layout/hierarchy6"/>
    <dgm:cxn modelId="{AF510379-0EC2-48F4-96CD-A1E088E4B952}" srcId="{EC5624F3-2170-43DC-97A6-A153AC2072F1}" destId="{8C0F6B1E-99DD-484F-9CBB-9F88518A86B5}" srcOrd="3" destOrd="0" parTransId="{668AD6B7-A78E-4D72-8B81-3A80DF104F05}" sibTransId="{36865691-6BD6-4BAF-B077-D21E52EAEB2F}"/>
    <dgm:cxn modelId="{CF547479-DB1A-4EDB-8110-672617BA1145}" type="presOf" srcId="{861DEF92-2271-49BB-8DAC-23DA80D99B90}" destId="{F97BDF46-D920-42CC-AE1D-3430A1C11D9E}" srcOrd="0" destOrd="0" presId="urn:microsoft.com/office/officeart/2005/8/layout/hierarchy6"/>
    <dgm:cxn modelId="{0C8C777A-95D7-42BF-840E-D461EDAE87FA}" type="presOf" srcId="{716DC358-E50A-4465-9552-0F542C15068C}" destId="{91731D73-B433-4ECC-937E-D3F66E307A04}" srcOrd="0" destOrd="0" presId="urn:microsoft.com/office/officeart/2005/8/layout/hierarchy6"/>
    <dgm:cxn modelId="{F5D0A57F-67E1-4DBB-935C-3FF2AF202946}" srcId="{EC5624F3-2170-43DC-97A6-A153AC2072F1}" destId="{1E81E9B4-AC06-47E2-948F-7FF9370400A3}" srcOrd="1"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3B185282-4DAB-4C10-A7E7-21EEFCA76B4B}" srcId="{2787F9B9-D9EE-40F6-ABD4-C13F268A8AF1}" destId="{5E4D45D3-4EEE-44BF-BB04-85EB89632980}" srcOrd="2" destOrd="0" parTransId="{B8064B35-238A-4C65-8D31-8EB550D8EE46}" sibTransId="{65BAB6D8-2E20-414D-8678-C7623740EA0B}"/>
    <dgm:cxn modelId="{7E8B6988-AC2C-4577-8ACF-52A105CA95A0}" type="presOf" srcId="{DAF4A804-FF79-40DF-805D-58E5C402C862}" destId="{2A969FB1-A0CA-4BCB-9811-B1C2A2D37CF2}" srcOrd="0" destOrd="0" presId="urn:microsoft.com/office/officeart/2005/8/layout/hierarchy6"/>
    <dgm:cxn modelId="{D123C888-CB7E-41C5-8703-6A7DC41DD0F3}" type="presOf" srcId="{27CC5377-3579-4E3E-8156-C39F82F5C364}" destId="{BC3E3219-39C3-4268-83EE-67E130107410}" srcOrd="0" destOrd="0" presId="urn:microsoft.com/office/officeart/2005/8/layout/hierarchy6"/>
    <dgm:cxn modelId="{AD5CDF8B-53D7-42D2-B5BE-EC31C4EC75BE}" type="presOf" srcId="{691A60E3-A9F1-4BB7-B61A-8AFCF7412C11}" destId="{D0464A9B-83F7-4A2D-94B3-57ED5F3C091B}" srcOrd="0" destOrd="0" presId="urn:microsoft.com/office/officeart/2005/8/layout/hierarchy6"/>
    <dgm:cxn modelId="{ED1F2096-4928-40C7-B37F-5A6E93633F35}" type="presOf" srcId="{5E125E7F-2924-434E-8A12-D0BB81488294}" destId="{09C8B667-CAD7-4DC0-985B-9B8F058B52AE}" srcOrd="0" destOrd="0" presId="urn:microsoft.com/office/officeart/2005/8/layout/hierarchy6"/>
    <dgm:cxn modelId="{2FDF8B99-FC59-406B-A1FD-8AF9C9CEA3D4}" srcId="{2787F9B9-D9EE-40F6-ABD4-C13F268A8AF1}" destId="{861DEF92-2271-49BB-8DAC-23DA80D99B90}" srcOrd="3" destOrd="0" parTransId="{691A60E3-A9F1-4BB7-B61A-8AFCF7412C11}" sibTransId="{5CBBAEA1-BB2D-4AFA-BEF6-8B6D03DE3CFE}"/>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EEB4EFA7-0F0C-4365-AC60-BD498F52B8FE}" type="presOf" srcId="{05BCB79C-BFFC-40EA-AC08-07E846FCF786}" destId="{527787B6-C2E1-41AC-8A63-E0D44F6095FA}"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ACE7E8B8-AD19-4502-80DC-1E0EC3A3A83F}" type="presOf" srcId="{5261F5C2-903F-4994-916A-72A90DAE7F2D}" destId="{82B5BF8B-57A2-4E22-AA4A-CDE9EE34C77B}" srcOrd="0" destOrd="0" presId="urn:microsoft.com/office/officeart/2005/8/layout/hierarchy6"/>
    <dgm:cxn modelId="{D586C2C9-302C-44B9-B877-A5D71B695F8B}" type="presOf" srcId="{4ADED6B5-E565-4820-AA0B-8E50119B2A68}" destId="{F82B889D-DE37-40F0-8FFB-E4677B4D6302}"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F3C015D5-1779-4996-B522-94D19EDBB0F7}" type="presOf" srcId="{FAA45A8D-079A-4FAC-87D1-08D72268764D}" destId="{5CC0C396-8377-475C-A00D-7F8341A1F477}" srcOrd="0" destOrd="0" presId="urn:microsoft.com/office/officeart/2005/8/layout/hierarchy6"/>
    <dgm:cxn modelId="{91810EE0-6BCF-4263-AA2F-DB283FC2EB3D}" type="presOf" srcId="{9D361AED-F287-426D-889C-035A581FCAD4}" destId="{9B0BC5A7-6A70-41C3-871D-416E6CE7FB15}" srcOrd="0" destOrd="0" presId="urn:microsoft.com/office/officeart/2005/8/layout/hierarchy6"/>
    <dgm:cxn modelId="{EFC364E8-71F1-4B89-AE5A-2882920EF443}" srcId="{5E4D45D3-4EEE-44BF-BB04-85EB89632980}" destId="{270DB351-209F-44E3-AE5D-DD3AA05A8175}" srcOrd="0" destOrd="0" parTransId="{B2937768-267F-4FD0-B209-ADCABB3F2609}" sibTransId="{61AB407C-BF26-4766-9709-693A5355340D}"/>
    <dgm:cxn modelId="{1B504EE9-3243-4559-9F55-F693B856E65E}" srcId="{5E4D45D3-4EEE-44BF-BB04-85EB89632980}" destId="{05BCB79C-BFFC-40EA-AC08-07E846FCF786}" srcOrd="1" destOrd="0" parTransId="{65EFF804-408F-48C0-9772-30C0A76E5CEE}" sibTransId="{E05952B9-F3FF-4088-AB3E-BE9A831EDAA0}"/>
    <dgm:cxn modelId="{D3BC09EF-6CEA-42CE-B968-B9690400E296}" type="presOf" srcId="{2787F9B9-D9EE-40F6-ABD4-C13F268A8AF1}" destId="{4AC8CF5E-1D5D-4BBE-AAC6-1A65B9CD9224}" srcOrd="0" destOrd="0" presId="urn:microsoft.com/office/officeart/2005/8/layout/hierarchy6"/>
    <dgm:cxn modelId="{D200B0F0-AB86-4895-AE73-03EF4EF2AEEF}" type="presOf" srcId="{3CD5CFD3-BDE6-464E-A6B2-75C739BA359E}" destId="{A3135B42-D037-4853-9860-012953D934F7}" srcOrd="0" destOrd="0" presId="urn:microsoft.com/office/officeart/2005/8/layout/hierarchy6"/>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2" destOrd="0" parTransId="{7CC9B32C-12C5-4169-B087-595C8A48B4F8}" sibTransId="{3F8FBFB1-A037-4F4B-ABEC-A34AE5D26573}"/>
    <dgm:cxn modelId="{21A9D5F9-2B4F-4172-8583-AAEE932CE60B}" type="presOf" srcId="{B2937768-267F-4FD0-B209-ADCABB3F2609}" destId="{5690923D-9059-4138-8ACF-90D405019F80}" srcOrd="0" destOrd="0" presId="urn:microsoft.com/office/officeart/2005/8/layout/hierarchy6"/>
    <dgm:cxn modelId="{8EE8B4FB-9F00-49F3-93F2-BD74E32AB9B4}" type="presOf" srcId="{7CC9B32C-12C5-4169-B087-595C8A48B4F8}" destId="{54FC7E62-6BC8-4117-AE83-F7D461A58C56}" srcOrd="0" destOrd="0" presId="urn:microsoft.com/office/officeart/2005/8/layout/hierarchy6"/>
    <dgm:cxn modelId="{CC5458FE-95C6-4C37-8189-0180F3CD5281}" type="presOf" srcId="{D84DD7AB-A1C4-4A77-B583-CCF2DADB3362}" destId="{A26B365E-E5E1-416D-9FD8-97105F38CB63}" srcOrd="0" destOrd="0" presId="urn:microsoft.com/office/officeart/2005/8/layout/hierarchy6"/>
    <dgm:cxn modelId="{98D4B4FE-4A0E-4B15-871B-3DADAF242C7A}" type="presOf" srcId="{65EFF804-408F-48C0-9772-30C0A76E5CEE}" destId="{810926B5-7D25-4DDF-8B56-5D578BE910C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19CA976B-7889-46FA-88DE-71168301CA77}" type="presParOf" srcId="{A65EEE17-B142-4395-9440-82681C1ADA87}" destId="{2A969FB1-A0CA-4BCB-9811-B1C2A2D37CF2}" srcOrd="0" destOrd="0" presId="urn:microsoft.com/office/officeart/2005/8/layout/hierarchy6"/>
    <dgm:cxn modelId="{9C722C92-0BBC-4F7F-BC96-BA2D6C900645}" type="presParOf" srcId="{A65EEE17-B142-4395-9440-82681C1ADA87}" destId="{C3EFDF95-9A92-436A-B74A-D10E620D8558}" srcOrd="1" destOrd="0" presId="urn:microsoft.com/office/officeart/2005/8/layout/hierarchy6"/>
    <dgm:cxn modelId="{6635368F-5C50-48D5-A094-DF3DD893A99C}" type="presParOf" srcId="{C3EFDF95-9A92-436A-B74A-D10E620D8558}" destId="{4AC8CF5E-1D5D-4BBE-AAC6-1A65B9CD9224}" srcOrd="0" destOrd="0" presId="urn:microsoft.com/office/officeart/2005/8/layout/hierarchy6"/>
    <dgm:cxn modelId="{746884A4-3E2D-4236-9B60-8B1BF9B9D752}" type="presParOf" srcId="{C3EFDF95-9A92-436A-B74A-D10E620D8558}" destId="{4C118CD9-0F4D-4592-8997-BCE0C79E8E72}" srcOrd="1" destOrd="0" presId="urn:microsoft.com/office/officeart/2005/8/layout/hierarchy6"/>
    <dgm:cxn modelId="{804EA86D-2279-426A-B804-4E508811E39B}" type="presParOf" srcId="{4C118CD9-0F4D-4592-8997-BCE0C79E8E72}" destId="{9B0BC5A7-6A70-41C3-871D-416E6CE7FB15}" srcOrd="0" destOrd="0" presId="urn:microsoft.com/office/officeart/2005/8/layout/hierarchy6"/>
    <dgm:cxn modelId="{83BAB58D-DB5F-483A-A499-DA647D2A7E74}" type="presParOf" srcId="{4C118CD9-0F4D-4592-8997-BCE0C79E8E72}" destId="{82EC63D1-694F-4FFF-9E6D-6674B591884B}" srcOrd="1" destOrd="0" presId="urn:microsoft.com/office/officeart/2005/8/layout/hierarchy6"/>
    <dgm:cxn modelId="{D4E70B1E-7373-4956-B665-5CB483EBA01D}" type="presParOf" srcId="{82EC63D1-694F-4FFF-9E6D-6674B591884B}" destId="{A26B365E-E5E1-416D-9FD8-97105F38CB63}" srcOrd="0" destOrd="0" presId="urn:microsoft.com/office/officeart/2005/8/layout/hierarchy6"/>
    <dgm:cxn modelId="{9A73A220-1999-4634-A51B-26A9862F7FD6}" type="presParOf" srcId="{82EC63D1-694F-4FFF-9E6D-6674B591884B}" destId="{D32E83C3-191F-40F1-AF6A-A970805EBE25}" srcOrd="1" destOrd="0" presId="urn:microsoft.com/office/officeart/2005/8/layout/hierarchy6"/>
    <dgm:cxn modelId="{D291F541-5C10-4BC8-AE13-F58FE19111A7}" type="presParOf" srcId="{4C118CD9-0F4D-4592-8997-BCE0C79E8E72}" destId="{52433208-80E6-4924-B192-66BA710CE757}" srcOrd="2" destOrd="0" presId="urn:microsoft.com/office/officeart/2005/8/layout/hierarchy6"/>
    <dgm:cxn modelId="{B1376EA0-F06D-4D70-A1A7-A6308192A396}" type="presParOf" srcId="{4C118CD9-0F4D-4592-8997-BCE0C79E8E72}" destId="{74EF38D0-35A5-46DE-BF51-2FE421E3C217}" srcOrd="3" destOrd="0" presId="urn:microsoft.com/office/officeart/2005/8/layout/hierarchy6"/>
    <dgm:cxn modelId="{601F0275-C593-4098-A02B-63E5AF162ADF}" type="presParOf" srcId="{74EF38D0-35A5-46DE-BF51-2FE421E3C217}" destId="{B4399AFE-2603-47B7-BCBC-A239B44C86F5}" srcOrd="0" destOrd="0" presId="urn:microsoft.com/office/officeart/2005/8/layout/hierarchy6"/>
    <dgm:cxn modelId="{48C1B2D0-46B5-46E7-978C-2468E0C976A5}" type="presParOf" srcId="{74EF38D0-35A5-46DE-BF51-2FE421E3C217}" destId="{B89EE319-8A68-4B6F-A445-40F4B0A04EE8}" srcOrd="1" destOrd="0" presId="urn:microsoft.com/office/officeart/2005/8/layout/hierarchy6"/>
    <dgm:cxn modelId="{2A06FEF0-BCA7-4591-916B-7ED94D05FBA2}" type="presParOf" srcId="{4C118CD9-0F4D-4592-8997-BCE0C79E8E72}" destId="{BF248486-F648-4871-903F-93B482640036}" srcOrd="4" destOrd="0" presId="urn:microsoft.com/office/officeart/2005/8/layout/hierarchy6"/>
    <dgm:cxn modelId="{35740144-D3B0-4EF1-9B60-3AC5B25FA89B}" type="presParOf" srcId="{4C118CD9-0F4D-4592-8997-BCE0C79E8E72}" destId="{6FE122D2-6752-431D-8724-80CE50A9C31E}" srcOrd="5" destOrd="0" presId="urn:microsoft.com/office/officeart/2005/8/layout/hierarchy6"/>
    <dgm:cxn modelId="{AE17197E-CDF0-441F-9B31-EA8D14C2EC11}" type="presParOf" srcId="{6FE122D2-6752-431D-8724-80CE50A9C31E}" destId="{01027D77-40B4-492F-B9BC-73968B2B92A0}" srcOrd="0" destOrd="0" presId="urn:microsoft.com/office/officeart/2005/8/layout/hierarchy6"/>
    <dgm:cxn modelId="{EC9BDDC5-7ED9-4E92-AB8E-AC0C6E6B66A9}" type="presParOf" srcId="{6FE122D2-6752-431D-8724-80CE50A9C31E}" destId="{6E2C3CF8-B46E-4FFF-82FC-557F555F00ED}" srcOrd="1" destOrd="0" presId="urn:microsoft.com/office/officeart/2005/8/layout/hierarchy6"/>
    <dgm:cxn modelId="{70E9D8A1-5CED-409A-A46E-2A5F01B9B0EB}" type="presParOf" srcId="{6E2C3CF8-B46E-4FFF-82FC-557F555F00ED}" destId="{5690923D-9059-4138-8ACF-90D405019F80}" srcOrd="0" destOrd="0" presId="urn:microsoft.com/office/officeart/2005/8/layout/hierarchy6"/>
    <dgm:cxn modelId="{595653C3-4FC1-46DC-9381-525E772574A9}" type="presParOf" srcId="{6E2C3CF8-B46E-4FFF-82FC-557F555F00ED}" destId="{2A332E69-B5C0-4A68-B4C3-29696724CD01}" srcOrd="1" destOrd="0" presId="urn:microsoft.com/office/officeart/2005/8/layout/hierarchy6"/>
    <dgm:cxn modelId="{49150F22-75D2-4F66-9530-9C55CEA405D3}" type="presParOf" srcId="{2A332E69-B5C0-4A68-B4C3-29696724CD01}" destId="{8F552DA2-FC5B-40D6-B601-DCA076FAF8FB}" srcOrd="0" destOrd="0" presId="urn:microsoft.com/office/officeart/2005/8/layout/hierarchy6"/>
    <dgm:cxn modelId="{3A2A4292-B85A-43C5-969C-3597616AF2B1}" type="presParOf" srcId="{2A332E69-B5C0-4A68-B4C3-29696724CD01}" destId="{330902C9-A030-4F0E-8F44-4D46DA5BCFB1}" srcOrd="1" destOrd="0" presId="urn:microsoft.com/office/officeart/2005/8/layout/hierarchy6"/>
    <dgm:cxn modelId="{3ED61304-FCEF-4412-B47E-54EFC8E668D8}" type="presParOf" srcId="{6E2C3CF8-B46E-4FFF-82FC-557F555F00ED}" destId="{810926B5-7D25-4DDF-8B56-5D578BE910C7}" srcOrd="2" destOrd="0" presId="urn:microsoft.com/office/officeart/2005/8/layout/hierarchy6"/>
    <dgm:cxn modelId="{CBB7D5C2-A1BE-4081-90C8-0613EE908188}" type="presParOf" srcId="{6E2C3CF8-B46E-4FFF-82FC-557F555F00ED}" destId="{DCFF6636-F58C-477D-8963-805BCD844A5F}" srcOrd="3" destOrd="0" presId="urn:microsoft.com/office/officeart/2005/8/layout/hierarchy6"/>
    <dgm:cxn modelId="{46A9D569-44FB-4603-A1DE-3749D71666DA}" type="presParOf" srcId="{DCFF6636-F58C-477D-8963-805BCD844A5F}" destId="{527787B6-C2E1-41AC-8A63-E0D44F6095FA}" srcOrd="0" destOrd="0" presId="urn:microsoft.com/office/officeart/2005/8/layout/hierarchy6"/>
    <dgm:cxn modelId="{96881E38-D756-4564-B615-FB9DDE54BA4F}" type="presParOf" srcId="{DCFF6636-F58C-477D-8963-805BCD844A5F}" destId="{89915CAD-8C75-4E3F-960D-6AB98D0B74F4}" srcOrd="1" destOrd="0" presId="urn:microsoft.com/office/officeart/2005/8/layout/hierarchy6"/>
    <dgm:cxn modelId="{5ACEBE39-C8F9-4D9D-B65C-29ACC33CB00B}" type="presParOf" srcId="{6E2C3CF8-B46E-4FFF-82FC-557F555F00ED}" destId="{5CC0C396-8377-475C-A00D-7F8341A1F477}" srcOrd="4" destOrd="0" presId="urn:microsoft.com/office/officeart/2005/8/layout/hierarchy6"/>
    <dgm:cxn modelId="{22E2DF70-B8DA-4A06-9B01-D93E0D69202A}" type="presParOf" srcId="{6E2C3CF8-B46E-4FFF-82FC-557F555F00ED}" destId="{20755089-D219-4FE9-8B97-A1923491F114}" srcOrd="5" destOrd="0" presId="urn:microsoft.com/office/officeart/2005/8/layout/hierarchy6"/>
    <dgm:cxn modelId="{C4244724-E8AB-4C0E-BCB2-D3E6F03C1423}" type="presParOf" srcId="{20755089-D219-4FE9-8B97-A1923491F114}" destId="{82B5BF8B-57A2-4E22-AA4A-CDE9EE34C77B}" srcOrd="0" destOrd="0" presId="urn:microsoft.com/office/officeart/2005/8/layout/hierarchy6"/>
    <dgm:cxn modelId="{97FB66B7-63D9-48A5-8477-402E8D0FB8D8}" type="presParOf" srcId="{20755089-D219-4FE9-8B97-A1923491F114}" destId="{65955D25-5FF5-4C6B-92DA-30B6843FBE65}" srcOrd="1" destOrd="0" presId="urn:microsoft.com/office/officeart/2005/8/layout/hierarchy6"/>
    <dgm:cxn modelId="{675E7011-6AA8-4F53-9881-3A5C65D311B5}" type="presParOf" srcId="{4C118CD9-0F4D-4592-8997-BCE0C79E8E72}" destId="{D0464A9B-83F7-4A2D-94B3-57ED5F3C091B}" srcOrd="6" destOrd="0" presId="urn:microsoft.com/office/officeart/2005/8/layout/hierarchy6"/>
    <dgm:cxn modelId="{5814AC90-5C46-44C9-80F7-DD57F876A51A}" type="presParOf" srcId="{4C118CD9-0F4D-4592-8997-BCE0C79E8E72}" destId="{EDF5D77A-4E31-4D23-9F30-FCF2FFED1E70}" srcOrd="7" destOrd="0" presId="urn:microsoft.com/office/officeart/2005/8/layout/hierarchy6"/>
    <dgm:cxn modelId="{36B17E52-3FAA-4620-BD52-FD4A5AA158DE}" type="presParOf" srcId="{EDF5D77A-4E31-4D23-9F30-FCF2FFED1E70}" destId="{F97BDF46-D920-42CC-AE1D-3430A1C11D9E}" srcOrd="0" destOrd="0" presId="urn:microsoft.com/office/officeart/2005/8/layout/hierarchy6"/>
    <dgm:cxn modelId="{4EF6AA15-284C-4ACF-A991-D31F4F899255}" type="presParOf" srcId="{EDF5D77A-4E31-4D23-9F30-FCF2FFED1E70}" destId="{09D64436-1B52-4BBB-9DC6-394FE685D216}" srcOrd="1" destOrd="0" presId="urn:microsoft.com/office/officeart/2005/8/layout/hierarchy6"/>
    <dgm:cxn modelId="{B1ED6C3A-2A56-4D1A-A7DB-DDEC41C98572}" type="presParOf" srcId="{4C118CD9-0F4D-4592-8997-BCE0C79E8E72}" destId="{BC3E3219-39C3-4268-83EE-67E130107410}" srcOrd="8" destOrd="0" presId="urn:microsoft.com/office/officeart/2005/8/layout/hierarchy6"/>
    <dgm:cxn modelId="{A7441902-5257-4D6E-9972-BA73F25D1390}" type="presParOf" srcId="{4C118CD9-0F4D-4592-8997-BCE0C79E8E72}" destId="{C0E1C8F5-8309-4D4E-8059-B9DE3FF0655D}" srcOrd="9" destOrd="0" presId="urn:microsoft.com/office/officeart/2005/8/layout/hierarchy6"/>
    <dgm:cxn modelId="{4EC52375-2D0D-4885-882C-1FD0720B3AF0}" type="presParOf" srcId="{C0E1C8F5-8309-4D4E-8059-B9DE3FF0655D}" destId="{1FCB1E33-4F48-4A78-8612-EB7710CE8354}" srcOrd="0" destOrd="0" presId="urn:microsoft.com/office/officeart/2005/8/layout/hierarchy6"/>
    <dgm:cxn modelId="{7F7A51D4-70FD-4805-9C84-D8A3246C3A59}" type="presParOf" srcId="{C0E1C8F5-8309-4D4E-8059-B9DE3FF0655D}" destId="{8AFE89C8-F601-4215-9EB3-699FC4157F3F}" srcOrd="1" destOrd="0" presId="urn:microsoft.com/office/officeart/2005/8/layout/hierarchy6"/>
    <dgm:cxn modelId="{353D24E6-5290-4293-91DE-3D3983568F6E}" type="presParOf" srcId="{A65EEE17-B142-4395-9440-82681C1ADA87}" destId="{54FE398B-EB4B-4376-8CAD-D5884C340DB3}" srcOrd="2" destOrd="0" presId="urn:microsoft.com/office/officeart/2005/8/layout/hierarchy6"/>
    <dgm:cxn modelId="{548B0342-3944-40CA-8C73-5DD5EF7718D9}" type="presParOf" srcId="{A65EEE17-B142-4395-9440-82681C1ADA87}" destId="{340CDDD0-A67E-4157-8216-8DBB2B39CE6F}" srcOrd="3"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4" destOrd="0" presId="urn:microsoft.com/office/officeart/2005/8/layout/hierarchy6"/>
    <dgm:cxn modelId="{7E0FA62D-D0F3-4E5E-92EE-6EFA63C03AE6}" type="presParOf" srcId="{A65EEE17-B142-4395-9440-82681C1ADA87}" destId="{31CDE861-2E03-41FC-BAB0-7E58EF755624}" srcOrd="5"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6" destOrd="0" presId="urn:microsoft.com/office/officeart/2005/8/layout/hierarchy6"/>
    <dgm:cxn modelId="{A41DD5E4-92FB-4361-852F-8D76BC59B8DC}" type="presParOf" srcId="{A65EEE17-B142-4395-9440-82681C1ADA87}" destId="{D42A201D-B7E7-4CD9-9B50-D25D27FE443E}" srcOrd="7"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8" destOrd="0" presId="urn:microsoft.com/office/officeart/2005/8/layout/hierarchy6"/>
    <dgm:cxn modelId="{CFD5268B-1B30-4140-870E-E0D505D5F88B}" type="presParOf" srcId="{A65EEE17-B142-4395-9440-82681C1ADA87}" destId="{C03833A0-38F9-4B9D-91CE-742AB1C3F9B8}" srcOrd="9"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2E4738FB-C789-41ED-AA58-5C49FCB5C310}" type="presParOf" srcId="{1C1DFDCA-7A9A-430B-9449-7A269E0F64BD}" destId="{A1CDEA6C-5A4D-425A-B7B4-C84037695A33}" srcOrd="2" destOrd="0" presId="urn:microsoft.com/office/officeart/2005/8/layout/hierarchy6"/>
    <dgm:cxn modelId="{05BDDDA5-8493-466D-975B-739D3E09619D}" type="presParOf" srcId="{1C1DFDCA-7A9A-430B-9449-7A269E0F64BD}" destId="{AEF55D57-FC7B-4B1E-BDC7-D235D7BD4A4D}" srcOrd="3" destOrd="0" presId="urn:microsoft.com/office/officeart/2005/8/layout/hierarchy6"/>
    <dgm:cxn modelId="{DA407C52-5905-4BA8-848A-3593FC3EB281}" type="presParOf" srcId="{AEF55D57-FC7B-4B1E-BDC7-D235D7BD4A4D}" destId="{512D3DA4-5AF8-45B2-9FCC-D6582DACED2F}" srcOrd="0" destOrd="0" presId="urn:microsoft.com/office/officeart/2005/8/layout/hierarchy6"/>
    <dgm:cxn modelId="{08D27574-B563-49CE-B5EC-58E07F3C3192}" type="presParOf" srcId="{AEF55D57-FC7B-4B1E-BDC7-D235D7BD4A4D}" destId="{A39338D9-A703-4E4A-A1F8-CD16D98D5C73}" srcOrd="1" destOrd="0" presId="urn:microsoft.com/office/officeart/2005/8/layout/hierarchy6"/>
    <dgm:cxn modelId="{49F95AB1-A69F-439E-ACE0-6EC000374AE4}" type="presParOf" srcId="{A65EEE17-B142-4395-9440-82681C1ADA87}" destId="{F82B889D-DE37-40F0-8FFB-E4677B4D6302}" srcOrd="10" destOrd="0" presId="urn:microsoft.com/office/officeart/2005/8/layout/hierarchy6"/>
    <dgm:cxn modelId="{6227FCCF-470D-452C-9848-907FE9A09222}" type="presParOf" srcId="{A65EEE17-B142-4395-9440-82681C1ADA87}" destId="{C73E9EF3-3718-4F35-84CF-58DA2AEB4ADB}" srcOrd="11" destOrd="0" presId="urn:microsoft.com/office/officeart/2005/8/layout/hierarchy6"/>
    <dgm:cxn modelId="{30FD2FAE-F065-49CD-8BF7-406A95F3A50A}" type="presParOf" srcId="{C73E9EF3-3718-4F35-84CF-58DA2AEB4ADB}" destId="{A3135B42-D037-4853-9860-012953D934F7}" srcOrd="0" destOrd="0" presId="urn:microsoft.com/office/officeart/2005/8/layout/hierarchy6"/>
    <dgm:cxn modelId="{E0243B31-5ECF-4B7E-85A8-87D41D48A176}" type="presParOf" srcId="{C73E9EF3-3718-4F35-84CF-58DA2AEB4ADB}" destId="{290BC9F3-5981-4A9D-8B4A-A1A33732E062}" srcOrd="1" destOrd="0" presId="urn:microsoft.com/office/officeart/2005/8/layout/hierarchy6"/>
    <dgm:cxn modelId="{34F61AD6-4EBA-463B-B2C4-870F74AE1E6B}" type="presParOf" srcId="{A65EEE17-B142-4395-9440-82681C1ADA87}" destId="{09C8B667-CAD7-4DC0-985B-9B8F058B52AE}" srcOrd="12" destOrd="0" presId="urn:microsoft.com/office/officeart/2005/8/layout/hierarchy6"/>
    <dgm:cxn modelId="{E4F0CECB-F69F-44A0-96B9-CE86A5AE5EAB}" type="presParOf" srcId="{A65EEE17-B142-4395-9440-82681C1ADA87}" destId="{C4B81743-A1FC-4FB3-8757-BC64C1740D2B}" srcOrd="13" destOrd="0" presId="urn:microsoft.com/office/officeart/2005/8/layout/hierarchy6"/>
    <dgm:cxn modelId="{43FBA80F-BECD-4604-A791-2B1B20C24512}" type="presParOf" srcId="{C4B81743-A1FC-4FB3-8757-BC64C1740D2B}" destId="{91731D73-B433-4ECC-937E-D3F66E307A04}" srcOrd="0" destOrd="0" presId="urn:microsoft.com/office/officeart/2005/8/layout/hierarchy6"/>
    <dgm:cxn modelId="{8DF1800F-3698-4D96-BD14-20A54E1FA7BD}" type="presParOf" srcId="{C4B81743-A1FC-4FB3-8757-BC64C1740D2B}" destId="{C4596AD7-D1B5-4631-997D-B312931C04C9}"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AU"/>
        </a:p>
      </dgm:t>
    </dgm:pt>
    <dgm:pt modelId="{CDCA19B1-3B45-4B24-8F19-085A650701BC}">
      <dgm:prSet custT="1"/>
      <dgm:spPr/>
      <dgm:t>
        <a:bodyPr/>
        <a:lstStyle/>
        <a:p>
          <a:r>
            <a:rPr lang="en-US" sz="2400" noProof="0" dirty="0"/>
            <a:t>Is it possible to disable Intelligent Query Processing features?</a:t>
          </a:r>
        </a:p>
      </dgm:t>
    </dgm:pt>
    <dgm:pt modelId="{74BFB16A-6DC3-47DD-AE97-F15F596B23DF}" type="parTrans" cxnId="{4BB646B5-2A6D-439D-A88F-AC928930541F}">
      <dgm:prSet/>
      <dgm:spPr/>
      <dgm:t>
        <a:bodyPr/>
        <a:lstStyle/>
        <a:p>
          <a:endParaRPr lang="en-US" sz="2000" noProof="0" dirty="0"/>
        </a:p>
      </dgm:t>
    </dgm:pt>
    <dgm:pt modelId="{CAE4D9F8-FDBB-4525-9125-6BAF56328FCE}" type="sibTrans" cxnId="{4BB646B5-2A6D-439D-A88F-AC928930541F}">
      <dgm:prSet/>
      <dgm:spPr/>
      <dgm:t>
        <a:bodyPr/>
        <a:lstStyle/>
        <a:p>
          <a:endParaRPr lang="en-US" sz="2000" noProof="0" dirty="0"/>
        </a:p>
      </dgm:t>
    </dgm:pt>
    <dgm:pt modelId="{418CC07E-60A8-4964-8F8D-DE5072ACF3AE}">
      <dgm:prSet custT="1"/>
      <dgm:spPr/>
      <dgm:t>
        <a:bodyPr/>
        <a:lstStyle/>
        <a:p>
          <a:r>
            <a:rPr lang="en-US" sz="2400" kern="1200" noProof="0" dirty="0">
              <a:solidFill>
                <a:srgbClr val="FFFFFF"/>
              </a:solidFill>
              <a:latin typeface="Segoe UI"/>
              <a:ea typeface="+mn-ea"/>
              <a:cs typeface="+mn-cs"/>
            </a:rPr>
            <a:t>On queries not using Interleaved execution for MSTVFs. How many rows are estimated for a MSTVFs?</a:t>
          </a:r>
        </a:p>
      </dgm:t>
    </dgm:pt>
    <dgm:pt modelId="{71830CAB-A849-43AF-B52F-0AA1356AE93A}" type="parTrans" cxnId="{F2229882-6A6F-462F-BD41-A3383DD8D81A}">
      <dgm:prSet/>
      <dgm:spPr/>
      <dgm:t>
        <a:bodyPr/>
        <a:lstStyle/>
        <a:p>
          <a:endParaRPr lang="en-US" sz="2000" noProof="0" dirty="0"/>
        </a:p>
      </dgm:t>
    </dgm:pt>
    <dgm:pt modelId="{83A99661-D9FA-4C77-A79E-390DBD588621}" type="sibTrans" cxnId="{F2229882-6A6F-462F-BD41-A3383DD8D81A}">
      <dgm:prSet/>
      <dgm:spPr/>
      <dgm:t>
        <a:bodyPr/>
        <a:lstStyle/>
        <a:p>
          <a:endParaRPr lang="en-US" sz="2000" noProof="0" dirty="0"/>
        </a:p>
      </dgm:t>
    </dgm:pt>
    <dgm:pt modelId="{2539C4A6-E1C4-421E-9A76-43A43CD019F1}">
      <dgm:prSet custT="1"/>
      <dgm:spPr/>
      <dgm:t>
        <a:bodyPr/>
        <a:lstStyle/>
        <a:p>
          <a:r>
            <a:rPr lang="en-US" sz="2400" noProof="0" dirty="0">
              <a:solidFill>
                <a:srgbClr val="FFFFFF"/>
              </a:solidFill>
              <a:latin typeface="Segoe UI"/>
              <a:ea typeface="+mn-ea"/>
              <a:cs typeface="+mn-cs"/>
            </a:rPr>
            <a:t>On queries not using </a:t>
          </a:r>
          <a:r>
            <a:rPr lang="en-US" sz="2400" b="0" i="0" noProof="0" dirty="0"/>
            <a:t>table variable deferred compilation</a:t>
          </a:r>
          <a:r>
            <a:rPr lang="en-US" sz="2400" noProof="0" dirty="0">
              <a:solidFill>
                <a:srgbClr val="FFFFFF"/>
              </a:solidFill>
              <a:latin typeface="Segoe UI"/>
              <a:ea typeface="+mn-ea"/>
              <a:cs typeface="+mn-cs"/>
            </a:rPr>
            <a:t>. How many rows are estimated for a table variable?</a:t>
          </a:r>
          <a:endParaRPr lang="en-US" sz="2400" noProof="0" dirty="0"/>
        </a:p>
      </dgm:t>
    </dgm:pt>
    <dgm:pt modelId="{EE408FE7-55DA-4DD2-AF86-B751F04B0560}" type="parTrans" cxnId="{98492234-25A1-433B-AC6D-1D609DCBF9E5}">
      <dgm:prSet/>
      <dgm:spPr/>
      <dgm:t>
        <a:bodyPr/>
        <a:lstStyle/>
        <a:p>
          <a:endParaRPr lang="en-US" sz="2000" noProof="0" dirty="0"/>
        </a:p>
      </dgm:t>
    </dgm:pt>
    <dgm:pt modelId="{3FBAB6A2-0607-4274-9C0A-0E5D7E46D320}" type="sibTrans" cxnId="{98492234-25A1-433B-AC6D-1D609DCBF9E5}">
      <dgm:prSet/>
      <dgm:spPr/>
      <dgm:t>
        <a:bodyPr/>
        <a:lstStyle/>
        <a:p>
          <a:endParaRPr lang="en-US" sz="2000" noProof="0" dirty="0"/>
        </a:p>
      </dgm:t>
    </dgm:pt>
    <dgm:pt modelId="{D6BF385F-FCB5-496B-A73A-A097D9006CFF}">
      <dgm:prSet custT="1"/>
      <dgm:spPr/>
      <dgm:t>
        <a:bodyPr/>
        <a:lstStyle/>
        <a:p>
          <a:r>
            <a:rPr lang="en-US" sz="2400" b="0" i="0" kern="1200" noProof="0" dirty="0"/>
            <a:t>Does table variable deferred compilation increase the recompilation frequency?</a:t>
          </a:r>
          <a:endParaRPr lang="en-US" sz="2400" kern="1200" noProof="0" dirty="0">
            <a:solidFill>
              <a:srgbClr val="FFFFFF"/>
            </a:solidFill>
            <a:latin typeface="Segoe UI"/>
            <a:ea typeface="+mn-ea"/>
            <a:cs typeface="+mn-cs"/>
          </a:endParaRPr>
        </a:p>
      </dgm:t>
    </dgm:pt>
    <dgm:pt modelId="{D3630F41-C890-4B11-93AB-962ACE009530}" type="parTrans" cxnId="{7C9BA41A-4B3D-4B4D-BF3E-58CCD5BC8934}">
      <dgm:prSet/>
      <dgm:spPr/>
      <dgm:t>
        <a:bodyPr/>
        <a:lstStyle/>
        <a:p>
          <a:endParaRPr lang="en-US" sz="2000" noProof="0" dirty="0"/>
        </a:p>
      </dgm:t>
    </dgm:pt>
    <dgm:pt modelId="{4562D6A0-6840-4C7B-BAA0-5CE7F9CB18CA}" type="sibTrans" cxnId="{7C9BA41A-4B3D-4B4D-BF3E-58CCD5BC8934}">
      <dgm:prSet/>
      <dgm:spPr/>
      <dgm:t>
        <a:bodyPr/>
        <a:lstStyle/>
        <a:p>
          <a:endParaRPr lang="en-US" sz="2000" noProof="0" dirty="0"/>
        </a:p>
      </dgm:t>
    </dgm:pt>
    <dgm:pt modelId="{EC95275E-3D20-4962-9B2A-1D91372FE4D8}">
      <dgm:prSet custT="1"/>
      <dgm:spPr/>
      <dgm:t>
        <a:bodyPr/>
        <a:lstStyle/>
        <a:p>
          <a:r>
            <a:rPr lang="en-US" sz="2400" kern="1200" noProof="0" dirty="0"/>
            <a:t>What is the minimum compatibility level that supports </a:t>
          </a:r>
          <a:r>
            <a:rPr lang="en-US" sz="2400" kern="1200" noProof="0" dirty="0">
              <a:solidFill>
                <a:srgbClr val="FFFFFF"/>
              </a:solidFill>
              <a:latin typeface="Segoe UI"/>
              <a:ea typeface="+mn-ea"/>
              <a:cs typeface="+mn-cs"/>
            </a:rPr>
            <a:t>Batch mode on rowstore?</a:t>
          </a:r>
        </a:p>
      </dgm:t>
    </dgm:pt>
    <dgm:pt modelId="{E25E49D9-4329-473C-B2B2-A869207AE74B}" type="parTrans" cxnId="{B83268FC-D6CB-494D-99BF-973E2334EBE0}">
      <dgm:prSet/>
      <dgm:spPr/>
      <dgm:t>
        <a:bodyPr/>
        <a:lstStyle/>
        <a:p>
          <a:endParaRPr lang="en-US" noProof="0" dirty="0"/>
        </a:p>
      </dgm:t>
    </dgm:pt>
    <dgm:pt modelId="{C7A630F6-E04E-434A-AFAD-E5D4046B60FE}" type="sibTrans" cxnId="{B83268FC-D6CB-494D-99BF-973E2334EBE0}">
      <dgm:prSet/>
      <dgm:spPr/>
      <dgm:t>
        <a:bodyPr/>
        <a:lstStyle/>
        <a:p>
          <a:endParaRPr lang="en-US" noProof="0" dirty="0"/>
        </a:p>
      </dgm:t>
    </dgm:pt>
    <dgm:pt modelId="{97400BD5-14CE-4761-8A6A-64BC46D23158}" type="pres">
      <dgm:prSet presAssocID="{15A7774C-B622-4F48-8F7B-AF1AAB74E997}" presName="linear" presStyleCnt="0">
        <dgm:presLayoutVars>
          <dgm:animLvl val="lvl"/>
          <dgm:resizeHandles val="exact"/>
        </dgm:presLayoutVars>
      </dgm:prSet>
      <dgm:spPr/>
    </dgm:pt>
    <dgm:pt modelId="{86989247-99F6-4AF2-B76D-35A7CDAFD370}" type="pres">
      <dgm:prSet presAssocID="{CDCA19B1-3B45-4B24-8F19-085A650701BC}" presName="parentText" presStyleLbl="node1" presStyleIdx="0" presStyleCnt="5">
        <dgm:presLayoutVars>
          <dgm:chMax val="0"/>
          <dgm:bulletEnabled val="1"/>
        </dgm:presLayoutVars>
      </dgm:prSet>
      <dgm:spPr/>
    </dgm:pt>
    <dgm:pt modelId="{C612FDE1-CA0B-4448-B2A9-6EB44CD0983E}" type="pres">
      <dgm:prSet presAssocID="{CAE4D9F8-FDBB-4525-9125-6BAF56328FCE}" presName="spacer" presStyleCnt="0"/>
      <dgm:spPr/>
    </dgm:pt>
    <dgm:pt modelId="{4A71D5C7-A7D6-46CE-B888-CF65241F6B98}" type="pres">
      <dgm:prSet presAssocID="{418CC07E-60A8-4964-8F8D-DE5072ACF3AE}" presName="parentText" presStyleLbl="node1" presStyleIdx="1" presStyleCnt="5">
        <dgm:presLayoutVars>
          <dgm:chMax val="0"/>
          <dgm:bulletEnabled val="1"/>
        </dgm:presLayoutVars>
      </dgm:prSet>
      <dgm:spPr/>
    </dgm:pt>
    <dgm:pt modelId="{F3577BEC-0D65-4513-956E-F1A98577AD47}" type="pres">
      <dgm:prSet presAssocID="{83A99661-D9FA-4C77-A79E-390DBD588621}" presName="spacer" presStyleCnt="0"/>
      <dgm:spPr/>
    </dgm:pt>
    <dgm:pt modelId="{59DA1BDC-D3DF-4582-8199-733D425BB436}" type="pres">
      <dgm:prSet presAssocID="{D6BF385F-FCB5-496B-A73A-A097D9006CFF}" presName="parentText" presStyleLbl="node1" presStyleIdx="2" presStyleCnt="5">
        <dgm:presLayoutVars>
          <dgm:chMax val="0"/>
          <dgm:bulletEnabled val="1"/>
        </dgm:presLayoutVars>
      </dgm:prSet>
      <dgm:spPr/>
    </dgm:pt>
    <dgm:pt modelId="{C076DF1E-0157-4919-B6EF-046C09B590E0}" type="pres">
      <dgm:prSet presAssocID="{4562D6A0-6840-4C7B-BAA0-5CE7F9CB18CA}" presName="spacer" presStyleCnt="0"/>
      <dgm:spPr/>
    </dgm:pt>
    <dgm:pt modelId="{0E5177C7-801D-471B-9850-4FD8DFBC4036}" type="pres">
      <dgm:prSet presAssocID="{2539C4A6-E1C4-421E-9A76-43A43CD019F1}" presName="parentText" presStyleLbl="node1" presStyleIdx="3" presStyleCnt="5">
        <dgm:presLayoutVars>
          <dgm:chMax val="0"/>
          <dgm:bulletEnabled val="1"/>
        </dgm:presLayoutVars>
      </dgm:prSet>
      <dgm:spPr/>
    </dgm:pt>
    <dgm:pt modelId="{92267634-1AAF-41AD-8D13-15A11E0FC5DD}" type="pres">
      <dgm:prSet presAssocID="{3FBAB6A2-0607-4274-9C0A-0E5D7E46D320}" presName="spacer" presStyleCnt="0"/>
      <dgm:spPr/>
    </dgm:pt>
    <dgm:pt modelId="{5055DFDF-D73C-4B98-B20D-23D111DE9D8D}" type="pres">
      <dgm:prSet presAssocID="{EC95275E-3D20-4962-9B2A-1D91372FE4D8}" presName="parentText" presStyleLbl="node1" presStyleIdx="4" presStyleCnt="5">
        <dgm:presLayoutVars>
          <dgm:chMax val="0"/>
          <dgm:bulletEnabled val="1"/>
        </dgm:presLayoutVars>
      </dgm:prSet>
      <dgm:spPr/>
    </dgm:pt>
  </dgm:ptLst>
  <dgm:cxnLst>
    <dgm:cxn modelId="{0C23B609-AB88-4FBD-B478-33E0DFAA0630}" type="presOf" srcId="{15A7774C-B622-4F48-8F7B-AF1AAB74E997}" destId="{97400BD5-14CE-4761-8A6A-64BC46D23158}" srcOrd="0" destOrd="0" presId="urn:microsoft.com/office/officeart/2005/8/layout/vList2"/>
    <dgm:cxn modelId="{7C9BA41A-4B3D-4B4D-BF3E-58CCD5BC8934}" srcId="{15A7774C-B622-4F48-8F7B-AF1AAB74E997}" destId="{D6BF385F-FCB5-496B-A73A-A097D9006CFF}" srcOrd="2" destOrd="0" parTransId="{D3630F41-C890-4B11-93AB-962ACE009530}" sibTransId="{4562D6A0-6840-4C7B-BAA0-5CE7F9CB18CA}"/>
    <dgm:cxn modelId="{DB4DCB27-91BA-426C-890A-8F10ABBFDD83}" type="presOf" srcId="{CDCA19B1-3B45-4B24-8F19-085A650701BC}" destId="{86989247-99F6-4AF2-B76D-35A7CDAFD370}" srcOrd="0" destOrd="0" presId="urn:microsoft.com/office/officeart/2005/8/layout/vList2"/>
    <dgm:cxn modelId="{98492234-25A1-433B-AC6D-1D609DCBF9E5}" srcId="{15A7774C-B622-4F48-8F7B-AF1AAB74E997}" destId="{2539C4A6-E1C4-421E-9A76-43A43CD019F1}" srcOrd="3" destOrd="0" parTransId="{EE408FE7-55DA-4DD2-AF86-B751F04B0560}" sibTransId="{3FBAB6A2-0607-4274-9C0A-0E5D7E46D320}"/>
    <dgm:cxn modelId="{1ED4C052-0D1B-4EFA-9A66-89099AB21D56}" type="presOf" srcId="{D6BF385F-FCB5-496B-A73A-A097D9006CFF}" destId="{59DA1BDC-D3DF-4582-8199-733D425BB436}" srcOrd="0" destOrd="0" presId="urn:microsoft.com/office/officeart/2005/8/layout/vList2"/>
    <dgm:cxn modelId="{F2229882-6A6F-462F-BD41-A3383DD8D81A}" srcId="{15A7774C-B622-4F48-8F7B-AF1AAB74E997}" destId="{418CC07E-60A8-4964-8F8D-DE5072ACF3AE}" srcOrd="1" destOrd="0" parTransId="{71830CAB-A849-43AF-B52F-0AA1356AE93A}" sibTransId="{83A99661-D9FA-4C77-A79E-390DBD588621}"/>
    <dgm:cxn modelId="{4BB646B5-2A6D-439D-A88F-AC928930541F}" srcId="{15A7774C-B622-4F48-8F7B-AF1AAB74E997}" destId="{CDCA19B1-3B45-4B24-8F19-085A650701BC}" srcOrd="0" destOrd="0" parTransId="{74BFB16A-6DC3-47DD-AE97-F15F596B23DF}" sibTransId="{CAE4D9F8-FDBB-4525-9125-6BAF56328FCE}"/>
    <dgm:cxn modelId="{B312F5C4-F734-45A6-BD4F-79C1658E09C7}" type="presOf" srcId="{EC95275E-3D20-4962-9B2A-1D91372FE4D8}" destId="{5055DFDF-D73C-4B98-B20D-23D111DE9D8D}" srcOrd="0" destOrd="0" presId="urn:microsoft.com/office/officeart/2005/8/layout/vList2"/>
    <dgm:cxn modelId="{4F627DC6-4CCB-4DA4-A3EB-4FEA16B20C11}" type="presOf" srcId="{2539C4A6-E1C4-421E-9A76-43A43CD019F1}" destId="{0E5177C7-801D-471B-9850-4FD8DFBC4036}" srcOrd="0" destOrd="0" presId="urn:microsoft.com/office/officeart/2005/8/layout/vList2"/>
    <dgm:cxn modelId="{69BDD1E1-E938-43ED-89D2-DEF70479AF6C}" type="presOf" srcId="{418CC07E-60A8-4964-8F8D-DE5072ACF3AE}" destId="{4A71D5C7-A7D6-46CE-B888-CF65241F6B98}" srcOrd="0" destOrd="0" presId="urn:microsoft.com/office/officeart/2005/8/layout/vList2"/>
    <dgm:cxn modelId="{B83268FC-D6CB-494D-99BF-973E2334EBE0}" srcId="{15A7774C-B622-4F48-8F7B-AF1AAB74E997}" destId="{EC95275E-3D20-4962-9B2A-1D91372FE4D8}" srcOrd="4" destOrd="0" parTransId="{E25E49D9-4329-473C-B2B2-A869207AE74B}" sibTransId="{C7A630F6-E04E-434A-AFAD-E5D4046B60FE}"/>
    <dgm:cxn modelId="{8DEFA225-8389-4C32-8391-464D66A4B297}" type="presParOf" srcId="{97400BD5-14CE-4761-8A6A-64BC46D23158}" destId="{86989247-99F6-4AF2-B76D-35A7CDAFD370}" srcOrd="0" destOrd="0" presId="urn:microsoft.com/office/officeart/2005/8/layout/vList2"/>
    <dgm:cxn modelId="{A8E09699-CC9B-49CE-8CCD-A602F8C4105C}" type="presParOf" srcId="{97400BD5-14CE-4761-8A6A-64BC46D23158}" destId="{C612FDE1-CA0B-4448-B2A9-6EB44CD0983E}" srcOrd="1" destOrd="0" presId="urn:microsoft.com/office/officeart/2005/8/layout/vList2"/>
    <dgm:cxn modelId="{8F632537-AC5E-44B1-B321-A6D395B88045}" type="presParOf" srcId="{97400BD5-14CE-4761-8A6A-64BC46D23158}" destId="{4A71D5C7-A7D6-46CE-B888-CF65241F6B98}" srcOrd="2" destOrd="0" presId="urn:microsoft.com/office/officeart/2005/8/layout/vList2"/>
    <dgm:cxn modelId="{20280D10-BD7C-46A1-9750-8E934E1592B2}" type="presParOf" srcId="{97400BD5-14CE-4761-8A6A-64BC46D23158}" destId="{F3577BEC-0D65-4513-956E-F1A98577AD47}" srcOrd="3" destOrd="0" presId="urn:microsoft.com/office/officeart/2005/8/layout/vList2"/>
    <dgm:cxn modelId="{C461B792-4066-476E-B0B6-D0D95FA82686}" type="presParOf" srcId="{97400BD5-14CE-4761-8A6A-64BC46D23158}" destId="{59DA1BDC-D3DF-4582-8199-733D425BB436}" srcOrd="4" destOrd="0" presId="urn:microsoft.com/office/officeart/2005/8/layout/vList2"/>
    <dgm:cxn modelId="{8E66680C-ACBB-46AC-B448-243071AF16C5}" type="presParOf" srcId="{97400BD5-14CE-4761-8A6A-64BC46D23158}" destId="{C076DF1E-0157-4919-B6EF-046C09B590E0}" srcOrd="5" destOrd="0" presId="urn:microsoft.com/office/officeart/2005/8/layout/vList2"/>
    <dgm:cxn modelId="{B6E1127B-6AED-406C-8533-3D786D7E7A36}" type="presParOf" srcId="{97400BD5-14CE-4761-8A6A-64BC46D23158}" destId="{0E5177C7-801D-471B-9850-4FD8DFBC4036}" srcOrd="6" destOrd="0" presId="urn:microsoft.com/office/officeart/2005/8/layout/vList2"/>
    <dgm:cxn modelId="{37C54A85-527A-4CB6-BDC7-970E2A7F6FC4}" type="presParOf" srcId="{97400BD5-14CE-4761-8A6A-64BC46D23158}" destId="{92267634-1AAF-41AD-8D13-15A11E0FC5DD}" srcOrd="7" destOrd="0" presId="urn:microsoft.com/office/officeart/2005/8/layout/vList2"/>
    <dgm:cxn modelId="{99288EB5-97F5-4E65-A2F3-842E8E397883}" type="presParOf" srcId="{97400BD5-14CE-4761-8A6A-64BC46D23158}" destId="{5055DFDF-D73C-4B98-B20D-23D111DE9D8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446796C0-7A2F-4790-AEC7-3FA6B8D3024A}" type="doc">
      <dgm:prSet loTypeId="urn:diagrams.loki3.com/VaryingWidthList" loCatId="officeonline" qsTypeId="urn:microsoft.com/office/officeart/2005/8/quickstyle/simple1" qsCatId="simple" csTypeId="urn:microsoft.com/office/officeart/2005/8/colors/accent1_2" csCatId="accent1" phldr="1"/>
      <dgm:spPr/>
    </dgm:pt>
    <dgm:pt modelId="{0A733B0A-87F5-4BA3-BEBD-5BB07947A700}">
      <dgm:prSet phldrT="[Text]"/>
      <dgm:spPr/>
      <dgm:t>
        <a:bodyPr/>
        <a:lstStyle/>
        <a:p>
          <a:r>
            <a:rPr lang="en-US"/>
            <a:t>Resource Governor was first introduced</a:t>
          </a:r>
        </a:p>
      </dgm:t>
    </dgm:pt>
    <dgm:pt modelId="{0F3E3306-8950-4FD5-A1F6-6B1FC172902F}" type="parTrans" cxnId="{17E801BA-B135-45CA-B885-3AFEB7983D9F}">
      <dgm:prSet/>
      <dgm:spPr/>
      <dgm:t>
        <a:bodyPr/>
        <a:lstStyle/>
        <a:p>
          <a:endParaRPr lang="en-US"/>
        </a:p>
      </dgm:t>
    </dgm:pt>
    <dgm:pt modelId="{6629E7F7-B0E0-44BE-B0E0-E190D976B510}" type="sibTrans" cxnId="{17E801BA-B135-45CA-B885-3AFEB7983D9F}">
      <dgm:prSet/>
      <dgm:spPr/>
      <dgm:t>
        <a:bodyPr/>
        <a:lstStyle/>
        <a:p>
          <a:endParaRPr lang="en-US"/>
        </a:p>
      </dgm:t>
    </dgm:pt>
    <dgm:pt modelId="{F3172962-747D-49F8-8C9C-6D70E5245001}">
      <dgm:prSet phldrT="[Text]"/>
      <dgm:spPr/>
      <dgm:t>
        <a:bodyPr/>
        <a:lstStyle/>
        <a:p>
          <a:r>
            <a:rPr lang="en-US"/>
            <a:t>CPU and Memory Governance</a:t>
          </a:r>
        </a:p>
      </dgm:t>
    </dgm:pt>
    <dgm:pt modelId="{2F2CE64A-48EF-42D9-8FF1-CC3D5022E719}" type="parTrans" cxnId="{6413E06B-F9C6-49FB-A804-DEC6C4566BBA}">
      <dgm:prSet/>
      <dgm:spPr/>
      <dgm:t>
        <a:bodyPr/>
        <a:lstStyle/>
        <a:p>
          <a:endParaRPr lang="en-US"/>
        </a:p>
      </dgm:t>
    </dgm:pt>
    <dgm:pt modelId="{39DA964D-729E-490D-ABD8-D383C0EAA49B}" type="sibTrans" cxnId="{6413E06B-F9C6-49FB-A804-DEC6C4566BBA}">
      <dgm:prSet/>
      <dgm:spPr/>
      <dgm:t>
        <a:bodyPr/>
        <a:lstStyle/>
        <a:p>
          <a:endParaRPr lang="en-US"/>
        </a:p>
      </dgm:t>
    </dgm:pt>
    <dgm:pt modelId="{3CC3BDAF-2D76-4950-A8EF-9C36C8F3553E}" type="pres">
      <dgm:prSet presAssocID="{446796C0-7A2F-4790-AEC7-3FA6B8D3024A}" presName="Name0" presStyleCnt="0">
        <dgm:presLayoutVars>
          <dgm:resizeHandles/>
        </dgm:presLayoutVars>
      </dgm:prSet>
      <dgm:spPr/>
    </dgm:pt>
    <dgm:pt modelId="{3F024C3A-5959-40FF-8A1C-DB62AC97AA63}" type="pres">
      <dgm:prSet presAssocID="{0A733B0A-87F5-4BA3-BEBD-5BB07947A700}" presName="text" presStyleLbl="node1" presStyleIdx="0" presStyleCnt="2" custScaleX="550333">
        <dgm:presLayoutVars>
          <dgm:bulletEnabled val="1"/>
        </dgm:presLayoutVars>
      </dgm:prSet>
      <dgm:spPr/>
    </dgm:pt>
    <dgm:pt modelId="{234B24BE-615A-42E1-AC0F-E71C6E56BF9A}" type="pres">
      <dgm:prSet presAssocID="{6629E7F7-B0E0-44BE-B0E0-E190D976B510}" presName="space" presStyleCnt="0"/>
      <dgm:spPr/>
    </dgm:pt>
    <dgm:pt modelId="{BBD6F691-A420-4EC5-A733-854E278F1DB1}" type="pres">
      <dgm:prSet presAssocID="{F3172962-747D-49F8-8C9C-6D70E5245001}" presName="text" presStyleLbl="node1" presStyleIdx="1" presStyleCnt="2" custScaleX="550333">
        <dgm:presLayoutVars>
          <dgm:bulletEnabled val="1"/>
        </dgm:presLayoutVars>
      </dgm:prSet>
      <dgm:spPr/>
    </dgm:pt>
  </dgm:ptLst>
  <dgm:cxnLst>
    <dgm:cxn modelId="{6413E06B-F9C6-49FB-A804-DEC6C4566BBA}" srcId="{446796C0-7A2F-4790-AEC7-3FA6B8D3024A}" destId="{F3172962-747D-49F8-8C9C-6D70E5245001}" srcOrd="1" destOrd="0" parTransId="{2F2CE64A-48EF-42D9-8FF1-CC3D5022E719}" sibTransId="{39DA964D-729E-490D-ABD8-D383C0EAA49B}"/>
    <dgm:cxn modelId="{17E801BA-B135-45CA-B885-3AFEB7983D9F}" srcId="{446796C0-7A2F-4790-AEC7-3FA6B8D3024A}" destId="{0A733B0A-87F5-4BA3-BEBD-5BB07947A700}" srcOrd="0" destOrd="0" parTransId="{0F3E3306-8950-4FD5-A1F6-6B1FC172902F}" sibTransId="{6629E7F7-B0E0-44BE-B0E0-E190D976B510}"/>
    <dgm:cxn modelId="{ABB64BE9-76E2-4F87-986B-07F74433297C}" type="presOf" srcId="{0A733B0A-87F5-4BA3-BEBD-5BB07947A700}" destId="{3F024C3A-5959-40FF-8A1C-DB62AC97AA63}" srcOrd="0" destOrd="0" presId="urn:diagrams.loki3.com/VaryingWidthList"/>
    <dgm:cxn modelId="{68AED2F0-3482-4EFC-851E-3AAFF17A922C}" type="presOf" srcId="{446796C0-7A2F-4790-AEC7-3FA6B8D3024A}" destId="{3CC3BDAF-2D76-4950-A8EF-9C36C8F3553E}" srcOrd="0" destOrd="0" presId="urn:diagrams.loki3.com/VaryingWidthList"/>
    <dgm:cxn modelId="{E1E2D7F8-C019-4D1A-899E-8AB849A7738A}" type="presOf" srcId="{F3172962-747D-49F8-8C9C-6D70E5245001}" destId="{BBD6F691-A420-4EC5-A733-854E278F1DB1}" srcOrd="0" destOrd="0" presId="urn:diagrams.loki3.com/VaryingWidthList"/>
    <dgm:cxn modelId="{551A8D50-23B7-4F9C-9725-7AA75CB908D9}" type="presParOf" srcId="{3CC3BDAF-2D76-4950-A8EF-9C36C8F3553E}" destId="{3F024C3A-5959-40FF-8A1C-DB62AC97AA63}" srcOrd="0" destOrd="0" presId="urn:diagrams.loki3.com/VaryingWidthList"/>
    <dgm:cxn modelId="{D50F8EE7-497C-455D-B72F-BF9CE3F59E1D}" type="presParOf" srcId="{3CC3BDAF-2D76-4950-A8EF-9C36C8F3553E}" destId="{234B24BE-615A-42E1-AC0F-E71C6E56BF9A}" srcOrd="1" destOrd="0" presId="urn:diagrams.loki3.com/VaryingWidthList"/>
    <dgm:cxn modelId="{FAB7B1E1-C8FD-489B-A2C0-6764318EDA6E}" type="presParOf" srcId="{3CC3BDAF-2D76-4950-A8EF-9C36C8F3553E}" destId="{BBD6F691-A420-4EC5-A733-854E278F1DB1}" srcOrd="2"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446796C0-7A2F-4790-AEC7-3FA6B8D3024A}" type="doc">
      <dgm:prSet loTypeId="urn:diagrams.loki3.com/VaryingWidthList" loCatId="officeonline" qsTypeId="urn:microsoft.com/office/officeart/2005/8/quickstyle/simple1" qsCatId="simple" csTypeId="urn:microsoft.com/office/officeart/2005/8/colors/accent1_2" csCatId="accent1" phldr="1"/>
      <dgm:spPr/>
    </dgm:pt>
    <dgm:pt modelId="{0A733B0A-87F5-4BA3-BEBD-5BB07947A700}">
      <dgm:prSet phldrT="[Text]"/>
      <dgm:spPr/>
      <dgm:t>
        <a:bodyPr/>
        <a:lstStyle/>
        <a:p>
          <a:r>
            <a:rPr lang="en-US"/>
            <a:t>CPU_CAP_PERCENT</a:t>
          </a:r>
        </a:p>
      </dgm:t>
    </dgm:pt>
    <dgm:pt modelId="{0F3E3306-8950-4FD5-A1F6-6B1FC172902F}" type="parTrans" cxnId="{17E801BA-B135-45CA-B885-3AFEB7983D9F}">
      <dgm:prSet/>
      <dgm:spPr/>
      <dgm:t>
        <a:bodyPr/>
        <a:lstStyle/>
        <a:p>
          <a:endParaRPr lang="en-US"/>
        </a:p>
      </dgm:t>
    </dgm:pt>
    <dgm:pt modelId="{6629E7F7-B0E0-44BE-B0E0-E190D976B510}" type="sibTrans" cxnId="{17E801BA-B135-45CA-B885-3AFEB7983D9F}">
      <dgm:prSet/>
      <dgm:spPr/>
      <dgm:t>
        <a:bodyPr/>
        <a:lstStyle/>
        <a:p>
          <a:endParaRPr lang="en-US"/>
        </a:p>
      </dgm:t>
    </dgm:pt>
    <dgm:pt modelId="{F3172962-747D-49F8-8C9C-6D70E5245001}">
      <dgm:prSet phldrT="[Text]"/>
      <dgm:spPr/>
      <dgm:t>
        <a:bodyPr/>
        <a:lstStyle/>
        <a:p>
          <a:r>
            <a:rPr lang="en-US"/>
            <a:t>Affinity and NUMA</a:t>
          </a:r>
        </a:p>
      </dgm:t>
    </dgm:pt>
    <dgm:pt modelId="{2F2CE64A-48EF-42D9-8FF1-CC3D5022E719}" type="parTrans" cxnId="{6413E06B-F9C6-49FB-A804-DEC6C4566BBA}">
      <dgm:prSet/>
      <dgm:spPr/>
      <dgm:t>
        <a:bodyPr/>
        <a:lstStyle/>
        <a:p>
          <a:endParaRPr lang="en-US"/>
        </a:p>
      </dgm:t>
    </dgm:pt>
    <dgm:pt modelId="{39DA964D-729E-490D-ABD8-D383C0EAA49B}" type="sibTrans" cxnId="{6413E06B-F9C6-49FB-A804-DEC6C4566BBA}">
      <dgm:prSet/>
      <dgm:spPr/>
      <dgm:t>
        <a:bodyPr/>
        <a:lstStyle/>
        <a:p>
          <a:endParaRPr lang="en-US"/>
        </a:p>
      </dgm:t>
    </dgm:pt>
    <dgm:pt modelId="{3CC3BDAF-2D76-4950-A8EF-9C36C8F3553E}" type="pres">
      <dgm:prSet presAssocID="{446796C0-7A2F-4790-AEC7-3FA6B8D3024A}" presName="Name0" presStyleCnt="0">
        <dgm:presLayoutVars>
          <dgm:resizeHandles/>
        </dgm:presLayoutVars>
      </dgm:prSet>
      <dgm:spPr/>
    </dgm:pt>
    <dgm:pt modelId="{3F024C3A-5959-40FF-8A1C-DB62AC97AA63}" type="pres">
      <dgm:prSet presAssocID="{0A733B0A-87F5-4BA3-BEBD-5BB07947A700}" presName="text" presStyleLbl="node1" presStyleIdx="0" presStyleCnt="2" custScaleX="550333">
        <dgm:presLayoutVars>
          <dgm:bulletEnabled val="1"/>
        </dgm:presLayoutVars>
      </dgm:prSet>
      <dgm:spPr/>
    </dgm:pt>
    <dgm:pt modelId="{234B24BE-615A-42E1-AC0F-E71C6E56BF9A}" type="pres">
      <dgm:prSet presAssocID="{6629E7F7-B0E0-44BE-B0E0-E190D976B510}" presName="space" presStyleCnt="0"/>
      <dgm:spPr/>
    </dgm:pt>
    <dgm:pt modelId="{BBD6F691-A420-4EC5-A733-854E278F1DB1}" type="pres">
      <dgm:prSet presAssocID="{F3172962-747D-49F8-8C9C-6D70E5245001}" presName="text" presStyleLbl="node1" presStyleIdx="1" presStyleCnt="2" custScaleX="550333">
        <dgm:presLayoutVars>
          <dgm:bulletEnabled val="1"/>
        </dgm:presLayoutVars>
      </dgm:prSet>
      <dgm:spPr/>
    </dgm:pt>
  </dgm:ptLst>
  <dgm:cxnLst>
    <dgm:cxn modelId="{3B7CE35C-5F76-4095-93DB-B872EB3B3C85}" type="presOf" srcId="{446796C0-7A2F-4790-AEC7-3FA6B8D3024A}" destId="{3CC3BDAF-2D76-4950-A8EF-9C36C8F3553E}" srcOrd="0" destOrd="0" presId="urn:diagrams.loki3.com/VaryingWidthList"/>
    <dgm:cxn modelId="{8C9B3746-A5FF-4D01-A0C0-D6EBCD02263A}" type="presOf" srcId="{0A733B0A-87F5-4BA3-BEBD-5BB07947A700}" destId="{3F024C3A-5959-40FF-8A1C-DB62AC97AA63}" srcOrd="0" destOrd="0" presId="urn:diagrams.loki3.com/VaryingWidthList"/>
    <dgm:cxn modelId="{6413E06B-F9C6-49FB-A804-DEC6C4566BBA}" srcId="{446796C0-7A2F-4790-AEC7-3FA6B8D3024A}" destId="{F3172962-747D-49F8-8C9C-6D70E5245001}" srcOrd="1" destOrd="0" parTransId="{2F2CE64A-48EF-42D9-8FF1-CC3D5022E719}" sibTransId="{39DA964D-729E-490D-ABD8-D383C0EAA49B}"/>
    <dgm:cxn modelId="{007ADCB6-DDA9-4FC8-8628-517AFA59AA39}" type="presOf" srcId="{F3172962-747D-49F8-8C9C-6D70E5245001}" destId="{BBD6F691-A420-4EC5-A733-854E278F1DB1}" srcOrd="0" destOrd="0" presId="urn:diagrams.loki3.com/VaryingWidthList"/>
    <dgm:cxn modelId="{17E801BA-B135-45CA-B885-3AFEB7983D9F}" srcId="{446796C0-7A2F-4790-AEC7-3FA6B8D3024A}" destId="{0A733B0A-87F5-4BA3-BEBD-5BB07947A700}" srcOrd="0" destOrd="0" parTransId="{0F3E3306-8950-4FD5-A1F6-6B1FC172902F}" sibTransId="{6629E7F7-B0E0-44BE-B0E0-E190D976B510}"/>
    <dgm:cxn modelId="{61E1CDF6-E474-4F2D-A439-BF9C8521A4A0}" type="presParOf" srcId="{3CC3BDAF-2D76-4950-A8EF-9C36C8F3553E}" destId="{3F024C3A-5959-40FF-8A1C-DB62AC97AA63}" srcOrd="0" destOrd="0" presId="urn:diagrams.loki3.com/VaryingWidthList"/>
    <dgm:cxn modelId="{E6B2CF23-5041-48C5-B25A-519B2E8DDF76}" type="presParOf" srcId="{3CC3BDAF-2D76-4950-A8EF-9C36C8F3553E}" destId="{234B24BE-615A-42E1-AC0F-E71C6E56BF9A}" srcOrd="1" destOrd="0" presId="urn:diagrams.loki3.com/VaryingWidthList"/>
    <dgm:cxn modelId="{83E73B1F-17D0-4845-B6D7-A0C6CDECDCED}" type="presParOf" srcId="{3CC3BDAF-2D76-4950-A8EF-9C36C8F3553E}" destId="{BBD6F691-A420-4EC5-A733-854E278F1DB1}" srcOrd="2" destOrd="0" presId="urn:diagrams.loki3.com/VaryingWidth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446796C0-7A2F-4790-AEC7-3FA6B8D3024A}" type="doc">
      <dgm:prSet loTypeId="urn:diagrams.loki3.com/VaryingWidthList" loCatId="officeonline" qsTypeId="urn:microsoft.com/office/officeart/2005/8/quickstyle/simple1" qsCatId="simple" csTypeId="urn:microsoft.com/office/officeart/2005/8/colors/accent1_2" csCatId="accent1" phldr="1"/>
      <dgm:spPr/>
    </dgm:pt>
    <dgm:pt modelId="{0A733B0A-87F5-4BA3-BEBD-5BB07947A700}">
      <dgm:prSet phldrT="[Text]" custT="1"/>
      <dgm:spPr/>
      <dgm:t>
        <a:bodyPr/>
        <a:lstStyle/>
        <a:p>
          <a:r>
            <a:rPr lang="en-US" sz="2400"/>
            <a:t>IO Governance</a:t>
          </a:r>
        </a:p>
      </dgm:t>
    </dgm:pt>
    <dgm:pt modelId="{0F3E3306-8950-4FD5-A1F6-6B1FC172902F}" type="parTrans" cxnId="{17E801BA-B135-45CA-B885-3AFEB7983D9F}">
      <dgm:prSet/>
      <dgm:spPr/>
      <dgm:t>
        <a:bodyPr/>
        <a:lstStyle/>
        <a:p>
          <a:endParaRPr lang="en-US"/>
        </a:p>
      </dgm:t>
    </dgm:pt>
    <dgm:pt modelId="{6629E7F7-B0E0-44BE-B0E0-E190D976B510}" type="sibTrans" cxnId="{17E801BA-B135-45CA-B885-3AFEB7983D9F}">
      <dgm:prSet/>
      <dgm:spPr/>
      <dgm:t>
        <a:bodyPr/>
        <a:lstStyle/>
        <a:p>
          <a:endParaRPr lang="en-US"/>
        </a:p>
      </dgm:t>
    </dgm:pt>
    <dgm:pt modelId="{3CC3BDAF-2D76-4950-A8EF-9C36C8F3553E}" type="pres">
      <dgm:prSet presAssocID="{446796C0-7A2F-4790-AEC7-3FA6B8D3024A}" presName="Name0" presStyleCnt="0">
        <dgm:presLayoutVars>
          <dgm:resizeHandles/>
        </dgm:presLayoutVars>
      </dgm:prSet>
      <dgm:spPr/>
    </dgm:pt>
    <dgm:pt modelId="{3F024C3A-5959-40FF-8A1C-DB62AC97AA63}" type="pres">
      <dgm:prSet presAssocID="{0A733B0A-87F5-4BA3-BEBD-5BB07947A700}" presName="text" presStyleLbl="node1" presStyleIdx="0" presStyleCnt="1" custScaleX="550333">
        <dgm:presLayoutVars>
          <dgm:bulletEnabled val="1"/>
        </dgm:presLayoutVars>
      </dgm:prSet>
      <dgm:spPr/>
    </dgm:pt>
  </dgm:ptLst>
  <dgm:cxnLst>
    <dgm:cxn modelId="{1B20A155-D2A2-4C13-8FA2-AAC656702CFE}" type="presOf" srcId="{446796C0-7A2F-4790-AEC7-3FA6B8D3024A}" destId="{3CC3BDAF-2D76-4950-A8EF-9C36C8F3553E}" srcOrd="0" destOrd="0" presId="urn:diagrams.loki3.com/VaryingWidthList"/>
    <dgm:cxn modelId="{7B342289-F1D0-4440-9FF4-190D2E14BBAA}" type="presOf" srcId="{0A733B0A-87F5-4BA3-BEBD-5BB07947A700}" destId="{3F024C3A-5959-40FF-8A1C-DB62AC97AA63}" srcOrd="0" destOrd="0" presId="urn:diagrams.loki3.com/VaryingWidthList"/>
    <dgm:cxn modelId="{17E801BA-B135-45CA-B885-3AFEB7983D9F}" srcId="{446796C0-7A2F-4790-AEC7-3FA6B8D3024A}" destId="{0A733B0A-87F5-4BA3-BEBD-5BB07947A700}" srcOrd="0" destOrd="0" parTransId="{0F3E3306-8950-4FD5-A1F6-6B1FC172902F}" sibTransId="{6629E7F7-B0E0-44BE-B0E0-E190D976B510}"/>
    <dgm:cxn modelId="{8ED78BBF-7AC0-451E-8BE9-275E7C0795FA}" type="presParOf" srcId="{3CC3BDAF-2D76-4950-A8EF-9C36C8F3553E}" destId="{3F024C3A-5959-40FF-8A1C-DB62AC97AA63}" srcOrd="0" destOrd="0" presId="urn:diagrams.loki3.com/VaryingWidth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13CBC521-87B7-479E-9D7B-ABA210DB3C0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AA27652-C8D3-47CE-9E1F-6A041ABE3F3B}">
      <dgm:prSet phldrT="[Text]"/>
      <dgm:spPr/>
      <dgm:t>
        <a:bodyPr/>
        <a:lstStyle/>
        <a:p>
          <a:r>
            <a:rPr lang="en-US"/>
            <a:t>Limit large resource consumption</a:t>
          </a:r>
        </a:p>
      </dgm:t>
    </dgm:pt>
    <dgm:pt modelId="{282BFD20-F915-4477-BA63-56B4965E0FF7}" type="parTrans" cxnId="{E306EA2B-08AE-49CA-A181-051C483AB1A6}">
      <dgm:prSet/>
      <dgm:spPr/>
      <dgm:t>
        <a:bodyPr/>
        <a:lstStyle/>
        <a:p>
          <a:endParaRPr lang="en-US"/>
        </a:p>
      </dgm:t>
    </dgm:pt>
    <dgm:pt modelId="{52D1A93B-4B9D-4143-A908-C7DACEB2C4BF}" type="sibTrans" cxnId="{E306EA2B-08AE-49CA-A181-051C483AB1A6}">
      <dgm:prSet/>
      <dgm:spPr/>
      <dgm:t>
        <a:bodyPr/>
        <a:lstStyle/>
        <a:p>
          <a:endParaRPr lang="en-US"/>
        </a:p>
      </dgm:t>
    </dgm:pt>
    <dgm:pt modelId="{0DD16A78-F65D-445F-80CB-5DAB53C4F4B5}">
      <dgm:prSet/>
      <dgm:spPr/>
      <dgm:t>
        <a:bodyPr/>
        <a:lstStyle/>
        <a:p>
          <a:r>
            <a:rPr lang="en-US">
              <a:latin typeface="+mj-lt"/>
            </a:rPr>
            <a:t>Expensive reports</a:t>
          </a:r>
        </a:p>
      </dgm:t>
    </dgm:pt>
    <dgm:pt modelId="{03019410-8648-4013-8CA4-05987FBFDF53}" type="parTrans" cxnId="{E245AB55-109C-4D97-BA4A-04701154C6F3}">
      <dgm:prSet/>
      <dgm:spPr/>
      <dgm:t>
        <a:bodyPr/>
        <a:lstStyle/>
        <a:p>
          <a:endParaRPr lang="en-US"/>
        </a:p>
      </dgm:t>
    </dgm:pt>
    <dgm:pt modelId="{A2B96647-E3E0-42DA-8E35-F071E1A655F5}" type="sibTrans" cxnId="{E245AB55-109C-4D97-BA4A-04701154C6F3}">
      <dgm:prSet/>
      <dgm:spPr/>
      <dgm:t>
        <a:bodyPr/>
        <a:lstStyle/>
        <a:p>
          <a:endParaRPr lang="en-US"/>
        </a:p>
      </dgm:t>
    </dgm:pt>
    <dgm:pt modelId="{EFCD04EC-7D4C-496D-BF6E-D1A96C5525F1}">
      <dgm:prSet/>
      <dgm:spPr/>
      <dgm:t>
        <a:bodyPr/>
        <a:lstStyle/>
        <a:p>
          <a:r>
            <a:rPr lang="en-US">
              <a:latin typeface="+mj-lt"/>
            </a:rPr>
            <a:t>Run-away queries</a:t>
          </a:r>
        </a:p>
      </dgm:t>
    </dgm:pt>
    <dgm:pt modelId="{83F581B9-F778-4F52-BF02-134A159E535F}" type="parTrans" cxnId="{C2C9ACC2-5331-409F-805C-9C877FAC0F1F}">
      <dgm:prSet/>
      <dgm:spPr/>
      <dgm:t>
        <a:bodyPr/>
        <a:lstStyle/>
        <a:p>
          <a:endParaRPr lang="en-US"/>
        </a:p>
      </dgm:t>
    </dgm:pt>
    <dgm:pt modelId="{48CB638C-C358-4927-943A-EFCB5FC27511}" type="sibTrans" cxnId="{C2C9ACC2-5331-409F-805C-9C877FAC0F1F}">
      <dgm:prSet/>
      <dgm:spPr/>
      <dgm:t>
        <a:bodyPr/>
        <a:lstStyle/>
        <a:p>
          <a:endParaRPr lang="en-US"/>
        </a:p>
      </dgm:t>
    </dgm:pt>
    <dgm:pt modelId="{7DAF33A0-4F34-408F-A0F2-3A696571A0E1}">
      <dgm:prSet/>
      <dgm:spPr/>
      <dgm:t>
        <a:bodyPr/>
        <a:lstStyle/>
        <a:p>
          <a:r>
            <a:rPr lang="en-US">
              <a:latin typeface="+mj-lt"/>
            </a:rPr>
            <a:t>Ad-hoc queries</a:t>
          </a:r>
        </a:p>
      </dgm:t>
    </dgm:pt>
    <dgm:pt modelId="{23A0E257-B9F8-495B-B848-3E822A4B90A7}" type="parTrans" cxnId="{ABD1485A-9529-4224-A98F-9DF01DA45B81}">
      <dgm:prSet/>
      <dgm:spPr/>
      <dgm:t>
        <a:bodyPr/>
        <a:lstStyle/>
        <a:p>
          <a:endParaRPr lang="en-US"/>
        </a:p>
      </dgm:t>
    </dgm:pt>
    <dgm:pt modelId="{FDD9BBF3-9BAE-48D6-9D28-F29D97A8F1C7}" type="sibTrans" cxnId="{ABD1485A-9529-4224-A98F-9DF01DA45B81}">
      <dgm:prSet/>
      <dgm:spPr/>
      <dgm:t>
        <a:bodyPr/>
        <a:lstStyle/>
        <a:p>
          <a:endParaRPr lang="en-US"/>
        </a:p>
      </dgm:t>
    </dgm:pt>
    <dgm:pt modelId="{1BA7FC21-F5E1-4AE7-A657-2D8D66FA6975}">
      <dgm:prSet/>
      <dgm:spPr/>
      <dgm:t>
        <a:bodyPr/>
        <a:lstStyle/>
        <a:p>
          <a:r>
            <a:rPr lang="en-US"/>
            <a:t>Protect mission-critical workloads</a:t>
          </a:r>
        </a:p>
      </dgm:t>
    </dgm:pt>
    <dgm:pt modelId="{FE80A84C-403D-46C5-AD8F-4F9958404058}" type="parTrans" cxnId="{FB15B3D9-BA4D-4D1A-AEC8-A340382EA373}">
      <dgm:prSet/>
      <dgm:spPr/>
      <dgm:t>
        <a:bodyPr/>
        <a:lstStyle/>
        <a:p>
          <a:endParaRPr lang="en-US"/>
        </a:p>
      </dgm:t>
    </dgm:pt>
    <dgm:pt modelId="{A3905456-4D43-4117-ACED-CAA6D062CAC1}" type="sibTrans" cxnId="{FB15B3D9-BA4D-4D1A-AEC8-A340382EA373}">
      <dgm:prSet/>
      <dgm:spPr/>
      <dgm:t>
        <a:bodyPr/>
        <a:lstStyle/>
        <a:p>
          <a:endParaRPr lang="en-US"/>
        </a:p>
      </dgm:t>
    </dgm:pt>
    <dgm:pt modelId="{62AE8553-A463-419B-BB20-600068BA13C3}">
      <dgm:prSet/>
      <dgm:spPr/>
      <dgm:t>
        <a:bodyPr/>
        <a:lstStyle/>
        <a:p>
          <a:r>
            <a:rPr lang="en-US"/>
            <a:t>Provide a custom monitoring solution</a:t>
          </a:r>
        </a:p>
      </dgm:t>
    </dgm:pt>
    <dgm:pt modelId="{D51E91B0-841A-48E8-A618-AA9C275A8955}" type="parTrans" cxnId="{80DD4952-ECB0-44AA-982C-B9EF5B75C87F}">
      <dgm:prSet/>
      <dgm:spPr/>
      <dgm:t>
        <a:bodyPr/>
        <a:lstStyle/>
        <a:p>
          <a:endParaRPr lang="en-US"/>
        </a:p>
      </dgm:t>
    </dgm:pt>
    <dgm:pt modelId="{1832B0C8-F99E-4EB2-9854-DB25D3A92E20}" type="sibTrans" cxnId="{80DD4952-ECB0-44AA-982C-B9EF5B75C87F}">
      <dgm:prSet/>
      <dgm:spPr/>
      <dgm:t>
        <a:bodyPr/>
        <a:lstStyle/>
        <a:p>
          <a:endParaRPr lang="en-US"/>
        </a:p>
      </dgm:t>
    </dgm:pt>
    <dgm:pt modelId="{E158D358-86BA-4332-8BAA-3556DBDD5D5A}" type="pres">
      <dgm:prSet presAssocID="{13CBC521-87B7-479E-9D7B-ABA210DB3C02}" presName="linear" presStyleCnt="0">
        <dgm:presLayoutVars>
          <dgm:dir/>
          <dgm:animLvl val="lvl"/>
          <dgm:resizeHandles val="exact"/>
        </dgm:presLayoutVars>
      </dgm:prSet>
      <dgm:spPr/>
    </dgm:pt>
    <dgm:pt modelId="{8B2F5AAE-8F49-4791-9B4D-404FF0C84061}" type="pres">
      <dgm:prSet presAssocID="{0AA27652-C8D3-47CE-9E1F-6A041ABE3F3B}" presName="parentLin" presStyleCnt="0"/>
      <dgm:spPr/>
    </dgm:pt>
    <dgm:pt modelId="{44522555-A273-4278-89B7-7E0B9A9B8931}" type="pres">
      <dgm:prSet presAssocID="{0AA27652-C8D3-47CE-9E1F-6A041ABE3F3B}" presName="parentLeftMargin" presStyleLbl="node1" presStyleIdx="0" presStyleCnt="3"/>
      <dgm:spPr/>
    </dgm:pt>
    <dgm:pt modelId="{01D38A45-6A7B-4C02-BAC2-5E365ED264B1}" type="pres">
      <dgm:prSet presAssocID="{0AA27652-C8D3-47CE-9E1F-6A041ABE3F3B}" presName="parentText" presStyleLbl="node1" presStyleIdx="0" presStyleCnt="3">
        <dgm:presLayoutVars>
          <dgm:chMax val="0"/>
          <dgm:bulletEnabled val="1"/>
        </dgm:presLayoutVars>
      </dgm:prSet>
      <dgm:spPr/>
    </dgm:pt>
    <dgm:pt modelId="{0A384BDB-C3FD-4C50-94DC-F8007E7B0AB7}" type="pres">
      <dgm:prSet presAssocID="{0AA27652-C8D3-47CE-9E1F-6A041ABE3F3B}" presName="negativeSpace" presStyleCnt="0"/>
      <dgm:spPr/>
    </dgm:pt>
    <dgm:pt modelId="{46A78683-990A-48CB-98B8-686A0FDF2969}" type="pres">
      <dgm:prSet presAssocID="{0AA27652-C8D3-47CE-9E1F-6A041ABE3F3B}" presName="childText" presStyleLbl="conFgAcc1" presStyleIdx="0" presStyleCnt="3">
        <dgm:presLayoutVars>
          <dgm:bulletEnabled val="1"/>
        </dgm:presLayoutVars>
      </dgm:prSet>
      <dgm:spPr/>
    </dgm:pt>
    <dgm:pt modelId="{87F37872-10DA-4848-A26B-72E41F145D87}" type="pres">
      <dgm:prSet presAssocID="{52D1A93B-4B9D-4143-A908-C7DACEB2C4BF}" presName="spaceBetweenRectangles" presStyleCnt="0"/>
      <dgm:spPr/>
    </dgm:pt>
    <dgm:pt modelId="{DB62E103-171F-4E8E-8A89-3EC8A25ECCF2}" type="pres">
      <dgm:prSet presAssocID="{1BA7FC21-F5E1-4AE7-A657-2D8D66FA6975}" presName="parentLin" presStyleCnt="0"/>
      <dgm:spPr/>
    </dgm:pt>
    <dgm:pt modelId="{00816FBE-8214-453D-B3A3-2597E12DD98F}" type="pres">
      <dgm:prSet presAssocID="{1BA7FC21-F5E1-4AE7-A657-2D8D66FA6975}" presName="parentLeftMargin" presStyleLbl="node1" presStyleIdx="0" presStyleCnt="3"/>
      <dgm:spPr/>
    </dgm:pt>
    <dgm:pt modelId="{1EAD165F-C66C-4A8D-95AE-E9CED2EE5076}" type="pres">
      <dgm:prSet presAssocID="{1BA7FC21-F5E1-4AE7-A657-2D8D66FA6975}" presName="parentText" presStyleLbl="node1" presStyleIdx="1" presStyleCnt="3">
        <dgm:presLayoutVars>
          <dgm:chMax val="0"/>
          <dgm:bulletEnabled val="1"/>
        </dgm:presLayoutVars>
      </dgm:prSet>
      <dgm:spPr/>
    </dgm:pt>
    <dgm:pt modelId="{2F445F17-5FA1-460C-844B-29AADEC6C73D}" type="pres">
      <dgm:prSet presAssocID="{1BA7FC21-F5E1-4AE7-A657-2D8D66FA6975}" presName="negativeSpace" presStyleCnt="0"/>
      <dgm:spPr/>
    </dgm:pt>
    <dgm:pt modelId="{D9C9BFCE-A65E-4C2A-9963-60D7BD48367E}" type="pres">
      <dgm:prSet presAssocID="{1BA7FC21-F5E1-4AE7-A657-2D8D66FA6975}" presName="childText" presStyleLbl="conFgAcc1" presStyleIdx="1" presStyleCnt="3">
        <dgm:presLayoutVars>
          <dgm:bulletEnabled val="1"/>
        </dgm:presLayoutVars>
      </dgm:prSet>
      <dgm:spPr/>
    </dgm:pt>
    <dgm:pt modelId="{586B4683-8928-4B44-BD69-E44F2CC88138}" type="pres">
      <dgm:prSet presAssocID="{A3905456-4D43-4117-ACED-CAA6D062CAC1}" presName="spaceBetweenRectangles" presStyleCnt="0"/>
      <dgm:spPr/>
    </dgm:pt>
    <dgm:pt modelId="{F6B5B73C-4342-4C80-A519-25372D611F2B}" type="pres">
      <dgm:prSet presAssocID="{62AE8553-A463-419B-BB20-600068BA13C3}" presName="parentLin" presStyleCnt="0"/>
      <dgm:spPr/>
    </dgm:pt>
    <dgm:pt modelId="{8C53729E-F4FF-468C-9106-BD3A8B71E2B3}" type="pres">
      <dgm:prSet presAssocID="{62AE8553-A463-419B-BB20-600068BA13C3}" presName="parentLeftMargin" presStyleLbl="node1" presStyleIdx="1" presStyleCnt="3"/>
      <dgm:spPr/>
    </dgm:pt>
    <dgm:pt modelId="{476739C1-FA8B-48C7-BB38-A0A2C9F59BFA}" type="pres">
      <dgm:prSet presAssocID="{62AE8553-A463-419B-BB20-600068BA13C3}" presName="parentText" presStyleLbl="node1" presStyleIdx="2" presStyleCnt="3">
        <dgm:presLayoutVars>
          <dgm:chMax val="0"/>
          <dgm:bulletEnabled val="1"/>
        </dgm:presLayoutVars>
      </dgm:prSet>
      <dgm:spPr/>
    </dgm:pt>
    <dgm:pt modelId="{C8EE94B3-C8A1-42C4-957D-943A794848DA}" type="pres">
      <dgm:prSet presAssocID="{62AE8553-A463-419B-BB20-600068BA13C3}" presName="negativeSpace" presStyleCnt="0"/>
      <dgm:spPr/>
    </dgm:pt>
    <dgm:pt modelId="{20CA2E8B-AFA3-4B33-A06C-D59F791B4494}" type="pres">
      <dgm:prSet presAssocID="{62AE8553-A463-419B-BB20-600068BA13C3}" presName="childText" presStyleLbl="conFgAcc1" presStyleIdx="2" presStyleCnt="3">
        <dgm:presLayoutVars>
          <dgm:bulletEnabled val="1"/>
        </dgm:presLayoutVars>
      </dgm:prSet>
      <dgm:spPr/>
    </dgm:pt>
  </dgm:ptLst>
  <dgm:cxnLst>
    <dgm:cxn modelId="{EC838621-26CE-4279-B92D-3BDD0F08C21B}" type="presOf" srcId="{13CBC521-87B7-479E-9D7B-ABA210DB3C02}" destId="{E158D358-86BA-4332-8BAA-3556DBDD5D5A}" srcOrd="0" destOrd="0" presId="urn:microsoft.com/office/officeart/2005/8/layout/list1"/>
    <dgm:cxn modelId="{E306EA2B-08AE-49CA-A181-051C483AB1A6}" srcId="{13CBC521-87B7-479E-9D7B-ABA210DB3C02}" destId="{0AA27652-C8D3-47CE-9E1F-6A041ABE3F3B}" srcOrd="0" destOrd="0" parTransId="{282BFD20-F915-4477-BA63-56B4965E0FF7}" sibTransId="{52D1A93B-4B9D-4143-A908-C7DACEB2C4BF}"/>
    <dgm:cxn modelId="{8656472F-A3F9-48DF-9F61-9798F69357FC}" type="presOf" srcId="{1BA7FC21-F5E1-4AE7-A657-2D8D66FA6975}" destId="{1EAD165F-C66C-4A8D-95AE-E9CED2EE5076}" srcOrd="1" destOrd="0" presId="urn:microsoft.com/office/officeart/2005/8/layout/list1"/>
    <dgm:cxn modelId="{2196905B-F269-4195-9702-B5CC6A885B04}" type="presOf" srcId="{0DD16A78-F65D-445F-80CB-5DAB53C4F4B5}" destId="{46A78683-990A-48CB-98B8-686A0FDF2969}" srcOrd="0" destOrd="0" presId="urn:microsoft.com/office/officeart/2005/8/layout/list1"/>
    <dgm:cxn modelId="{83D9546B-A6BD-4E71-B0FA-85A5C17E08E7}" type="presOf" srcId="{EFCD04EC-7D4C-496D-BF6E-D1A96C5525F1}" destId="{46A78683-990A-48CB-98B8-686A0FDF2969}" srcOrd="0" destOrd="1" presId="urn:microsoft.com/office/officeart/2005/8/layout/list1"/>
    <dgm:cxn modelId="{5348394F-C20E-4092-B08F-A61F58F74E15}" type="presOf" srcId="{0AA27652-C8D3-47CE-9E1F-6A041ABE3F3B}" destId="{44522555-A273-4278-89B7-7E0B9A9B8931}" srcOrd="0" destOrd="0" presId="urn:microsoft.com/office/officeart/2005/8/layout/list1"/>
    <dgm:cxn modelId="{80DD4952-ECB0-44AA-982C-B9EF5B75C87F}" srcId="{13CBC521-87B7-479E-9D7B-ABA210DB3C02}" destId="{62AE8553-A463-419B-BB20-600068BA13C3}" srcOrd="2" destOrd="0" parTransId="{D51E91B0-841A-48E8-A618-AA9C275A8955}" sibTransId="{1832B0C8-F99E-4EB2-9854-DB25D3A92E20}"/>
    <dgm:cxn modelId="{06AA0C55-0F64-43D4-9F88-0B506D260EC8}" type="presOf" srcId="{1BA7FC21-F5E1-4AE7-A657-2D8D66FA6975}" destId="{00816FBE-8214-453D-B3A3-2597E12DD98F}" srcOrd="0" destOrd="0" presId="urn:microsoft.com/office/officeart/2005/8/layout/list1"/>
    <dgm:cxn modelId="{E245AB55-109C-4D97-BA4A-04701154C6F3}" srcId="{0AA27652-C8D3-47CE-9E1F-6A041ABE3F3B}" destId="{0DD16A78-F65D-445F-80CB-5DAB53C4F4B5}" srcOrd="0" destOrd="0" parTransId="{03019410-8648-4013-8CA4-05987FBFDF53}" sibTransId="{A2B96647-E3E0-42DA-8E35-F071E1A655F5}"/>
    <dgm:cxn modelId="{8B77A559-C956-465E-BC3D-C38924234873}" type="presOf" srcId="{62AE8553-A463-419B-BB20-600068BA13C3}" destId="{8C53729E-F4FF-468C-9106-BD3A8B71E2B3}" srcOrd="0" destOrd="0" presId="urn:microsoft.com/office/officeart/2005/8/layout/list1"/>
    <dgm:cxn modelId="{ABD1485A-9529-4224-A98F-9DF01DA45B81}" srcId="{0AA27652-C8D3-47CE-9E1F-6A041ABE3F3B}" destId="{7DAF33A0-4F34-408F-A0F2-3A696571A0E1}" srcOrd="2" destOrd="0" parTransId="{23A0E257-B9F8-495B-B848-3E822A4B90A7}" sibTransId="{FDD9BBF3-9BAE-48D6-9D28-F29D97A8F1C7}"/>
    <dgm:cxn modelId="{1DAE1B7D-C140-4954-B2F9-B44ED4A4D1F0}" type="presOf" srcId="{62AE8553-A463-419B-BB20-600068BA13C3}" destId="{476739C1-FA8B-48C7-BB38-A0A2C9F59BFA}" srcOrd="1" destOrd="0" presId="urn:microsoft.com/office/officeart/2005/8/layout/list1"/>
    <dgm:cxn modelId="{FFA457BE-17AE-472D-ACFB-28266C542181}" type="presOf" srcId="{7DAF33A0-4F34-408F-A0F2-3A696571A0E1}" destId="{46A78683-990A-48CB-98B8-686A0FDF2969}" srcOrd="0" destOrd="2" presId="urn:microsoft.com/office/officeart/2005/8/layout/list1"/>
    <dgm:cxn modelId="{C2C9ACC2-5331-409F-805C-9C877FAC0F1F}" srcId="{0AA27652-C8D3-47CE-9E1F-6A041ABE3F3B}" destId="{EFCD04EC-7D4C-496D-BF6E-D1A96C5525F1}" srcOrd="1" destOrd="0" parTransId="{83F581B9-F778-4F52-BF02-134A159E535F}" sibTransId="{48CB638C-C358-4927-943A-EFCB5FC27511}"/>
    <dgm:cxn modelId="{FB15B3D9-BA4D-4D1A-AEC8-A340382EA373}" srcId="{13CBC521-87B7-479E-9D7B-ABA210DB3C02}" destId="{1BA7FC21-F5E1-4AE7-A657-2D8D66FA6975}" srcOrd="1" destOrd="0" parTransId="{FE80A84C-403D-46C5-AD8F-4F9958404058}" sibTransId="{A3905456-4D43-4117-ACED-CAA6D062CAC1}"/>
    <dgm:cxn modelId="{23D6EDE6-2D4F-446F-BF8E-B712A0B6E466}" type="presOf" srcId="{0AA27652-C8D3-47CE-9E1F-6A041ABE3F3B}" destId="{01D38A45-6A7B-4C02-BAC2-5E365ED264B1}" srcOrd="1" destOrd="0" presId="urn:microsoft.com/office/officeart/2005/8/layout/list1"/>
    <dgm:cxn modelId="{C32572BD-FE7B-4F5C-8F09-FC32BC80ED96}" type="presParOf" srcId="{E158D358-86BA-4332-8BAA-3556DBDD5D5A}" destId="{8B2F5AAE-8F49-4791-9B4D-404FF0C84061}" srcOrd="0" destOrd="0" presId="urn:microsoft.com/office/officeart/2005/8/layout/list1"/>
    <dgm:cxn modelId="{C9EE02E2-EE2D-4B0D-8D35-2B4BD5F0C630}" type="presParOf" srcId="{8B2F5AAE-8F49-4791-9B4D-404FF0C84061}" destId="{44522555-A273-4278-89B7-7E0B9A9B8931}" srcOrd="0" destOrd="0" presId="urn:microsoft.com/office/officeart/2005/8/layout/list1"/>
    <dgm:cxn modelId="{43A20CE3-DE67-476C-8EDF-0B46FF23CE8B}" type="presParOf" srcId="{8B2F5AAE-8F49-4791-9B4D-404FF0C84061}" destId="{01D38A45-6A7B-4C02-BAC2-5E365ED264B1}" srcOrd="1" destOrd="0" presId="urn:microsoft.com/office/officeart/2005/8/layout/list1"/>
    <dgm:cxn modelId="{55A3EBF1-3B68-42DC-BCD0-083A19D37E9A}" type="presParOf" srcId="{E158D358-86BA-4332-8BAA-3556DBDD5D5A}" destId="{0A384BDB-C3FD-4C50-94DC-F8007E7B0AB7}" srcOrd="1" destOrd="0" presId="urn:microsoft.com/office/officeart/2005/8/layout/list1"/>
    <dgm:cxn modelId="{370F9854-A490-4E7E-9584-98080A0CCC8D}" type="presParOf" srcId="{E158D358-86BA-4332-8BAA-3556DBDD5D5A}" destId="{46A78683-990A-48CB-98B8-686A0FDF2969}" srcOrd="2" destOrd="0" presId="urn:microsoft.com/office/officeart/2005/8/layout/list1"/>
    <dgm:cxn modelId="{97D39BFA-FE88-445B-8EB6-018B9BB4021A}" type="presParOf" srcId="{E158D358-86BA-4332-8BAA-3556DBDD5D5A}" destId="{87F37872-10DA-4848-A26B-72E41F145D87}" srcOrd="3" destOrd="0" presId="urn:microsoft.com/office/officeart/2005/8/layout/list1"/>
    <dgm:cxn modelId="{AED71318-1BB1-4E5C-90F5-A6F01527A50F}" type="presParOf" srcId="{E158D358-86BA-4332-8BAA-3556DBDD5D5A}" destId="{DB62E103-171F-4E8E-8A89-3EC8A25ECCF2}" srcOrd="4" destOrd="0" presId="urn:microsoft.com/office/officeart/2005/8/layout/list1"/>
    <dgm:cxn modelId="{EE936D97-267B-4907-96A4-0AAEF3004FC4}" type="presParOf" srcId="{DB62E103-171F-4E8E-8A89-3EC8A25ECCF2}" destId="{00816FBE-8214-453D-B3A3-2597E12DD98F}" srcOrd="0" destOrd="0" presId="urn:microsoft.com/office/officeart/2005/8/layout/list1"/>
    <dgm:cxn modelId="{EDA2C0A0-1C2E-4521-AC66-3FC54DB5919A}" type="presParOf" srcId="{DB62E103-171F-4E8E-8A89-3EC8A25ECCF2}" destId="{1EAD165F-C66C-4A8D-95AE-E9CED2EE5076}" srcOrd="1" destOrd="0" presId="urn:microsoft.com/office/officeart/2005/8/layout/list1"/>
    <dgm:cxn modelId="{9116189A-986C-477A-9AE4-B5D66210B93B}" type="presParOf" srcId="{E158D358-86BA-4332-8BAA-3556DBDD5D5A}" destId="{2F445F17-5FA1-460C-844B-29AADEC6C73D}" srcOrd="5" destOrd="0" presId="urn:microsoft.com/office/officeart/2005/8/layout/list1"/>
    <dgm:cxn modelId="{975C7650-0F99-4CEF-B40A-BDE0D8F4B07C}" type="presParOf" srcId="{E158D358-86BA-4332-8BAA-3556DBDD5D5A}" destId="{D9C9BFCE-A65E-4C2A-9963-60D7BD48367E}" srcOrd="6" destOrd="0" presId="urn:microsoft.com/office/officeart/2005/8/layout/list1"/>
    <dgm:cxn modelId="{5F8C0E7C-116B-40B2-A58B-2B6B065AB53A}" type="presParOf" srcId="{E158D358-86BA-4332-8BAA-3556DBDD5D5A}" destId="{586B4683-8928-4B44-BD69-E44F2CC88138}" srcOrd="7" destOrd="0" presId="urn:microsoft.com/office/officeart/2005/8/layout/list1"/>
    <dgm:cxn modelId="{D1D2252D-C597-444E-A643-9BF64641627F}" type="presParOf" srcId="{E158D358-86BA-4332-8BAA-3556DBDD5D5A}" destId="{F6B5B73C-4342-4C80-A519-25372D611F2B}" srcOrd="8" destOrd="0" presId="urn:microsoft.com/office/officeart/2005/8/layout/list1"/>
    <dgm:cxn modelId="{B9393876-987D-4BA3-87D6-FDC377BBAE5B}" type="presParOf" srcId="{F6B5B73C-4342-4C80-A519-25372D611F2B}" destId="{8C53729E-F4FF-468C-9106-BD3A8B71E2B3}" srcOrd="0" destOrd="0" presId="urn:microsoft.com/office/officeart/2005/8/layout/list1"/>
    <dgm:cxn modelId="{53A47C10-2D10-4AC2-905C-F175E330EDE0}" type="presParOf" srcId="{F6B5B73C-4342-4C80-A519-25372D611F2B}" destId="{476739C1-FA8B-48C7-BB38-A0A2C9F59BFA}" srcOrd="1" destOrd="0" presId="urn:microsoft.com/office/officeart/2005/8/layout/list1"/>
    <dgm:cxn modelId="{8235234C-43E0-4AA4-8803-D7E6365649DA}" type="presParOf" srcId="{E158D358-86BA-4332-8BAA-3556DBDD5D5A}" destId="{C8EE94B3-C8A1-42C4-957D-943A794848DA}" srcOrd="9" destOrd="0" presId="urn:microsoft.com/office/officeart/2005/8/layout/list1"/>
    <dgm:cxn modelId="{FFFC6EB2-35D6-4FD1-99BE-17EBB2070279}" type="presParOf" srcId="{E158D358-86BA-4332-8BAA-3556DBDD5D5A}" destId="{20CA2E8B-AFA3-4B33-A06C-D59F791B449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33E275A4-98CC-4894-94F7-CFBF47309D6B}"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FFD33D30-32CD-494E-9706-F3B249687971}">
      <dgm:prSet phldrT="[Text]" custT="1"/>
      <dgm:spPr/>
      <dgm:t>
        <a:bodyPr/>
        <a:lstStyle/>
        <a:p>
          <a:r>
            <a:rPr lang="en-US" sz="2400"/>
            <a:t>MAX can be exceeded.</a:t>
          </a:r>
        </a:p>
      </dgm:t>
    </dgm:pt>
    <dgm:pt modelId="{BC658E6A-E49B-4346-A1F2-963303D9245A}" type="parTrans" cxnId="{A46563F3-92CF-41C6-9618-58D1AF758D5A}">
      <dgm:prSet/>
      <dgm:spPr/>
      <dgm:t>
        <a:bodyPr/>
        <a:lstStyle/>
        <a:p>
          <a:endParaRPr lang="en-US" sz="2400"/>
        </a:p>
      </dgm:t>
    </dgm:pt>
    <dgm:pt modelId="{7A2A0E44-25FA-4605-B1DA-4E34E4BEC77D}" type="sibTrans" cxnId="{A46563F3-92CF-41C6-9618-58D1AF758D5A}">
      <dgm:prSet/>
      <dgm:spPr/>
      <dgm:t>
        <a:bodyPr/>
        <a:lstStyle/>
        <a:p>
          <a:endParaRPr lang="en-US" sz="2400"/>
        </a:p>
      </dgm:t>
    </dgm:pt>
    <dgm:pt modelId="{7AD59316-E7C7-4330-8AEB-6284452ADAB3}">
      <dgm:prSet custT="1"/>
      <dgm:spPr/>
      <dgm:t>
        <a:bodyPr/>
        <a:lstStyle/>
        <a:p>
          <a:r>
            <a:rPr lang="en-US" sz="2400"/>
            <a:t>Calculation of CPU is per scheduler; think of it as divided up quanta of the CPU.</a:t>
          </a:r>
        </a:p>
      </dgm:t>
    </dgm:pt>
    <dgm:pt modelId="{D3EA3B19-7968-428C-B4D9-C975AEE08836}" type="parTrans" cxnId="{CA3A1210-0C7B-4178-96B0-EF248481490B}">
      <dgm:prSet/>
      <dgm:spPr/>
      <dgm:t>
        <a:bodyPr/>
        <a:lstStyle/>
        <a:p>
          <a:endParaRPr lang="en-US" sz="2400"/>
        </a:p>
      </dgm:t>
    </dgm:pt>
    <dgm:pt modelId="{69D697BB-DA25-4FD8-A4CF-254A2D4328CA}" type="sibTrans" cxnId="{CA3A1210-0C7B-4178-96B0-EF248481490B}">
      <dgm:prSet/>
      <dgm:spPr/>
      <dgm:t>
        <a:bodyPr/>
        <a:lstStyle/>
        <a:p>
          <a:endParaRPr lang="en-US" sz="2400"/>
        </a:p>
      </dgm:t>
    </dgm:pt>
    <dgm:pt modelId="{4216AF5C-35DD-403F-A2C4-31E4F6BAEFF3}">
      <dgm:prSet custT="1"/>
      <dgm:spPr/>
      <dgm:t>
        <a:bodyPr/>
        <a:lstStyle/>
        <a:p>
          <a:r>
            <a:rPr lang="en-US" sz="2400"/>
            <a:t>Based on scheduler activity, pool settings, and if there is no CPU contention.</a:t>
          </a:r>
        </a:p>
      </dgm:t>
    </dgm:pt>
    <dgm:pt modelId="{4DD5F516-CA06-4530-BF7A-F0C03649705A}" type="parTrans" cxnId="{0034E8AA-C9AB-4CC1-9950-C41BB68F3403}">
      <dgm:prSet/>
      <dgm:spPr/>
      <dgm:t>
        <a:bodyPr/>
        <a:lstStyle/>
        <a:p>
          <a:endParaRPr lang="en-US" sz="2400"/>
        </a:p>
      </dgm:t>
    </dgm:pt>
    <dgm:pt modelId="{D77D2E55-1CC7-4CF5-BE59-70088F603E96}" type="sibTrans" cxnId="{0034E8AA-C9AB-4CC1-9950-C41BB68F3403}">
      <dgm:prSet/>
      <dgm:spPr/>
      <dgm:t>
        <a:bodyPr/>
        <a:lstStyle/>
        <a:p>
          <a:endParaRPr lang="en-US" sz="2400"/>
        </a:p>
      </dgm:t>
    </dgm:pt>
    <dgm:pt modelId="{E4EB718E-C251-46FD-93AB-99246EC0110C}">
      <dgm:prSet custT="1"/>
      <dgm:spPr/>
      <dgm:t>
        <a:bodyPr/>
        <a:lstStyle/>
        <a:p>
          <a:r>
            <a:rPr lang="en-US" sz="2400"/>
            <a:t>Importance not the same as priority.</a:t>
          </a:r>
        </a:p>
      </dgm:t>
    </dgm:pt>
    <dgm:pt modelId="{465D80E1-9A49-42BB-A281-D9F618F5239B}" type="parTrans" cxnId="{01383894-82F3-4A86-AC38-7C80470B5153}">
      <dgm:prSet/>
      <dgm:spPr/>
      <dgm:t>
        <a:bodyPr/>
        <a:lstStyle/>
        <a:p>
          <a:endParaRPr lang="en-US" sz="2400"/>
        </a:p>
      </dgm:t>
    </dgm:pt>
    <dgm:pt modelId="{4921F589-6399-4358-810C-7B46F9F1505A}" type="sibTrans" cxnId="{01383894-82F3-4A86-AC38-7C80470B5153}">
      <dgm:prSet/>
      <dgm:spPr/>
      <dgm:t>
        <a:bodyPr/>
        <a:lstStyle/>
        <a:p>
          <a:endParaRPr lang="en-US" sz="2400"/>
        </a:p>
      </dgm:t>
    </dgm:pt>
    <dgm:pt modelId="{F6FD0B4F-DB29-462B-8B80-CBB299273F53}" type="pres">
      <dgm:prSet presAssocID="{33E275A4-98CC-4894-94F7-CFBF47309D6B}" presName="linear" presStyleCnt="0">
        <dgm:presLayoutVars>
          <dgm:animLvl val="lvl"/>
          <dgm:resizeHandles val="exact"/>
        </dgm:presLayoutVars>
      </dgm:prSet>
      <dgm:spPr/>
    </dgm:pt>
    <dgm:pt modelId="{EF147839-5657-4FF1-8465-8362C4256C86}" type="pres">
      <dgm:prSet presAssocID="{FFD33D30-32CD-494E-9706-F3B249687971}" presName="parentText" presStyleLbl="node1" presStyleIdx="0" presStyleCnt="4">
        <dgm:presLayoutVars>
          <dgm:chMax val="0"/>
          <dgm:bulletEnabled val="1"/>
        </dgm:presLayoutVars>
      </dgm:prSet>
      <dgm:spPr/>
    </dgm:pt>
    <dgm:pt modelId="{A8D19935-236F-434E-9AEB-38D2C8992EE0}" type="pres">
      <dgm:prSet presAssocID="{7A2A0E44-25FA-4605-B1DA-4E34E4BEC77D}" presName="spacer" presStyleCnt="0"/>
      <dgm:spPr/>
    </dgm:pt>
    <dgm:pt modelId="{99B3DC79-E1E2-448E-B1EB-BBE5DF7CBB44}" type="pres">
      <dgm:prSet presAssocID="{7AD59316-E7C7-4330-8AEB-6284452ADAB3}" presName="parentText" presStyleLbl="node1" presStyleIdx="1" presStyleCnt="4">
        <dgm:presLayoutVars>
          <dgm:chMax val="0"/>
          <dgm:bulletEnabled val="1"/>
        </dgm:presLayoutVars>
      </dgm:prSet>
      <dgm:spPr/>
    </dgm:pt>
    <dgm:pt modelId="{D29A8E13-1535-4408-BB9A-BDB377F75E60}" type="pres">
      <dgm:prSet presAssocID="{69D697BB-DA25-4FD8-A4CF-254A2D4328CA}" presName="spacer" presStyleCnt="0"/>
      <dgm:spPr/>
    </dgm:pt>
    <dgm:pt modelId="{7F75A060-7D89-4FEA-B953-0866A8907CDA}" type="pres">
      <dgm:prSet presAssocID="{4216AF5C-35DD-403F-A2C4-31E4F6BAEFF3}" presName="parentText" presStyleLbl="node1" presStyleIdx="2" presStyleCnt="4">
        <dgm:presLayoutVars>
          <dgm:chMax val="0"/>
          <dgm:bulletEnabled val="1"/>
        </dgm:presLayoutVars>
      </dgm:prSet>
      <dgm:spPr/>
    </dgm:pt>
    <dgm:pt modelId="{ECA26A2C-5165-43EB-8BCB-EB672EA47474}" type="pres">
      <dgm:prSet presAssocID="{D77D2E55-1CC7-4CF5-BE59-70088F603E96}" presName="spacer" presStyleCnt="0"/>
      <dgm:spPr/>
    </dgm:pt>
    <dgm:pt modelId="{A95F17FB-687E-4F67-9021-A132DF805845}" type="pres">
      <dgm:prSet presAssocID="{E4EB718E-C251-46FD-93AB-99246EC0110C}" presName="parentText" presStyleLbl="node1" presStyleIdx="3" presStyleCnt="4">
        <dgm:presLayoutVars>
          <dgm:chMax val="0"/>
          <dgm:bulletEnabled val="1"/>
        </dgm:presLayoutVars>
      </dgm:prSet>
      <dgm:spPr/>
    </dgm:pt>
  </dgm:ptLst>
  <dgm:cxnLst>
    <dgm:cxn modelId="{CA3A1210-0C7B-4178-96B0-EF248481490B}" srcId="{33E275A4-98CC-4894-94F7-CFBF47309D6B}" destId="{7AD59316-E7C7-4330-8AEB-6284452ADAB3}" srcOrd="1" destOrd="0" parTransId="{D3EA3B19-7968-428C-B4D9-C975AEE08836}" sibTransId="{69D697BB-DA25-4FD8-A4CF-254A2D4328CA}"/>
    <dgm:cxn modelId="{972DA46A-B113-47BB-8985-EC7799B264EF}" type="presOf" srcId="{7AD59316-E7C7-4330-8AEB-6284452ADAB3}" destId="{99B3DC79-E1E2-448E-B1EB-BBE5DF7CBB44}" srcOrd="0" destOrd="0" presId="urn:microsoft.com/office/officeart/2005/8/layout/vList2"/>
    <dgm:cxn modelId="{5A892C4D-AEFD-4686-ACAA-36F260B68662}" type="presOf" srcId="{4216AF5C-35DD-403F-A2C4-31E4F6BAEFF3}" destId="{7F75A060-7D89-4FEA-B953-0866A8907CDA}" srcOrd="0" destOrd="0" presId="urn:microsoft.com/office/officeart/2005/8/layout/vList2"/>
    <dgm:cxn modelId="{BA95AA4D-2AB0-4FA2-AC17-994B9079310A}" type="presOf" srcId="{33E275A4-98CC-4894-94F7-CFBF47309D6B}" destId="{F6FD0B4F-DB29-462B-8B80-CBB299273F53}" srcOrd="0" destOrd="0" presId="urn:microsoft.com/office/officeart/2005/8/layout/vList2"/>
    <dgm:cxn modelId="{1AB4C188-45F3-4C50-B037-E96C5E32C2C2}" type="presOf" srcId="{FFD33D30-32CD-494E-9706-F3B249687971}" destId="{EF147839-5657-4FF1-8465-8362C4256C86}" srcOrd="0" destOrd="0" presId="urn:microsoft.com/office/officeart/2005/8/layout/vList2"/>
    <dgm:cxn modelId="{01383894-82F3-4A86-AC38-7C80470B5153}" srcId="{33E275A4-98CC-4894-94F7-CFBF47309D6B}" destId="{E4EB718E-C251-46FD-93AB-99246EC0110C}" srcOrd="3" destOrd="0" parTransId="{465D80E1-9A49-42BB-A281-D9F618F5239B}" sibTransId="{4921F589-6399-4358-810C-7B46F9F1505A}"/>
    <dgm:cxn modelId="{0034E8AA-C9AB-4CC1-9950-C41BB68F3403}" srcId="{33E275A4-98CC-4894-94F7-CFBF47309D6B}" destId="{4216AF5C-35DD-403F-A2C4-31E4F6BAEFF3}" srcOrd="2" destOrd="0" parTransId="{4DD5F516-CA06-4530-BF7A-F0C03649705A}" sibTransId="{D77D2E55-1CC7-4CF5-BE59-70088F603E96}"/>
    <dgm:cxn modelId="{A46563F3-92CF-41C6-9618-58D1AF758D5A}" srcId="{33E275A4-98CC-4894-94F7-CFBF47309D6B}" destId="{FFD33D30-32CD-494E-9706-F3B249687971}" srcOrd="0" destOrd="0" parTransId="{BC658E6A-E49B-4346-A1F2-963303D9245A}" sibTransId="{7A2A0E44-25FA-4605-B1DA-4E34E4BEC77D}"/>
    <dgm:cxn modelId="{D5CF18F4-F405-4D5F-A5CE-9FE64F50B4BE}" type="presOf" srcId="{E4EB718E-C251-46FD-93AB-99246EC0110C}" destId="{A95F17FB-687E-4F67-9021-A132DF805845}" srcOrd="0" destOrd="0" presId="urn:microsoft.com/office/officeart/2005/8/layout/vList2"/>
    <dgm:cxn modelId="{A94D81F6-9F7A-45C2-A603-69A50E71D568}" type="presParOf" srcId="{F6FD0B4F-DB29-462B-8B80-CBB299273F53}" destId="{EF147839-5657-4FF1-8465-8362C4256C86}" srcOrd="0" destOrd="0" presId="urn:microsoft.com/office/officeart/2005/8/layout/vList2"/>
    <dgm:cxn modelId="{A9270CBF-383F-4E91-B10B-593FED0874FC}" type="presParOf" srcId="{F6FD0B4F-DB29-462B-8B80-CBB299273F53}" destId="{A8D19935-236F-434E-9AEB-38D2C8992EE0}" srcOrd="1" destOrd="0" presId="urn:microsoft.com/office/officeart/2005/8/layout/vList2"/>
    <dgm:cxn modelId="{01E07F96-FC31-4E6F-92EA-EA59D8619B93}" type="presParOf" srcId="{F6FD0B4F-DB29-462B-8B80-CBB299273F53}" destId="{99B3DC79-E1E2-448E-B1EB-BBE5DF7CBB44}" srcOrd="2" destOrd="0" presId="urn:microsoft.com/office/officeart/2005/8/layout/vList2"/>
    <dgm:cxn modelId="{ACF185EF-104E-4129-BA29-616F61457B55}" type="presParOf" srcId="{F6FD0B4F-DB29-462B-8B80-CBB299273F53}" destId="{D29A8E13-1535-4408-BB9A-BDB377F75E60}" srcOrd="3" destOrd="0" presId="urn:microsoft.com/office/officeart/2005/8/layout/vList2"/>
    <dgm:cxn modelId="{B1A8EBD2-CF8F-4906-B508-5FF91C286323}" type="presParOf" srcId="{F6FD0B4F-DB29-462B-8B80-CBB299273F53}" destId="{7F75A060-7D89-4FEA-B953-0866A8907CDA}" srcOrd="4" destOrd="0" presId="urn:microsoft.com/office/officeart/2005/8/layout/vList2"/>
    <dgm:cxn modelId="{A942E7AD-C6AC-49EC-AEE5-BC97A96BD5A9}" type="presParOf" srcId="{F6FD0B4F-DB29-462B-8B80-CBB299273F53}" destId="{ECA26A2C-5165-43EB-8BCB-EB672EA47474}" srcOrd="5" destOrd="0" presId="urn:microsoft.com/office/officeart/2005/8/layout/vList2"/>
    <dgm:cxn modelId="{295A6DA6-1CCE-48F9-8CF7-C2FCBAF110D8}" type="presParOf" srcId="{F6FD0B4F-DB29-462B-8B80-CBB299273F53}" destId="{A95F17FB-687E-4F67-9021-A132DF80584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14183771-97C3-413B-9373-A3FDDEE2B121}"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4F863A7B-17E9-4CE5-83A1-5DED88C34882}">
      <dgm:prSet/>
      <dgm:spPr/>
      <dgm:t>
        <a:bodyPr/>
        <a:lstStyle/>
        <a:p>
          <a:r>
            <a:rPr lang="en-US" baseline="0"/>
            <a:t>The ability to govern I/O is a critical component for SQL Server performance.</a:t>
          </a:r>
          <a:endParaRPr lang="en-US"/>
        </a:p>
      </dgm:t>
    </dgm:pt>
    <dgm:pt modelId="{2D6CE2DB-FCA2-4293-A214-0E0820FECCF3}" type="parTrans" cxnId="{3854C4EF-7D03-4207-B1FB-EC0989DE8514}">
      <dgm:prSet/>
      <dgm:spPr/>
      <dgm:t>
        <a:bodyPr/>
        <a:lstStyle/>
        <a:p>
          <a:endParaRPr lang="en-US"/>
        </a:p>
      </dgm:t>
    </dgm:pt>
    <dgm:pt modelId="{A4015B2D-5996-476C-960F-891FC0A6F8FD}" type="sibTrans" cxnId="{3854C4EF-7D03-4207-B1FB-EC0989DE8514}">
      <dgm:prSet/>
      <dgm:spPr/>
      <dgm:t>
        <a:bodyPr/>
        <a:lstStyle/>
        <a:p>
          <a:endParaRPr lang="en-US"/>
        </a:p>
      </dgm:t>
    </dgm:pt>
    <dgm:pt modelId="{111002F2-3971-42B8-8382-F4BA97E9124C}">
      <dgm:prSet/>
      <dgm:spPr/>
      <dgm:t>
        <a:bodyPr/>
        <a:lstStyle/>
        <a:p>
          <a:r>
            <a:rPr lang="en-US" baseline="0"/>
            <a:t>Allows full isolation of resources between workloads critical for:</a:t>
          </a:r>
          <a:endParaRPr lang="en-US"/>
        </a:p>
      </dgm:t>
    </dgm:pt>
    <dgm:pt modelId="{D2709AA7-669C-4BA7-B5B8-60C8BF8FEB6F}" type="parTrans" cxnId="{DB165C55-D9C1-491A-8F00-C1A19F5ECE70}">
      <dgm:prSet/>
      <dgm:spPr/>
      <dgm:t>
        <a:bodyPr/>
        <a:lstStyle/>
        <a:p>
          <a:endParaRPr lang="en-US"/>
        </a:p>
      </dgm:t>
    </dgm:pt>
    <dgm:pt modelId="{A082E259-CACE-4FE6-9A25-F021CFC4740B}" type="sibTrans" cxnId="{DB165C55-D9C1-491A-8F00-C1A19F5ECE70}">
      <dgm:prSet/>
      <dgm:spPr/>
      <dgm:t>
        <a:bodyPr/>
        <a:lstStyle/>
        <a:p>
          <a:endParaRPr lang="en-US"/>
        </a:p>
      </dgm:t>
    </dgm:pt>
    <dgm:pt modelId="{99E3D329-418D-4277-9B87-1BBC11603206}">
      <dgm:prSet/>
      <dgm:spPr/>
      <dgm:t>
        <a:bodyPr/>
        <a:lstStyle/>
        <a:p>
          <a:r>
            <a:rPr lang="en-US" baseline="0"/>
            <a:t>Hosting Companies</a:t>
          </a:r>
          <a:endParaRPr lang="en-US"/>
        </a:p>
      </dgm:t>
    </dgm:pt>
    <dgm:pt modelId="{0FDC57CF-CCBD-493E-B2D2-9856D207E3C4}" type="parTrans" cxnId="{8D2048D4-2FD3-44F4-9EAA-59A65741EE47}">
      <dgm:prSet/>
      <dgm:spPr/>
      <dgm:t>
        <a:bodyPr/>
        <a:lstStyle/>
        <a:p>
          <a:endParaRPr lang="en-US"/>
        </a:p>
      </dgm:t>
    </dgm:pt>
    <dgm:pt modelId="{DB765CF3-BAC7-4E14-A884-8643735EF504}" type="sibTrans" cxnId="{8D2048D4-2FD3-44F4-9EAA-59A65741EE47}">
      <dgm:prSet/>
      <dgm:spPr/>
      <dgm:t>
        <a:bodyPr/>
        <a:lstStyle/>
        <a:p>
          <a:endParaRPr lang="en-US"/>
        </a:p>
      </dgm:t>
    </dgm:pt>
    <dgm:pt modelId="{752500C6-DD4A-4169-8B2F-E17C91F86C14}">
      <dgm:prSet/>
      <dgm:spPr/>
      <dgm:t>
        <a:bodyPr/>
        <a:lstStyle/>
        <a:p>
          <a:r>
            <a:rPr lang="en-US" baseline="0"/>
            <a:t>Workload consolidation by IT</a:t>
          </a:r>
          <a:endParaRPr lang="en-US"/>
        </a:p>
      </dgm:t>
    </dgm:pt>
    <dgm:pt modelId="{D9E44E4B-567A-459B-AB23-B7C53B4B9827}" type="parTrans" cxnId="{99251C7B-3216-42CD-BB50-FB54220229F2}">
      <dgm:prSet/>
      <dgm:spPr/>
      <dgm:t>
        <a:bodyPr/>
        <a:lstStyle/>
        <a:p>
          <a:endParaRPr lang="en-US"/>
        </a:p>
      </dgm:t>
    </dgm:pt>
    <dgm:pt modelId="{031EA8F6-C508-40B9-B117-E34B26B39BD6}" type="sibTrans" cxnId="{99251C7B-3216-42CD-BB50-FB54220229F2}">
      <dgm:prSet/>
      <dgm:spPr/>
      <dgm:t>
        <a:bodyPr/>
        <a:lstStyle/>
        <a:p>
          <a:endParaRPr lang="en-US"/>
        </a:p>
      </dgm:t>
    </dgm:pt>
    <dgm:pt modelId="{A0E4CEEE-FD09-4EE7-822B-A51774F0CAEF}">
      <dgm:prSet/>
      <dgm:spPr/>
      <dgm:t>
        <a:bodyPr/>
        <a:lstStyle/>
        <a:p>
          <a:r>
            <a:rPr lang="en-US" baseline="0"/>
            <a:t>Categorization is critical for modern workloads including large scale deployments, helping to address:</a:t>
          </a:r>
          <a:endParaRPr lang="en-US"/>
        </a:p>
      </dgm:t>
    </dgm:pt>
    <dgm:pt modelId="{023A99E7-B6AB-4DBD-9B61-4D286D964DBA}" type="parTrans" cxnId="{4BD068A0-376F-43C6-A4F0-0CC8F6701949}">
      <dgm:prSet/>
      <dgm:spPr/>
      <dgm:t>
        <a:bodyPr/>
        <a:lstStyle/>
        <a:p>
          <a:endParaRPr lang="en-US"/>
        </a:p>
      </dgm:t>
    </dgm:pt>
    <dgm:pt modelId="{BA83D2A0-6676-42DE-A1AE-15F693EAAFD1}" type="sibTrans" cxnId="{4BD068A0-376F-43C6-A4F0-0CC8F6701949}">
      <dgm:prSet/>
      <dgm:spPr/>
      <dgm:t>
        <a:bodyPr/>
        <a:lstStyle/>
        <a:p>
          <a:endParaRPr lang="en-US"/>
        </a:p>
      </dgm:t>
    </dgm:pt>
    <dgm:pt modelId="{FA862EE6-EB43-4FC7-8141-2C998E71F634}">
      <dgm:prSet/>
      <dgm:spPr/>
      <dgm:t>
        <a:bodyPr/>
        <a:lstStyle/>
        <a:p>
          <a:r>
            <a:rPr lang="en-US" baseline="0"/>
            <a:t>Rogue workloads</a:t>
          </a:r>
          <a:endParaRPr lang="en-US"/>
        </a:p>
      </dgm:t>
    </dgm:pt>
    <dgm:pt modelId="{24766202-6D71-4A2A-A794-8E5A42F25376}" type="parTrans" cxnId="{1EAC8705-CE24-4C90-B6AC-902CBCB3D647}">
      <dgm:prSet/>
      <dgm:spPr/>
      <dgm:t>
        <a:bodyPr/>
        <a:lstStyle/>
        <a:p>
          <a:endParaRPr lang="en-US"/>
        </a:p>
      </dgm:t>
    </dgm:pt>
    <dgm:pt modelId="{A39D145A-6D10-4D1D-9E4B-AB56E7EB288D}" type="sibTrans" cxnId="{1EAC8705-CE24-4C90-B6AC-902CBCB3D647}">
      <dgm:prSet/>
      <dgm:spPr/>
      <dgm:t>
        <a:bodyPr/>
        <a:lstStyle/>
        <a:p>
          <a:endParaRPr lang="en-US"/>
        </a:p>
      </dgm:t>
    </dgm:pt>
    <dgm:pt modelId="{2F0F84B3-84AC-4CF8-A71A-38089F1090B7}">
      <dgm:prSet/>
      <dgm:spPr/>
      <dgm:t>
        <a:bodyPr/>
        <a:lstStyle/>
        <a:p>
          <a:r>
            <a:rPr lang="en-US" baseline="0"/>
            <a:t>Throwaway queries</a:t>
          </a:r>
          <a:endParaRPr lang="en-US"/>
        </a:p>
      </dgm:t>
    </dgm:pt>
    <dgm:pt modelId="{4A3CB5BE-5C72-476D-89F9-549F48C4F22C}" type="parTrans" cxnId="{8F96CFD3-52A5-4226-AD32-16BB8F0EA0C9}">
      <dgm:prSet/>
      <dgm:spPr/>
      <dgm:t>
        <a:bodyPr/>
        <a:lstStyle/>
        <a:p>
          <a:endParaRPr lang="en-US"/>
        </a:p>
      </dgm:t>
    </dgm:pt>
    <dgm:pt modelId="{C6B111F2-2566-4420-9B02-C351D99A91BE}" type="sibTrans" cxnId="{8F96CFD3-52A5-4226-AD32-16BB8F0EA0C9}">
      <dgm:prSet/>
      <dgm:spPr/>
      <dgm:t>
        <a:bodyPr/>
        <a:lstStyle/>
        <a:p>
          <a:endParaRPr lang="en-US"/>
        </a:p>
      </dgm:t>
    </dgm:pt>
    <dgm:pt modelId="{512497A3-0E7A-49E0-A052-9B23934440D6}">
      <dgm:prSet/>
      <dgm:spPr/>
      <dgm:t>
        <a:bodyPr/>
        <a:lstStyle/>
        <a:p>
          <a:r>
            <a:rPr lang="en-US" baseline="0"/>
            <a:t>Maintenance operations</a:t>
          </a:r>
          <a:endParaRPr lang="en-US"/>
        </a:p>
      </dgm:t>
    </dgm:pt>
    <dgm:pt modelId="{B28C1744-C6CA-4659-B609-C92C697D4ED1}" type="parTrans" cxnId="{3F5D4E3A-E8AF-4809-B69C-FEDF8A006A55}">
      <dgm:prSet/>
      <dgm:spPr/>
      <dgm:t>
        <a:bodyPr/>
        <a:lstStyle/>
        <a:p>
          <a:endParaRPr lang="en-US"/>
        </a:p>
      </dgm:t>
    </dgm:pt>
    <dgm:pt modelId="{01429C14-EE3F-4594-83D6-47AB40EEBE5C}" type="sibTrans" cxnId="{3F5D4E3A-E8AF-4809-B69C-FEDF8A006A55}">
      <dgm:prSet/>
      <dgm:spPr/>
      <dgm:t>
        <a:bodyPr/>
        <a:lstStyle/>
        <a:p>
          <a:endParaRPr lang="en-US"/>
        </a:p>
      </dgm:t>
    </dgm:pt>
    <dgm:pt modelId="{E6E6858A-DA75-4C6D-8F2C-178522628BEC}" type="pres">
      <dgm:prSet presAssocID="{14183771-97C3-413B-9373-A3FDDEE2B121}" presName="linear" presStyleCnt="0">
        <dgm:presLayoutVars>
          <dgm:animLvl val="lvl"/>
          <dgm:resizeHandles val="exact"/>
        </dgm:presLayoutVars>
      </dgm:prSet>
      <dgm:spPr/>
    </dgm:pt>
    <dgm:pt modelId="{E23C1955-2F3B-4786-BA35-85B3BBA12192}" type="pres">
      <dgm:prSet presAssocID="{4F863A7B-17E9-4CE5-83A1-5DED88C34882}" presName="parentText" presStyleLbl="node1" presStyleIdx="0" presStyleCnt="3">
        <dgm:presLayoutVars>
          <dgm:chMax val="0"/>
          <dgm:bulletEnabled val="1"/>
        </dgm:presLayoutVars>
      </dgm:prSet>
      <dgm:spPr/>
    </dgm:pt>
    <dgm:pt modelId="{296F36E9-4953-456B-8932-12B24BF1A3E2}" type="pres">
      <dgm:prSet presAssocID="{A4015B2D-5996-476C-960F-891FC0A6F8FD}" presName="spacer" presStyleCnt="0"/>
      <dgm:spPr/>
    </dgm:pt>
    <dgm:pt modelId="{AD59263A-3864-4B17-ACC6-E72459824D64}" type="pres">
      <dgm:prSet presAssocID="{111002F2-3971-42B8-8382-F4BA97E9124C}" presName="parentText" presStyleLbl="node1" presStyleIdx="1" presStyleCnt="3">
        <dgm:presLayoutVars>
          <dgm:chMax val="0"/>
          <dgm:bulletEnabled val="1"/>
        </dgm:presLayoutVars>
      </dgm:prSet>
      <dgm:spPr/>
    </dgm:pt>
    <dgm:pt modelId="{FDD3BE69-7929-4425-9620-A662EA3A9710}" type="pres">
      <dgm:prSet presAssocID="{111002F2-3971-42B8-8382-F4BA97E9124C}" presName="childText" presStyleLbl="revTx" presStyleIdx="0" presStyleCnt="2">
        <dgm:presLayoutVars>
          <dgm:bulletEnabled val="1"/>
        </dgm:presLayoutVars>
      </dgm:prSet>
      <dgm:spPr/>
    </dgm:pt>
    <dgm:pt modelId="{EBEC6F5B-B29C-423A-A30F-CA62CCDDC3B7}" type="pres">
      <dgm:prSet presAssocID="{A0E4CEEE-FD09-4EE7-822B-A51774F0CAEF}" presName="parentText" presStyleLbl="node1" presStyleIdx="2" presStyleCnt="3">
        <dgm:presLayoutVars>
          <dgm:chMax val="0"/>
          <dgm:bulletEnabled val="1"/>
        </dgm:presLayoutVars>
      </dgm:prSet>
      <dgm:spPr/>
    </dgm:pt>
    <dgm:pt modelId="{7A24AABD-CDBC-4365-A326-F103F3908D18}" type="pres">
      <dgm:prSet presAssocID="{A0E4CEEE-FD09-4EE7-822B-A51774F0CAEF}" presName="childText" presStyleLbl="revTx" presStyleIdx="1" presStyleCnt="2">
        <dgm:presLayoutVars>
          <dgm:bulletEnabled val="1"/>
        </dgm:presLayoutVars>
      </dgm:prSet>
      <dgm:spPr/>
    </dgm:pt>
  </dgm:ptLst>
  <dgm:cxnLst>
    <dgm:cxn modelId="{1EAC8705-CE24-4C90-B6AC-902CBCB3D647}" srcId="{A0E4CEEE-FD09-4EE7-822B-A51774F0CAEF}" destId="{FA862EE6-EB43-4FC7-8141-2C998E71F634}" srcOrd="0" destOrd="0" parTransId="{24766202-6D71-4A2A-A794-8E5A42F25376}" sibTransId="{A39D145A-6D10-4D1D-9E4B-AB56E7EB288D}"/>
    <dgm:cxn modelId="{52714A07-C3E3-40A8-BE66-182A71618850}" type="presOf" srcId="{A0E4CEEE-FD09-4EE7-822B-A51774F0CAEF}" destId="{EBEC6F5B-B29C-423A-A30F-CA62CCDDC3B7}" srcOrd="0" destOrd="0" presId="urn:microsoft.com/office/officeart/2005/8/layout/vList2"/>
    <dgm:cxn modelId="{95720109-BE54-45F3-B42E-CAB0EA304FED}" type="presOf" srcId="{752500C6-DD4A-4169-8B2F-E17C91F86C14}" destId="{FDD3BE69-7929-4425-9620-A662EA3A9710}" srcOrd="0" destOrd="1" presId="urn:microsoft.com/office/officeart/2005/8/layout/vList2"/>
    <dgm:cxn modelId="{B76D9511-2354-4C19-ABE1-71606B1DE3D8}" type="presOf" srcId="{512497A3-0E7A-49E0-A052-9B23934440D6}" destId="{7A24AABD-CDBC-4365-A326-F103F3908D18}" srcOrd="0" destOrd="2" presId="urn:microsoft.com/office/officeart/2005/8/layout/vList2"/>
    <dgm:cxn modelId="{D88D5038-E2EF-4ECF-8B5F-51287CB9D2D8}" type="presOf" srcId="{4F863A7B-17E9-4CE5-83A1-5DED88C34882}" destId="{E23C1955-2F3B-4786-BA35-85B3BBA12192}" srcOrd="0" destOrd="0" presId="urn:microsoft.com/office/officeart/2005/8/layout/vList2"/>
    <dgm:cxn modelId="{3F5D4E3A-E8AF-4809-B69C-FEDF8A006A55}" srcId="{A0E4CEEE-FD09-4EE7-822B-A51774F0CAEF}" destId="{512497A3-0E7A-49E0-A052-9B23934440D6}" srcOrd="2" destOrd="0" parTransId="{B28C1744-C6CA-4659-B609-C92C697D4ED1}" sibTransId="{01429C14-EE3F-4594-83D6-47AB40EEBE5C}"/>
    <dgm:cxn modelId="{1B482A6A-86A2-42E3-8692-45E9FF00D7CA}" type="presOf" srcId="{14183771-97C3-413B-9373-A3FDDEE2B121}" destId="{E6E6858A-DA75-4C6D-8F2C-178522628BEC}" srcOrd="0" destOrd="0" presId="urn:microsoft.com/office/officeart/2005/8/layout/vList2"/>
    <dgm:cxn modelId="{DB165C55-D9C1-491A-8F00-C1A19F5ECE70}" srcId="{14183771-97C3-413B-9373-A3FDDEE2B121}" destId="{111002F2-3971-42B8-8382-F4BA97E9124C}" srcOrd="1" destOrd="0" parTransId="{D2709AA7-669C-4BA7-B5B8-60C8BF8FEB6F}" sibTransId="{A082E259-CACE-4FE6-9A25-F021CFC4740B}"/>
    <dgm:cxn modelId="{99251C7B-3216-42CD-BB50-FB54220229F2}" srcId="{111002F2-3971-42B8-8382-F4BA97E9124C}" destId="{752500C6-DD4A-4169-8B2F-E17C91F86C14}" srcOrd="1" destOrd="0" parTransId="{D9E44E4B-567A-459B-AB23-B7C53B4B9827}" sibTransId="{031EA8F6-C508-40B9-B117-E34B26B39BD6}"/>
    <dgm:cxn modelId="{D24DE289-EAA5-46CD-B896-D97F0D65B6B8}" type="presOf" srcId="{111002F2-3971-42B8-8382-F4BA97E9124C}" destId="{AD59263A-3864-4B17-ACC6-E72459824D64}" srcOrd="0" destOrd="0" presId="urn:microsoft.com/office/officeart/2005/8/layout/vList2"/>
    <dgm:cxn modelId="{4BD068A0-376F-43C6-A4F0-0CC8F6701949}" srcId="{14183771-97C3-413B-9373-A3FDDEE2B121}" destId="{A0E4CEEE-FD09-4EE7-822B-A51774F0CAEF}" srcOrd="2" destOrd="0" parTransId="{023A99E7-B6AB-4DBD-9B61-4D286D964DBA}" sibTransId="{BA83D2A0-6676-42DE-A1AE-15F693EAAFD1}"/>
    <dgm:cxn modelId="{5737D2AC-E30A-4F89-A3BE-D63581E63712}" type="presOf" srcId="{FA862EE6-EB43-4FC7-8141-2C998E71F634}" destId="{7A24AABD-CDBC-4365-A326-F103F3908D18}" srcOrd="0" destOrd="0" presId="urn:microsoft.com/office/officeart/2005/8/layout/vList2"/>
    <dgm:cxn modelId="{490132C3-987F-4F55-BEBE-CB67B61D508C}" type="presOf" srcId="{2F0F84B3-84AC-4CF8-A71A-38089F1090B7}" destId="{7A24AABD-CDBC-4365-A326-F103F3908D18}" srcOrd="0" destOrd="1" presId="urn:microsoft.com/office/officeart/2005/8/layout/vList2"/>
    <dgm:cxn modelId="{8F96CFD3-52A5-4226-AD32-16BB8F0EA0C9}" srcId="{A0E4CEEE-FD09-4EE7-822B-A51774F0CAEF}" destId="{2F0F84B3-84AC-4CF8-A71A-38089F1090B7}" srcOrd="1" destOrd="0" parTransId="{4A3CB5BE-5C72-476D-89F9-549F48C4F22C}" sibTransId="{C6B111F2-2566-4420-9B02-C351D99A91BE}"/>
    <dgm:cxn modelId="{8D2048D4-2FD3-44F4-9EAA-59A65741EE47}" srcId="{111002F2-3971-42B8-8382-F4BA97E9124C}" destId="{99E3D329-418D-4277-9B87-1BBC11603206}" srcOrd="0" destOrd="0" parTransId="{0FDC57CF-CCBD-493E-B2D2-9856D207E3C4}" sibTransId="{DB765CF3-BAC7-4E14-A884-8643735EF504}"/>
    <dgm:cxn modelId="{7A39C9EE-164A-47FC-825B-D65B71AE60EE}" type="presOf" srcId="{99E3D329-418D-4277-9B87-1BBC11603206}" destId="{FDD3BE69-7929-4425-9620-A662EA3A9710}" srcOrd="0" destOrd="0" presId="urn:microsoft.com/office/officeart/2005/8/layout/vList2"/>
    <dgm:cxn modelId="{3854C4EF-7D03-4207-B1FB-EC0989DE8514}" srcId="{14183771-97C3-413B-9373-A3FDDEE2B121}" destId="{4F863A7B-17E9-4CE5-83A1-5DED88C34882}" srcOrd="0" destOrd="0" parTransId="{2D6CE2DB-FCA2-4293-A214-0E0820FECCF3}" sibTransId="{A4015B2D-5996-476C-960F-891FC0A6F8FD}"/>
    <dgm:cxn modelId="{9CAB308F-A784-440B-AB3A-3E43CA06CBDF}" type="presParOf" srcId="{E6E6858A-DA75-4C6D-8F2C-178522628BEC}" destId="{E23C1955-2F3B-4786-BA35-85B3BBA12192}" srcOrd="0" destOrd="0" presId="urn:microsoft.com/office/officeart/2005/8/layout/vList2"/>
    <dgm:cxn modelId="{EEFE01B7-D1A2-46C3-BDE6-0A6395341EC4}" type="presParOf" srcId="{E6E6858A-DA75-4C6D-8F2C-178522628BEC}" destId="{296F36E9-4953-456B-8932-12B24BF1A3E2}" srcOrd="1" destOrd="0" presId="urn:microsoft.com/office/officeart/2005/8/layout/vList2"/>
    <dgm:cxn modelId="{DD877885-55C5-4493-83C1-853EDCE74C84}" type="presParOf" srcId="{E6E6858A-DA75-4C6D-8F2C-178522628BEC}" destId="{AD59263A-3864-4B17-ACC6-E72459824D64}" srcOrd="2" destOrd="0" presId="urn:microsoft.com/office/officeart/2005/8/layout/vList2"/>
    <dgm:cxn modelId="{70BA591A-A5EF-4F9B-9131-F23EF2AB5764}" type="presParOf" srcId="{E6E6858A-DA75-4C6D-8F2C-178522628BEC}" destId="{FDD3BE69-7929-4425-9620-A662EA3A9710}" srcOrd="3" destOrd="0" presId="urn:microsoft.com/office/officeart/2005/8/layout/vList2"/>
    <dgm:cxn modelId="{0819BC72-A93A-4625-A045-ECD8FA164CC6}" type="presParOf" srcId="{E6E6858A-DA75-4C6D-8F2C-178522628BEC}" destId="{EBEC6F5B-B29C-423A-A30F-CA62CCDDC3B7}" srcOrd="4" destOrd="0" presId="urn:microsoft.com/office/officeart/2005/8/layout/vList2"/>
    <dgm:cxn modelId="{0C5E76FC-1D44-44AC-BF83-C8EBEFCCEC10}" type="presParOf" srcId="{E6E6858A-DA75-4C6D-8F2C-178522628BEC}" destId="{7A24AABD-CDBC-4365-A326-F103F3908D18}"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D0E06F-FF24-48FF-B4D4-3CD26081165A}">
      <dsp:nvSpPr>
        <dsp:cNvPr id="0" name=""/>
        <dsp:cNvSpPr/>
      </dsp:nvSpPr>
      <dsp:spPr>
        <a:xfrm>
          <a:off x="0" y="40783"/>
          <a:ext cx="10880723" cy="669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Storage performance tool</a:t>
          </a:r>
        </a:p>
      </dsp:txBody>
      <dsp:txXfrm>
        <a:off x="32670" y="73453"/>
        <a:ext cx="10815383" cy="603900"/>
      </dsp:txXfrm>
    </dsp:sp>
    <dsp:sp modelId="{9F93CF3C-4E79-4529-88D6-E2C4B2355CE7}">
      <dsp:nvSpPr>
        <dsp:cNvPr id="0" name=""/>
        <dsp:cNvSpPr/>
      </dsp:nvSpPr>
      <dsp:spPr>
        <a:xfrm>
          <a:off x="0" y="784903"/>
          <a:ext cx="10880723" cy="669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Highly customizable I/O load generator tool</a:t>
          </a:r>
        </a:p>
      </dsp:txBody>
      <dsp:txXfrm>
        <a:off x="32670" y="817573"/>
        <a:ext cx="10815383" cy="603900"/>
      </dsp:txXfrm>
    </dsp:sp>
    <dsp:sp modelId="{A8ECC5DF-6CB8-4DC1-9D3C-7127E42CD2E1}">
      <dsp:nvSpPr>
        <dsp:cNvPr id="0" name=""/>
        <dsp:cNvSpPr/>
      </dsp:nvSpPr>
      <dsp:spPr>
        <a:xfrm>
          <a:off x="0" y="1454143"/>
          <a:ext cx="10880723" cy="258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463"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Storage performance tests against:</a:t>
          </a:r>
        </a:p>
        <a:p>
          <a:pPr marL="457200" lvl="2" indent="-228600" algn="l" defTabSz="889000">
            <a:lnSpc>
              <a:spcPct val="90000"/>
            </a:lnSpc>
            <a:spcBef>
              <a:spcPct val="0"/>
            </a:spcBef>
            <a:spcAft>
              <a:spcPct val="20000"/>
            </a:spcAft>
            <a:buChar char="•"/>
          </a:pPr>
          <a:r>
            <a:rPr lang="en-US" sz="2000" kern="1200" dirty="0"/>
            <a:t>files</a:t>
          </a:r>
        </a:p>
        <a:p>
          <a:pPr marL="457200" lvl="2" indent="-228600" algn="l" defTabSz="889000">
            <a:lnSpc>
              <a:spcPct val="90000"/>
            </a:lnSpc>
            <a:spcBef>
              <a:spcPct val="0"/>
            </a:spcBef>
            <a:spcAft>
              <a:spcPct val="20000"/>
            </a:spcAft>
            <a:buChar char="•"/>
          </a:pPr>
          <a:r>
            <a:rPr lang="en-US" sz="2000" kern="1200" dirty="0"/>
            <a:t>partitions</a:t>
          </a:r>
        </a:p>
        <a:p>
          <a:pPr marL="457200" lvl="2" indent="-228600" algn="l" defTabSz="889000">
            <a:lnSpc>
              <a:spcPct val="90000"/>
            </a:lnSpc>
            <a:spcBef>
              <a:spcPct val="0"/>
            </a:spcBef>
            <a:spcAft>
              <a:spcPct val="20000"/>
            </a:spcAft>
            <a:buChar char="•"/>
          </a:pPr>
          <a:r>
            <a:rPr lang="en-US" sz="2000" kern="1200" dirty="0"/>
            <a:t>physical disks.</a:t>
          </a:r>
        </a:p>
        <a:p>
          <a:pPr marL="228600" lvl="1" indent="-228600" algn="l" defTabSz="889000">
            <a:lnSpc>
              <a:spcPct val="90000"/>
            </a:lnSpc>
            <a:spcBef>
              <a:spcPct val="0"/>
            </a:spcBef>
            <a:spcAft>
              <a:spcPct val="20000"/>
            </a:spcAft>
            <a:buChar char="•"/>
          </a:pPr>
          <a:r>
            <a:rPr lang="en-US" sz="2000" kern="1200" dirty="0"/>
            <a:t>Generate a wide variety of disk request patterns for use in analyzing and diagnosing storage performance issues. </a:t>
          </a:r>
        </a:p>
        <a:p>
          <a:pPr marL="228600" lvl="1" indent="-228600" algn="l" defTabSz="889000">
            <a:lnSpc>
              <a:spcPct val="90000"/>
            </a:lnSpc>
            <a:spcBef>
              <a:spcPct val="0"/>
            </a:spcBef>
            <a:spcAft>
              <a:spcPct val="20000"/>
            </a:spcAft>
            <a:buChar char="•"/>
          </a:pPr>
          <a:r>
            <a:rPr lang="en-US" sz="2000" kern="1200" dirty="0"/>
            <a:t>Simulates SQL Server I/O activity, with detailed XML output for result analysis.</a:t>
          </a:r>
        </a:p>
      </dsp:txBody>
      <dsp:txXfrm>
        <a:off x="0" y="1454143"/>
        <a:ext cx="10880723" cy="25833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20E91-5606-4357-BB3B-60E8FE92AC93}">
      <dsp:nvSpPr>
        <dsp:cNvPr id="0" name=""/>
        <dsp:cNvSpPr/>
      </dsp:nvSpPr>
      <dsp:spPr>
        <a:xfrm>
          <a:off x="53" y="34092"/>
          <a:ext cx="5084401" cy="13536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a:t>Logical Alignment</a:t>
          </a:r>
        </a:p>
      </dsp:txBody>
      <dsp:txXfrm>
        <a:off x="53" y="34092"/>
        <a:ext cx="5084401" cy="1353600"/>
      </dsp:txXfrm>
    </dsp:sp>
    <dsp:sp modelId="{413827D7-DEB7-427C-8E7C-66D8A93F73BD}">
      <dsp:nvSpPr>
        <dsp:cNvPr id="0" name=""/>
        <dsp:cNvSpPr/>
      </dsp:nvSpPr>
      <dsp:spPr>
        <a:xfrm>
          <a:off x="53" y="1387693"/>
          <a:ext cx="5084401" cy="258030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a:t>Indexes are logically aligned when they use partitioning column.</a:t>
          </a:r>
          <a:endParaRPr lang="en-US" sz="2400" kern="1200"/>
        </a:p>
      </dsp:txBody>
      <dsp:txXfrm>
        <a:off x="53" y="1387693"/>
        <a:ext cx="5084401" cy="2580300"/>
      </dsp:txXfrm>
    </dsp:sp>
    <dsp:sp modelId="{63DF79E6-9770-4748-A103-5CC2CB407A57}">
      <dsp:nvSpPr>
        <dsp:cNvPr id="0" name=""/>
        <dsp:cNvSpPr/>
      </dsp:nvSpPr>
      <dsp:spPr>
        <a:xfrm>
          <a:off x="5796271" y="34092"/>
          <a:ext cx="5084401" cy="13536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a:t>Storage Alignment</a:t>
          </a:r>
          <a:endParaRPr lang="en-US" sz="2400" kern="1200"/>
        </a:p>
      </dsp:txBody>
      <dsp:txXfrm>
        <a:off x="5796271" y="34092"/>
        <a:ext cx="5084401" cy="1353600"/>
      </dsp:txXfrm>
    </dsp:sp>
    <dsp:sp modelId="{C576C4B4-D5AE-41D7-945B-1B13066CC5E2}">
      <dsp:nvSpPr>
        <dsp:cNvPr id="0" name=""/>
        <dsp:cNvSpPr/>
      </dsp:nvSpPr>
      <dsp:spPr>
        <a:xfrm>
          <a:off x="5796271" y="1387693"/>
          <a:ext cx="5084401" cy="258030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a:t>Indexes are storage aligned when created on the same partitioning scheme.</a:t>
          </a:r>
          <a:endParaRPr lang="en-US" sz="2400" kern="1200"/>
        </a:p>
        <a:p>
          <a:pPr marL="228600" lvl="1" indent="-228600" algn="l" defTabSz="1066800">
            <a:lnSpc>
              <a:spcPct val="90000"/>
            </a:lnSpc>
            <a:spcBef>
              <a:spcPct val="0"/>
            </a:spcBef>
            <a:spcAft>
              <a:spcPct val="15000"/>
            </a:spcAft>
            <a:buChar char="•"/>
          </a:pPr>
          <a:r>
            <a:rPr lang="en-US" sz="2400" kern="1200" baseline="0"/>
            <a:t>By default, indexes will be created ON the partition scheme – ‘storage aligned’ indexes.</a:t>
          </a:r>
          <a:endParaRPr lang="en-US" sz="2400" kern="1200"/>
        </a:p>
      </dsp:txBody>
      <dsp:txXfrm>
        <a:off x="5796271" y="1387693"/>
        <a:ext cx="5084401" cy="2580300"/>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946502-FC68-4B84-9761-C7D46FF38CC1}">
      <dsp:nvSpPr>
        <dsp:cNvPr id="0" name=""/>
        <dsp:cNvSpPr/>
      </dsp:nvSpPr>
      <dsp:spPr>
        <a:xfrm>
          <a:off x="2560" y="2934"/>
          <a:ext cx="5534639" cy="1389610"/>
        </a:xfrm>
        <a:prstGeom prst="rect">
          <a:avLst/>
        </a:prstGeom>
        <a:solidFill>
          <a:srgbClr val="107C10"/>
        </a:soli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b="1" kern="1200" baseline="0"/>
            <a:t>Can be Governed:</a:t>
          </a:r>
          <a:endParaRPr lang="en-US" sz="3600" kern="1200"/>
        </a:p>
      </dsp:txBody>
      <dsp:txXfrm>
        <a:off x="2560" y="2934"/>
        <a:ext cx="5534639" cy="1389610"/>
      </dsp:txXfrm>
    </dsp:sp>
    <dsp:sp modelId="{94893551-DD18-4215-9C02-F8BDA90C079C}">
      <dsp:nvSpPr>
        <dsp:cNvPr id="0" name=""/>
        <dsp:cNvSpPr/>
      </dsp:nvSpPr>
      <dsp:spPr>
        <a:xfrm>
          <a:off x="1299" y="1392545"/>
          <a:ext cx="5537160" cy="3557519"/>
        </a:xfrm>
        <a:prstGeom prst="rect">
          <a:avLst/>
        </a:prstGeom>
        <a:solidFill>
          <a:schemeClr val="bg1">
            <a:alpha val="90000"/>
          </a:schemeClr>
        </a:solidFill>
        <a:ln w="6350" cap="flat" cmpd="sng" algn="ctr">
          <a:solidFill>
            <a:srgbClr val="107C10">
              <a:alpha val="9000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None/>
          </a:pPr>
          <a:r>
            <a:rPr lang="en-US" sz="3600" kern="1200" baseline="0"/>
            <a:t>Read I/O</a:t>
          </a:r>
          <a:endParaRPr lang="en-US" sz="3600" kern="1200"/>
        </a:p>
        <a:p>
          <a:pPr marL="285750" lvl="1" indent="-285750" algn="l" defTabSz="1600200">
            <a:lnSpc>
              <a:spcPct val="90000"/>
            </a:lnSpc>
            <a:spcBef>
              <a:spcPct val="0"/>
            </a:spcBef>
            <a:spcAft>
              <a:spcPct val="15000"/>
            </a:spcAft>
            <a:buNone/>
          </a:pPr>
          <a:r>
            <a:rPr lang="en-US" sz="3600" kern="1200" baseline="0"/>
            <a:t>Write I/O (some caveats)</a:t>
          </a:r>
          <a:endParaRPr lang="en-US" sz="3600" kern="1200"/>
        </a:p>
        <a:p>
          <a:pPr marL="285750" lvl="1" indent="-285750" algn="l" defTabSz="1600200">
            <a:lnSpc>
              <a:spcPct val="90000"/>
            </a:lnSpc>
            <a:spcBef>
              <a:spcPct val="0"/>
            </a:spcBef>
            <a:spcAft>
              <a:spcPct val="15000"/>
            </a:spcAft>
            <a:buNone/>
          </a:pPr>
          <a:r>
            <a:rPr lang="en-US" sz="3600" kern="1200" baseline="0"/>
            <a:t>Physical Reads</a:t>
          </a:r>
          <a:endParaRPr lang="en-US" sz="3600" kern="1200"/>
        </a:p>
        <a:p>
          <a:pPr marL="285750" lvl="1" indent="-285750" algn="l" defTabSz="1600200">
            <a:lnSpc>
              <a:spcPct val="90000"/>
            </a:lnSpc>
            <a:spcBef>
              <a:spcPct val="0"/>
            </a:spcBef>
            <a:spcAft>
              <a:spcPct val="15000"/>
            </a:spcAft>
            <a:buNone/>
          </a:pPr>
          <a:r>
            <a:rPr lang="en-US" sz="3600" kern="1200" baseline="0"/>
            <a:t>Data Files</a:t>
          </a:r>
          <a:endParaRPr lang="en-US" sz="3600" kern="1200"/>
        </a:p>
      </dsp:txBody>
      <dsp:txXfrm>
        <a:off x="1299" y="1392545"/>
        <a:ext cx="5537160" cy="3557519"/>
      </dsp:txXfrm>
    </dsp:sp>
    <dsp:sp modelId="{0B092A67-CC98-46AA-9936-2023FA350311}">
      <dsp:nvSpPr>
        <dsp:cNvPr id="0" name=""/>
        <dsp:cNvSpPr/>
      </dsp:nvSpPr>
      <dsp:spPr>
        <a:xfrm>
          <a:off x="6230630" y="2934"/>
          <a:ext cx="4944070" cy="138961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b="1" kern="1200" baseline="0"/>
            <a:t>Cannot be Governed:</a:t>
          </a:r>
          <a:endParaRPr lang="en-US" sz="3600" kern="1200"/>
        </a:p>
      </dsp:txBody>
      <dsp:txXfrm>
        <a:off x="6230630" y="2934"/>
        <a:ext cx="4944070" cy="1389610"/>
      </dsp:txXfrm>
    </dsp:sp>
    <dsp:sp modelId="{52E6F04D-13E2-4421-AF89-F4D469DB6F29}">
      <dsp:nvSpPr>
        <dsp:cNvPr id="0" name=""/>
        <dsp:cNvSpPr/>
      </dsp:nvSpPr>
      <dsp:spPr>
        <a:xfrm>
          <a:off x="6230630" y="1392545"/>
          <a:ext cx="4944070" cy="3557519"/>
        </a:xfrm>
        <a:prstGeom prst="rect">
          <a:avLst/>
        </a:prstGeom>
        <a:solidFill>
          <a:schemeClr val="bg1">
            <a:alpha val="90000"/>
          </a:schemeClr>
        </a:solidFill>
        <a:ln w="6350" cap="flat" cmpd="sng" algn="ctr">
          <a:solidFill>
            <a:srgbClr val="D83B01">
              <a:alpha val="9000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None/>
          </a:pPr>
          <a:r>
            <a:rPr lang="en-US" sz="3600" kern="1200" baseline="0"/>
            <a:t>Internal Pool</a:t>
          </a:r>
          <a:endParaRPr lang="en-US" sz="3600" kern="1200"/>
        </a:p>
        <a:p>
          <a:pPr marL="285750" lvl="1" indent="-285750" algn="l" defTabSz="1600200">
            <a:lnSpc>
              <a:spcPct val="90000"/>
            </a:lnSpc>
            <a:spcBef>
              <a:spcPct val="0"/>
            </a:spcBef>
            <a:spcAft>
              <a:spcPct val="15000"/>
            </a:spcAft>
            <a:buNone/>
          </a:pPr>
          <a:r>
            <a:rPr lang="en-US" sz="3600" kern="1200" baseline="0"/>
            <a:t>Logical Reads</a:t>
          </a:r>
          <a:endParaRPr lang="en-US" sz="3600" kern="1200"/>
        </a:p>
        <a:p>
          <a:pPr marL="285750" lvl="1" indent="-285750" algn="l" defTabSz="1600200">
            <a:lnSpc>
              <a:spcPct val="90000"/>
            </a:lnSpc>
            <a:spcBef>
              <a:spcPct val="0"/>
            </a:spcBef>
            <a:spcAft>
              <a:spcPct val="15000"/>
            </a:spcAft>
            <a:buNone/>
          </a:pPr>
          <a:r>
            <a:rPr lang="en-US" sz="3600" kern="1200" baseline="0"/>
            <a:t>Log Files</a:t>
          </a:r>
          <a:endParaRPr lang="en-US" sz="3600" kern="1200"/>
        </a:p>
      </dsp:txBody>
      <dsp:txXfrm>
        <a:off x="6230630" y="1392545"/>
        <a:ext cx="4944070" cy="3557519"/>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2BA9F-40A7-46D2-8220-93692D18DE2D}">
      <dsp:nvSpPr>
        <dsp:cNvPr id="0" name=""/>
        <dsp:cNvSpPr/>
      </dsp:nvSpPr>
      <dsp:spPr>
        <a:xfrm>
          <a:off x="0" y="43260"/>
          <a:ext cx="11176000" cy="9266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baseline="0"/>
            <a:t>Dynamic Management Views</a:t>
          </a:r>
          <a:endParaRPr lang="en-US" sz="3600" kern="1200"/>
        </a:p>
      </dsp:txBody>
      <dsp:txXfrm>
        <a:off x="45235" y="88495"/>
        <a:ext cx="11085530" cy="836170"/>
      </dsp:txXfrm>
    </dsp:sp>
    <dsp:sp modelId="{47D57B37-351A-45F8-9FC9-FFA647309422}">
      <dsp:nvSpPr>
        <dsp:cNvPr id="0" name=""/>
        <dsp:cNvSpPr/>
      </dsp:nvSpPr>
      <dsp:spPr>
        <a:xfrm>
          <a:off x="0" y="969900"/>
          <a:ext cx="11176000"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838"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US" sz="2800" kern="1200" baseline="0"/>
            <a:t>sys.dm_resource_governor_resource_pools</a:t>
          </a:r>
          <a:endParaRPr lang="en-US" sz="2800" kern="1200"/>
        </a:p>
        <a:p>
          <a:pPr marL="285750" lvl="1" indent="-285750" algn="l" defTabSz="1244600">
            <a:lnSpc>
              <a:spcPct val="90000"/>
            </a:lnSpc>
            <a:spcBef>
              <a:spcPct val="0"/>
            </a:spcBef>
            <a:spcAft>
              <a:spcPct val="20000"/>
            </a:spcAft>
            <a:buChar char="•"/>
          </a:pPr>
          <a:r>
            <a:rPr lang="en-US" sz="2800" kern="1200" baseline="0"/>
            <a:t>sys.dm_resource_governor_resource_pool_volumes</a:t>
          </a:r>
          <a:endParaRPr lang="en-US" sz="2800" kern="1200"/>
        </a:p>
      </dsp:txBody>
      <dsp:txXfrm>
        <a:off x="0" y="969900"/>
        <a:ext cx="11176000" cy="1043280"/>
      </dsp:txXfrm>
    </dsp:sp>
    <dsp:sp modelId="{C686EE2B-D5C2-4A77-A633-B0558003C210}">
      <dsp:nvSpPr>
        <dsp:cNvPr id="0" name=""/>
        <dsp:cNvSpPr/>
      </dsp:nvSpPr>
      <dsp:spPr>
        <a:xfrm>
          <a:off x="0" y="2013180"/>
          <a:ext cx="11176000" cy="9266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baseline="0"/>
            <a:t>Extended Events</a:t>
          </a:r>
          <a:endParaRPr lang="en-US" sz="3600" kern="1200"/>
        </a:p>
      </dsp:txBody>
      <dsp:txXfrm>
        <a:off x="45235" y="2058415"/>
        <a:ext cx="11085530" cy="836170"/>
      </dsp:txXfrm>
    </dsp:sp>
    <dsp:sp modelId="{7ACBA891-7529-4457-9D66-FB6B9C01C1EE}">
      <dsp:nvSpPr>
        <dsp:cNvPr id="0" name=""/>
        <dsp:cNvSpPr/>
      </dsp:nvSpPr>
      <dsp:spPr>
        <a:xfrm>
          <a:off x="0" y="2939820"/>
          <a:ext cx="11176000"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838"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US" sz="2800" kern="1200" baseline="0"/>
            <a:t>File_read_enqueued</a:t>
          </a:r>
          <a:endParaRPr lang="en-US" sz="2800" kern="1200"/>
        </a:p>
        <a:p>
          <a:pPr marL="285750" lvl="1" indent="-285750" algn="l" defTabSz="1244600">
            <a:lnSpc>
              <a:spcPct val="90000"/>
            </a:lnSpc>
            <a:spcBef>
              <a:spcPct val="0"/>
            </a:spcBef>
            <a:spcAft>
              <a:spcPct val="20000"/>
            </a:spcAft>
            <a:buChar char="•"/>
          </a:pPr>
          <a:r>
            <a:rPr lang="en-US" sz="2800" kern="1200" baseline="0"/>
            <a:t>File_write_enqueued</a:t>
          </a:r>
          <a:endParaRPr lang="en-US" sz="2800" kern="1200"/>
        </a:p>
      </dsp:txBody>
      <dsp:txXfrm>
        <a:off x="0" y="2939820"/>
        <a:ext cx="11176000" cy="1043280"/>
      </dsp:txXfrm>
    </dsp:sp>
    <dsp:sp modelId="{840DD87B-E0BC-409A-8973-3F6890FA7CFF}">
      <dsp:nvSpPr>
        <dsp:cNvPr id="0" name=""/>
        <dsp:cNvSpPr/>
      </dsp:nvSpPr>
      <dsp:spPr>
        <a:xfrm>
          <a:off x="0" y="3983100"/>
          <a:ext cx="11176000" cy="9266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baseline="0"/>
            <a:t>Performance Monitor</a:t>
          </a:r>
          <a:endParaRPr lang="en-US" sz="3600" kern="1200"/>
        </a:p>
      </dsp:txBody>
      <dsp:txXfrm>
        <a:off x="45235" y="4028335"/>
        <a:ext cx="11085530" cy="836170"/>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3EB503-7389-4D97-9924-01DDA3D94F2B}">
      <dsp:nvSpPr>
        <dsp:cNvPr id="0" name=""/>
        <dsp:cNvSpPr/>
      </dsp:nvSpPr>
      <dsp:spPr>
        <a:xfrm>
          <a:off x="0" y="4134515"/>
          <a:ext cx="2794000" cy="81622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98709" tIns="192024" rIns="198709" bIns="192024" numCol="1" spcCol="1270" anchor="ctr" anchorCtr="0">
          <a:noAutofit/>
        </a:bodyPr>
        <a:lstStyle/>
        <a:p>
          <a:pPr marL="0" lvl="0" indent="0" algn="ctr" defTabSz="1200150">
            <a:lnSpc>
              <a:spcPct val="90000"/>
            </a:lnSpc>
            <a:spcBef>
              <a:spcPct val="0"/>
            </a:spcBef>
            <a:spcAft>
              <a:spcPct val="35000"/>
            </a:spcAft>
            <a:buNone/>
          </a:pPr>
          <a:r>
            <a:rPr lang="en-US" sz="2700" kern="1200"/>
            <a:t>Use</a:t>
          </a:r>
        </a:p>
      </dsp:txBody>
      <dsp:txXfrm>
        <a:off x="0" y="4134515"/>
        <a:ext cx="2794000" cy="816229"/>
      </dsp:txXfrm>
    </dsp:sp>
    <dsp:sp modelId="{AB22944E-2332-4BB5-BBE4-A6A1CB7B2C90}">
      <dsp:nvSpPr>
        <dsp:cNvPr id="0" name=""/>
        <dsp:cNvSpPr/>
      </dsp:nvSpPr>
      <dsp:spPr>
        <a:xfrm>
          <a:off x="2794000" y="4134515"/>
          <a:ext cx="8382000" cy="81622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027" tIns="139700" rIns="170027" bIns="139700" numCol="1" spcCol="1270" anchor="ctr" anchorCtr="0">
          <a:noAutofit/>
        </a:bodyPr>
        <a:lstStyle/>
        <a:p>
          <a:pPr marL="0" lvl="0" indent="0" algn="l" defTabSz="488950">
            <a:lnSpc>
              <a:spcPct val="90000"/>
            </a:lnSpc>
            <a:spcBef>
              <a:spcPct val="0"/>
            </a:spcBef>
            <a:spcAft>
              <a:spcPct val="35000"/>
            </a:spcAft>
            <a:buNone/>
          </a:pPr>
          <a:r>
            <a:rPr lang="en-US" sz="1100" kern="1200"/>
            <a:t>Use memory constraints with caution </a:t>
          </a:r>
        </a:p>
      </dsp:txBody>
      <dsp:txXfrm>
        <a:off x="2794000" y="4134515"/>
        <a:ext cx="8382000" cy="816229"/>
      </dsp:txXfrm>
    </dsp:sp>
    <dsp:sp modelId="{5CE24CFA-5E7D-4B8E-8EF8-B3168E1EAEAB}">
      <dsp:nvSpPr>
        <dsp:cNvPr id="0" name=""/>
        <dsp:cNvSpPr/>
      </dsp:nvSpPr>
      <dsp:spPr>
        <a:xfrm rot="10800000">
          <a:off x="0" y="2891397"/>
          <a:ext cx="2794000" cy="1255360"/>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98709" tIns="192024" rIns="198709" bIns="192024" numCol="1" spcCol="1270" anchor="ctr" anchorCtr="0">
          <a:noAutofit/>
        </a:bodyPr>
        <a:lstStyle/>
        <a:p>
          <a:pPr marL="0" lvl="0" indent="0" algn="ctr" defTabSz="1200150">
            <a:lnSpc>
              <a:spcPct val="90000"/>
            </a:lnSpc>
            <a:spcBef>
              <a:spcPct val="0"/>
            </a:spcBef>
            <a:spcAft>
              <a:spcPct val="35000"/>
            </a:spcAft>
            <a:buNone/>
          </a:pPr>
          <a:r>
            <a:rPr lang="en-US" sz="2700" kern="1200"/>
            <a:t>Place</a:t>
          </a:r>
        </a:p>
      </dsp:txBody>
      <dsp:txXfrm rot="-10800000">
        <a:off x="0" y="2891397"/>
        <a:ext cx="2794000" cy="815984"/>
      </dsp:txXfrm>
    </dsp:sp>
    <dsp:sp modelId="{6334530B-2290-4A66-93AF-C13EAD0194FB}">
      <dsp:nvSpPr>
        <dsp:cNvPr id="0" name=""/>
        <dsp:cNvSpPr/>
      </dsp:nvSpPr>
      <dsp:spPr>
        <a:xfrm>
          <a:off x="2794000" y="2891397"/>
          <a:ext cx="8382000" cy="81598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027" tIns="139700" rIns="170027" bIns="139700" numCol="1" spcCol="1270" anchor="ctr" anchorCtr="0">
          <a:noAutofit/>
        </a:bodyPr>
        <a:lstStyle/>
        <a:p>
          <a:pPr marL="0" lvl="0" indent="0" algn="l" defTabSz="488950">
            <a:lnSpc>
              <a:spcPct val="90000"/>
            </a:lnSpc>
            <a:spcBef>
              <a:spcPct val="0"/>
            </a:spcBef>
            <a:spcAft>
              <a:spcPct val="35000"/>
            </a:spcAft>
            <a:buNone/>
          </a:pPr>
          <a:r>
            <a:rPr lang="en-US" sz="1100" kern="1200"/>
            <a:t>Place reasonable limits on the default pool and group </a:t>
          </a:r>
        </a:p>
      </dsp:txBody>
      <dsp:txXfrm>
        <a:off x="2794000" y="2891397"/>
        <a:ext cx="8382000" cy="815984"/>
      </dsp:txXfrm>
    </dsp:sp>
    <dsp:sp modelId="{0D428F03-61B7-45EB-A831-C630231737FF}">
      <dsp:nvSpPr>
        <dsp:cNvPr id="0" name=""/>
        <dsp:cNvSpPr/>
      </dsp:nvSpPr>
      <dsp:spPr>
        <a:xfrm rot="10800000">
          <a:off x="0" y="1245372"/>
          <a:ext cx="2794000" cy="1658268"/>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98709" tIns="192024" rIns="198709" bIns="192024" numCol="1" spcCol="1270" anchor="ctr" anchorCtr="0">
          <a:noAutofit/>
        </a:bodyPr>
        <a:lstStyle/>
        <a:p>
          <a:pPr marL="0" lvl="0" indent="0" algn="ctr" defTabSz="1200150">
            <a:lnSpc>
              <a:spcPct val="90000"/>
            </a:lnSpc>
            <a:spcBef>
              <a:spcPct val="0"/>
            </a:spcBef>
            <a:spcAft>
              <a:spcPct val="35000"/>
            </a:spcAft>
            <a:buNone/>
          </a:pPr>
          <a:r>
            <a:rPr lang="en-US" sz="2700" kern="1200"/>
            <a:t>Optimize</a:t>
          </a:r>
        </a:p>
      </dsp:txBody>
      <dsp:txXfrm rot="-10800000">
        <a:off x="0" y="1245372"/>
        <a:ext cx="2794000" cy="1077874"/>
      </dsp:txXfrm>
    </dsp:sp>
    <dsp:sp modelId="{00C189DA-A15C-4876-A53B-AC062B360F93}">
      <dsp:nvSpPr>
        <dsp:cNvPr id="0" name=""/>
        <dsp:cNvSpPr/>
      </dsp:nvSpPr>
      <dsp:spPr>
        <a:xfrm>
          <a:off x="2794000" y="1222745"/>
          <a:ext cx="8382000" cy="11200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027" tIns="139700" rIns="170027" bIns="139700" numCol="1" spcCol="1270" anchor="t" anchorCtr="0">
          <a:noAutofit/>
        </a:bodyPr>
        <a:lstStyle/>
        <a:p>
          <a:pPr marL="0" lvl="0" indent="0" algn="l" defTabSz="488950">
            <a:lnSpc>
              <a:spcPct val="90000"/>
            </a:lnSpc>
            <a:spcBef>
              <a:spcPct val="0"/>
            </a:spcBef>
            <a:spcAft>
              <a:spcPct val="35000"/>
            </a:spcAft>
            <a:buNone/>
          </a:pPr>
          <a:r>
            <a:rPr lang="en-US" sz="1100" kern="1200"/>
            <a:t>Optimize the Classifier function</a:t>
          </a:r>
        </a:p>
        <a:p>
          <a:pPr marL="57150" lvl="1" indent="-57150" algn="l" defTabSz="400050">
            <a:lnSpc>
              <a:spcPct val="90000"/>
            </a:lnSpc>
            <a:spcBef>
              <a:spcPct val="0"/>
            </a:spcBef>
            <a:spcAft>
              <a:spcPct val="15000"/>
            </a:spcAft>
            <a:buNone/>
          </a:pPr>
          <a:r>
            <a:rPr lang="en-US" sz="900" kern="1200"/>
            <a:t>Use the PreConnect() Trace Events 	</a:t>
          </a:r>
        </a:p>
        <a:p>
          <a:pPr marL="57150" lvl="1" indent="-57150" algn="l" defTabSz="400050">
            <a:lnSpc>
              <a:spcPct val="90000"/>
            </a:lnSpc>
            <a:spcBef>
              <a:spcPct val="0"/>
            </a:spcBef>
            <a:spcAft>
              <a:spcPct val="15000"/>
            </a:spcAft>
            <a:buNone/>
          </a:pPr>
          <a:r>
            <a:rPr lang="en-US" sz="900" kern="1200"/>
            <a:t>Test the Classifier Function Under Load</a:t>
          </a:r>
        </a:p>
        <a:p>
          <a:pPr marL="57150" lvl="1" indent="-57150" algn="l" defTabSz="400050">
            <a:lnSpc>
              <a:spcPct val="90000"/>
            </a:lnSpc>
            <a:spcBef>
              <a:spcPct val="0"/>
            </a:spcBef>
            <a:spcAft>
              <a:spcPct val="15000"/>
            </a:spcAft>
            <a:buNone/>
          </a:pPr>
          <a:r>
            <a:rPr lang="en-US" sz="900" kern="1200"/>
            <a:t>Avoid Lookup Tables</a:t>
          </a:r>
        </a:p>
        <a:p>
          <a:pPr marL="57150" lvl="1" indent="-57150" algn="l" defTabSz="400050">
            <a:lnSpc>
              <a:spcPct val="90000"/>
            </a:lnSpc>
            <a:spcBef>
              <a:spcPct val="0"/>
            </a:spcBef>
            <a:spcAft>
              <a:spcPct val="15000"/>
            </a:spcAft>
            <a:buNone/>
          </a:pPr>
          <a:r>
            <a:rPr lang="en-US" sz="900" kern="1200"/>
            <a:t>Avoid Expensive String Operations</a:t>
          </a:r>
        </a:p>
      </dsp:txBody>
      <dsp:txXfrm>
        <a:off x="2794000" y="1222745"/>
        <a:ext cx="8382000" cy="1120060"/>
      </dsp:txXfrm>
    </dsp:sp>
    <dsp:sp modelId="{D27AB2C0-E0D4-4BFD-A2AD-6750732DA272}">
      <dsp:nvSpPr>
        <dsp:cNvPr id="0" name=""/>
        <dsp:cNvSpPr/>
      </dsp:nvSpPr>
      <dsp:spPr>
        <a:xfrm rot="10800000">
          <a:off x="0" y="2255"/>
          <a:ext cx="2794000" cy="1255360"/>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98709" tIns="192024" rIns="198709" bIns="192024" numCol="1" spcCol="1270" anchor="ctr" anchorCtr="0">
          <a:noAutofit/>
        </a:bodyPr>
        <a:lstStyle/>
        <a:p>
          <a:pPr marL="0" lvl="0" indent="0" algn="ctr" defTabSz="1200150">
            <a:lnSpc>
              <a:spcPct val="90000"/>
            </a:lnSpc>
            <a:spcBef>
              <a:spcPct val="0"/>
            </a:spcBef>
            <a:spcAft>
              <a:spcPct val="35000"/>
            </a:spcAft>
            <a:buNone/>
          </a:pPr>
          <a:r>
            <a:rPr lang="en-US" sz="2700" kern="1200"/>
            <a:t>Enable</a:t>
          </a:r>
        </a:p>
      </dsp:txBody>
      <dsp:txXfrm rot="-10800000">
        <a:off x="0" y="2255"/>
        <a:ext cx="2794000" cy="815984"/>
      </dsp:txXfrm>
    </dsp:sp>
    <dsp:sp modelId="{BD6A054D-DDFE-456F-A8A2-0BE650A6B645}">
      <dsp:nvSpPr>
        <dsp:cNvPr id="0" name=""/>
        <dsp:cNvSpPr/>
      </dsp:nvSpPr>
      <dsp:spPr>
        <a:xfrm>
          <a:off x="2794000" y="2255"/>
          <a:ext cx="8382000" cy="81598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027" tIns="139700" rIns="170027" bIns="139700" numCol="1" spcCol="1270" anchor="ctr" anchorCtr="0">
          <a:noAutofit/>
        </a:bodyPr>
        <a:lstStyle/>
        <a:p>
          <a:pPr marL="0" lvl="0" indent="0" algn="l" defTabSz="488950">
            <a:lnSpc>
              <a:spcPct val="90000"/>
            </a:lnSpc>
            <a:spcBef>
              <a:spcPct val="0"/>
            </a:spcBef>
            <a:spcAft>
              <a:spcPct val="35000"/>
            </a:spcAft>
            <a:buNone/>
          </a:pPr>
          <a:r>
            <a:rPr lang="en-US" sz="1100" kern="1200"/>
            <a:t>Enable the remote Dedicated Admin Connection (DAC)</a:t>
          </a:r>
        </a:p>
      </dsp:txBody>
      <dsp:txXfrm>
        <a:off x="2794000" y="2255"/>
        <a:ext cx="8382000" cy="815984"/>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9247-99F6-4AF2-B76D-35A7CDAFD370}">
      <dsp:nvSpPr>
        <dsp:cNvPr id="0" name=""/>
        <dsp:cNvSpPr/>
      </dsp:nvSpPr>
      <dsp:spPr>
        <a:xfrm>
          <a:off x="0" y="642972"/>
          <a:ext cx="10880725" cy="113374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altLang="en-US" sz="2300" kern="1200">
              <a:solidFill>
                <a:schemeClr val="bg1"/>
              </a:solidFill>
            </a:rPr>
            <a:t>When is the classifier function run?</a:t>
          </a:r>
          <a:endParaRPr lang="en-US" sz="2300" kern="1200">
            <a:solidFill>
              <a:schemeClr val="bg1"/>
            </a:solidFill>
          </a:endParaRPr>
        </a:p>
      </dsp:txBody>
      <dsp:txXfrm>
        <a:off x="55345" y="698317"/>
        <a:ext cx="10770035" cy="1023051"/>
      </dsp:txXfrm>
    </dsp:sp>
    <dsp:sp modelId="{4A71D5C7-A7D6-46CE-B888-CF65241F6B98}">
      <dsp:nvSpPr>
        <dsp:cNvPr id="0" name=""/>
        <dsp:cNvSpPr/>
      </dsp:nvSpPr>
      <dsp:spPr>
        <a:xfrm>
          <a:off x="0" y="1842954"/>
          <a:ext cx="10880725" cy="113374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altLang="en-US" sz="2300" kern="1200">
              <a:solidFill>
                <a:schemeClr val="bg1"/>
              </a:solidFill>
            </a:rPr>
            <a:t>What happens to the request when the classifier functions returns an invalid workload group name?</a:t>
          </a:r>
          <a:endParaRPr lang="en-US" sz="2300" kern="1200">
            <a:solidFill>
              <a:schemeClr val="bg1"/>
            </a:solidFill>
          </a:endParaRPr>
        </a:p>
      </dsp:txBody>
      <dsp:txXfrm>
        <a:off x="55345" y="1898299"/>
        <a:ext cx="10770035" cy="1023051"/>
      </dsp:txXfrm>
    </dsp:sp>
    <dsp:sp modelId="{4CE6D622-6C4B-4912-A756-057BDFDF7259}">
      <dsp:nvSpPr>
        <dsp:cNvPr id="0" name=""/>
        <dsp:cNvSpPr/>
      </dsp:nvSpPr>
      <dsp:spPr>
        <a:xfrm>
          <a:off x="0" y="3042935"/>
          <a:ext cx="10880725" cy="113374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True or False: The DAC should be enabled when implementing Resource Governor.</a:t>
          </a:r>
        </a:p>
        <a:p>
          <a:pPr marL="0" lvl="0" indent="0" algn="l" defTabSz="1022350">
            <a:lnSpc>
              <a:spcPct val="90000"/>
            </a:lnSpc>
            <a:spcBef>
              <a:spcPct val="0"/>
            </a:spcBef>
            <a:spcAft>
              <a:spcPct val="35000"/>
            </a:spcAft>
            <a:buNone/>
          </a:pPr>
          <a:endParaRPr lang="en-US" sz="2300" kern="1200"/>
        </a:p>
      </dsp:txBody>
      <dsp:txXfrm>
        <a:off x="55345" y="3098280"/>
        <a:ext cx="10770035" cy="102305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857AEA-4F31-4139-BBF0-04DB9538D05D}">
      <dsp:nvSpPr>
        <dsp:cNvPr id="0" name=""/>
        <dsp:cNvSpPr/>
      </dsp:nvSpPr>
      <dsp:spPr>
        <a:xfrm>
          <a:off x="3400" y="9223"/>
          <a:ext cx="3315221" cy="6912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a:t>SWITCH  </a:t>
          </a:r>
          <a:endParaRPr lang="en-US" sz="2400" kern="1200"/>
        </a:p>
      </dsp:txBody>
      <dsp:txXfrm>
        <a:off x="3400" y="9223"/>
        <a:ext cx="3315221" cy="691200"/>
      </dsp:txXfrm>
    </dsp:sp>
    <dsp:sp modelId="{DA866CE6-D326-4D8A-BAD6-91130FFAAD06}">
      <dsp:nvSpPr>
        <dsp:cNvPr id="0" name=""/>
        <dsp:cNvSpPr/>
      </dsp:nvSpPr>
      <dsp:spPr>
        <a:xfrm>
          <a:off x="3400" y="700423"/>
          <a:ext cx="3315221" cy="184464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a:t>Uses staging table</a:t>
          </a:r>
          <a:endParaRPr lang="en-US" sz="2400" kern="1200"/>
        </a:p>
        <a:p>
          <a:pPr marL="228600" lvl="1" indent="-228600" algn="l" defTabSz="1066800">
            <a:lnSpc>
              <a:spcPct val="90000"/>
            </a:lnSpc>
            <a:spcBef>
              <a:spcPct val="0"/>
            </a:spcBef>
            <a:spcAft>
              <a:spcPct val="15000"/>
            </a:spcAft>
            <a:buChar char="•"/>
          </a:pPr>
          <a:r>
            <a:rPr lang="en-US" sz="2400" kern="1200" baseline="0"/>
            <a:t>MUST have same schema as Partitioned table</a:t>
          </a:r>
          <a:endParaRPr lang="en-US" sz="2400" kern="1200"/>
        </a:p>
      </dsp:txBody>
      <dsp:txXfrm>
        <a:off x="3400" y="700423"/>
        <a:ext cx="3315221" cy="1844640"/>
      </dsp:txXfrm>
    </dsp:sp>
    <dsp:sp modelId="{1471983A-8C8B-43C6-A6F7-4ABD1271CAFE}">
      <dsp:nvSpPr>
        <dsp:cNvPr id="0" name=""/>
        <dsp:cNvSpPr/>
      </dsp:nvSpPr>
      <dsp:spPr>
        <a:xfrm>
          <a:off x="3782752" y="9223"/>
          <a:ext cx="3315221" cy="6912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a:t>MERGE</a:t>
          </a:r>
          <a:endParaRPr lang="en-US" sz="2400" kern="1200"/>
        </a:p>
      </dsp:txBody>
      <dsp:txXfrm>
        <a:off x="3782752" y="9223"/>
        <a:ext cx="3315221" cy="691200"/>
      </dsp:txXfrm>
    </dsp:sp>
    <dsp:sp modelId="{0F9FE860-7545-4DB7-BF18-CE47F5B61FD8}">
      <dsp:nvSpPr>
        <dsp:cNvPr id="0" name=""/>
        <dsp:cNvSpPr/>
      </dsp:nvSpPr>
      <dsp:spPr>
        <a:xfrm>
          <a:off x="3782752" y="700423"/>
          <a:ext cx="3315221" cy="184464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a:t>Used to eliminate an empty partition, by merging it with another partition</a:t>
          </a:r>
          <a:endParaRPr lang="en-US" sz="2400" kern="1200"/>
        </a:p>
      </dsp:txBody>
      <dsp:txXfrm>
        <a:off x="3782752" y="700423"/>
        <a:ext cx="3315221" cy="1844640"/>
      </dsp:txXfrm>
    </dsp:sp>
    <dsp:sp modelId="{63B3C317-A2CF-4A88-A8F3-EC6802DC6707}">
      <dsp:nvSpPr>
        <dsp:cNvPr id="0" name=""/>
        <dsp:cNvSpPr/>
      </dsp:nvSpPr>
      <dsp:spPr>
        <a:xfrm>
          <a:off x="7562104" y="9223"/>
          <a:ext cx="3315221" cy="6912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a:t>SPLIT</a:t>
          </a:r>
          <a:endParaRPr lang="en-US" sz="2400" kern="1200"/>
        </a:p>
      </dsp:txBody>
      <dsp:txXfrm>
        <a:off x="7562104" y="9223"/>
        <a:ext cx="3315221" cy="691200"/>
      </dsp:txXfrm>
    </dsp:sp>
    <dsp:sp modelId="{1E512FB7-39B5-4733-9AAC-365FCA673D9F}">
      <dsp:nvSpPr>
        <dsp:cNvPr id="0" name=""/>
        <dsp:cNvSpPr/>
      </dsp:nvSpPr>
      <dsp:spPr>
        <a:xfrm>
          <a:off x="7562104" y="700423"/>
          <a:ext cx="3315221" cy="184464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a:t>Used to create a new empty partition from an existing partition</a:t>
          </a:r>
          <a:endParaRPr lang="en-US" sz="2400" kern="1200"/>
        </a:p>
      </dsp:txBody>
      <dsp:txXfrm>
        <a:off x="7562104" y="700423"/>
        <a:ext cx="3315221" cy="18446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9247-99F6-4AF2-B76D-35A7CDAFD370}">
      <dsp:nvSpPr>
        <dsp:cNvPr id="0" name=""/>
        <dsp:cNvSpPr/>
      </dsp:nvSpPr>
      <dsp:spPr>
        <a:xfrm>
          <a:off x="0" y="21851"/>
          <a:ext cx="10880725" cy="7862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What three structures are required to support partitions?</a:t>
          </a:r>
        </a:p>
      </dsp:txBody>
      <dsp:txXfrm>
        <a:off x="38381" y="60232"/>
        <a:ext cx="10803963" cy="709478"/>
      </dsp:txXfrm>
    </dsp:sp>
    <dsp:sp modelId="{4A71D5C7-A7D6-46CE-B888-CF65241F6B98}">
      <dsp:nvSpPr>
        <dsp:cNvPr id="0" name=""/>
        <dsp:cNvSpPr/>
      </dsp:nvSpPr>
      <dsp:spPr>
        <a:xfrm>
          <a:off x="0" y="929051"/>
          <a:ext cx="10880725" cy="7862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What are some benefits of partitioning?</a:t>
          </a:r>
        </a:p>
      </dsp:txBody>
      <dsp:txXfrm>
        <a:off x="38381" y="967432"/>
        <a:ext cx="10803963" cy="709478"/>
      </dsp:txXfrm>
    </dsp:sp>
    <dsp:sp modelId="{4CE6D622-6C4B-4912-A756-057BDFDF7259}">
      <dsp:nvSpPr>
        <dsp:cNvPr id="0" name=""/>
        <dsp:cNvSpPr/>
      </dsp:nvSpPr>
      <dsp:spPr>
        <a:xfrm>
          <a:off x="0" y="1836251"/>
          <a:ext cx="10880725" cy="7862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What is used for data movement in partitions or table?</a:t>
          </a:r>
        </a:p>
      </dsp:txBody>
      <dsp:txXfrm>
        <a:off x="38381" y="1874632"/>
        <a:ext cx="10803963" cy="70947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AA3B05-F805-4111-B9B8-494A8168E469}">
      <dsp:nvSpPr>
        <dsp:cNvPr id="0" name=""/>
        <dsp:cNvSpPr/>
      </dsp:nvSpPr>
      <dsp:spPr>
        <a:xfrm>
          <a:off x="31" y="89272"/>
          <a:ext cx="3050344" cy="939139"/>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a:t>Clustered Index</a:t>
          </a:r>
          <a:endParaRPr lang="en-US" sz="2400" kern="1200"/>
        </a:p>
      </dsp:txBody>
      <dsp:txXfrm>
        <a:off x="31" y="89272"/>
        <a:ext cx="3050344" cy="939139"/>
      </dsp:txXfrm>
    </dsp:sp>
    <dsp:sp modelId="{B2A2E1AC-E933-4BF9-8368-38AD49EE2C40}">
      <dsp:nvSpPr>
        <dsp:cNvPr id="0" name=""/>
        <dsp:cNvSpPr/>
      </dsp:nvSpPr>
      <dsp:spPr>
        <a:xfrm>
          <a:off x="31" y="1028412"/>
          <a:ext cx="3050344" cy="447984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dirty="0"/>
            <a:t>Use to store fact tables and large dimension tables for data warehousing workloads. </a:t>
          </a:r>
          <a:endParaRPr lang="en-US" sz="2400" kern="1200" dirty="0"/>
        </a:p>
        <a:p>
          <a:pPr marL="228600" lvl="1" indent="-228600" algn="l" defTabSz="1066800">
            <a:lnSpc>
              <a:spcPct val="90000"/>
            </a:lnSpc>
            <a:spcBef>
              <a:spcPct val="0"/>
            </a:spcBef>
            <a:spcAft>
              <a:spcPct val="15000"/>
            </a:spcAft>
            <a:buChar char="•"/>
          </a:pPr>
          <a:r>
            <a:rPr lang="en-US" sz="2400" kern="1200" baseline="0"/>
            <a:t>This method improves query performance and data compression by up to 10 times. </a:t>
          </a:r>
          <a:endParaRPr lang="en-US" sz="2400" kern="1200"/>
        </a:p>
      </dsp:txBody>
      <dsp:txXfrm>
        <a:off x="31" y="1028412"/>
        <a:ext cx="3050344" cy="4479840"/>
      </dsp:txXfrm>
    </dsp:sp>
    <dsp:sp modelId="{CC1ADDFA-C790-4A78-ABEC-0F155A89C49D}">
      <dsp:nvSpPr>
        <dsp:cNvPr id="0" name=""/>
        <dsp:cNvSpPr/>
      </dsp:nvSpPr>
      <dsp:spPr>
        <a:xfrm>
          <a:off x="3477424" y="89272"/>
          <a:ext cx="3050344" cy="939139"/>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a:t>Non-Clustered Index</a:t>
          </a:r>
          <a:endParaRPr lang="en-US" sz="2400" kern="1200"/>
        </a:p>
      </dsp:txBody>
      <dsp:txXfrm>
        <a:off x="3477424" y="89272"/>
        <a:ext cx="3050344" cy="939139"/>
      </dsp:txXfrm>
    </dsp:sp>
    <dsp:sp modelId="{B432B423-701F-433B-92C7-3E5848178DC0}">
      <dsp:nvSpPr>
        <dsp:cNvPr id="0" name=""/>
        <dsp:cNvSpPr/>
      </dsp:nvSpPr>
      <dsp:spPr>
        <a:xfrm>
          <a:off x="3477424" y="1028412"/>
          <a:ext cx="3050344" cy="447984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a:t>Use to perform analysis in real time on an OLTP workload. </a:t>
          </a:r>
          <a:endParaRPr lang="en-US" sz="2400" kern="1200"/>
        </a:p>
      </dsp:txBody>
      <dsp:txXfrm>
        <a:off x="3477424" y="1028412"/>
        <a:ext cx="3050344" cy="447984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493FFB-B7E3-45A0-962A-659A590EB5ED}">
      <dsp:nvSpPr>
        <dsp:cNvPr id="0" name=""/>
        <dsp:cNvSpPr/>
      </dsp:nvSpPr>
      <dsp:spPr>
        <a:xfrm>
          <a:off x="274235" y="632291"/>
          <a:ext cx="1367863" cy="13678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DAE9DA-5C4B-42D1-BAF5-DE8D0F7D5D3E}">
      <dsp:nvSpPr>
        <dsp:cNvPr id="0" name=""/>
        <dsp:cNvSpPr/>
      </dsp:nvSpPr>
      <dsp:spPr>
        <a:xfrm>
          <a:off x="561486" y="919542"/>
          <a:ext cx="793360" cy="7933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D9642D-95F0-4404-940F-5C5ADCEC29C0}">
      <dsp:nvSpPr>
        <dsp:cNvPr id="0" name=""/>
        <dsp:cNvSpPr/>
      </dsp:nvSpPr>
      <dsp:spPr>
        <a:xfrm>
          <a:off x="1935212" y="632291"/>
          <a:ext cx="3224249" cy="1367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dirty="0"/>
            <a:t>Columns store values from the same domain and commonly have similar values, which result in high compression rates. I/O bottlenecks in your system are minimized or eliminated, and memory footprint is reduced significantly.</a:t>
          </a:r>
        </a:p>
      </dsp:txBody>
      <dsp:txXfrm>
        <a:off x="1935212" y="632291"/>
        <a:ext cx="3224249" cy="1367863"/>
      </dsp:txXfrm>
    </dsp:sp>
    <dsp:sp modelId="{23CC0718-817A-4B20-9656-1F7AF749DC09}">
      <dsp:nvSpPr>
        <dsp:cNvPr id="0" name=""/>
        <dsp:cNvSpPr/>
      </dsp:nvSpPr>
      <dsp:spPr>
        <a:xfrm>
          <a:off x="5721263" y="632291"/>
          <a:ext cx="1367863" cy="13678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B9BCDB-CF76-4A00-8078-B8EAC53EA2C5}">
      <dsp:nvSpPr>
        <dsp:cNvPr id="0" name=""/>
        <dsp:cNvSpPr/>
      </dsp:nvSpPr>
      <dsp:spPr>
        <a:xfrm>
          <a:off x="6008514" y="919542"/>
          <a:ext cx="793360" cy="7933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5624BA-C0B2-4A7D-8AD9-7A78D445E73E}">
      <dsp:nvSpPr>
        <dsp:cNvPr id="0" name=""/>
        <dsp:cNvSpPr/>
      </dsp:nvSpPr>
      <dsp:spPr>
        <a:xfrm>
          <a:off x="7382240" y="632291"/>
          <a:ext cx="3224249" cy="1367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High compression rates improve query performance by using a smaller in-memory footprint. In turn, query performance can improve because SQL Server can perform more query and data operations in memory.</a:t>
          </a:r>
        </a:p>
      </dsp:txBody>
      <dsp:txXfrm>
        <a:off x="7382240" y="632291"/>
        <a:ext cx="3224249" cy="1367863"/>
      </dsp:txXfrm>
    </dsp:sp>
    <dsp:sp modelId="{C6A3B022-D52A-4D4B-BDBE-761EE29FF1F6}">
      <dsp:nvSpPr>
        <dsp:cNvPr id="0" name=""/>
        <dsp:cNvSpPr/>
      </dsp:nvSpPr>
      <dsp:spPr>
        <a:xfrm>
          <a:off x="274235" y="2819495"/>
          <a:ext cx="1367863" cy="13678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7123EF-9D19-49D5-BCCD-6EC6DC4EFBA3}">
      <dsp:nvSpPr>
        <dsp:cNvPr id="0" name=""/>
        <dsp:cNvSpPr/>
      </dsp:nvSpPr>
      <dsp:spPr>
        <a:xfrm>
          <a:off x="561486" y="3106746"/>
          <a:ext cx="793360" cy="7933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F38503-71FD-4838-A671-E720BDB4A4B3}">
      <dsp:nvSpPr>
        <dsp:cNvPr id="0" name=""/>
        <dsp:cNvSpPr/>
      </dsp:nvSpPr>
      <dsp:spPr>
        <a:xfrm>
          <a:off x="1935212" y="2819495"/>
          <a:ext cx="3224249" cy="1367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Batch execution improves query performance, typically by two to four times, by processing multiple rows together.</a:t>
          </a:r>
        </a:p>
      </dsp:txBody>
      <dsp:txXfrm>
        <a:off x="1935212" y="2819495"/>
        <a:ext cx="3224249" cy="1367863"/>
      </dsp:txXfrm>
    </dsp:sp>
    <dsp:sp modelId="{B199532F-2EFD-4B7D-BF1A-049625B342B3}">
      <dsp:nvSpPr>
        <dsp:cNvPr id="0" name=""/>
        <dsp:cNvSpPr/>
      </dsp:nvSpPr>
      <dsp:spPr>
        <a:xfrm>
          <a:off x="5721263" y="2819495"/>
          <a:ext cx="1367863" cy="13678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A93E0A-2B8E-4CC7-880B-45E1742315BB}">
      <dsp:nvSpPr>
        <dsp:cNvPr id="0" name=""/>
        <dsp:cNvSpPr/>
      </dsp:nvSpPr>
      <dsp:spPr>
        <a:xfrm>
          <a:off x="6008514" y="3106746"/>
          <a:ext cx="793360" cy="7933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91CD52-9ACB-4869-A499-24B8AA9BE0AD}">
      <dsp:nvSpPr>
        <dsp:cNvPr id="0" name=""/>
        <dsp:cNvSpPr/>
      </dsp:nvSpPr>
      <dsp:spPr>
        <a:xfrm>
          <a:off x="7382240" y="2819495"/>
          <a:ext cx="3224249" cy="1367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Queries often select only a few columns from a table, which reduces total I/O from the physical media.</a:t>
          </a:r>
        </a:p>
      </dsp:txBody>
      <dsp:txXfrm>
        <a:off x="7382240" y="2819495"/>
        <a:ext cx="3224249" cy="136786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FBC15-73B3-4B3D-9503-2F9E29D021E6}">
      <dsp:nvSpPr>
        <dsp:cNvPr id="0" name=""/>
        <dsp:cNvSpPr/>
      </dsp:nvSpPr>
      <dsp:spPr>
        <a:xfrm>
          <a:off x="0" y="199677"/>
          <a:ext cx="3400226" cy="204013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A b-tree staging area </a:t>
          </a:r>
          <a:endParaRPr lang="en-US" sz="1800" kern="1200" dirty="0"/>
        </a:p>
      </dsp:txBody>
      <dsp:txXfrm>
        <a:off x="0" y="199677"/>
        <a:ext cx="3400226" cy="2040136"/>
      </dsp:txXfrm>
    </dsp:sp>
    <dsp:sp modelId="{1AEE0985-14C9-4D37-A49E-09C8A134F746}">
      <dsp:nvSpPr>
        <dsp:cNvPr id="0" name=""/>
        <dsp:cNvSpPr/>
      </dsp:nvSpPr>
      <dsp:spPr>
        <a:xfrm>
          <a:off x="3740249" y="199677"/>
          <a:ext cx="3400226" cy="204013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baseline="0" dirty="0"/>
            <a:t>Rows accumulate until there are enough to be compressed into the </a:t>
          </a:r>
          <a:r>
            <a:rPr lang="en-US" sz="1800" kern="1200" baseline="0" dirty="0" err="1"/>
            <a:t>columnstore</a:t>
          </a:r>
          <a:r>
            <a:rPr lang="en-US" sz="1800" kern="1200" baseline="0" dirty="0"/>
            <a:t> format</a:t>
          </a:r>
          <a:endParaRPr lang="en-US" sz="1800" kern="1200" dirty="0"/>
        </a:p>
        <a:p>
          <a:pPr marL="114300" lvl="1" indent="-114300" algn="l" defTabSz="622300">
            <a:lnSpc>
              <a:spcPct val="90000"/>
            </a:lnSpc>
            <a:spcBef>
              <a:spcPct val="0"/>
            </a:spcBef>
            <a:spcAft>
              <a:spcPct val="15000"/>
            </a:spcAft>
            <a:buChar char="•"/>
          </a:pPr>
          <a:r>
            <a:rPr lang="en-US" sz="1400" kern="1200" baseline="0"/>
            <a:t>1,048,576 rows</a:t>
          </a:r>
          <a:endParaRPr lang="en-US" sz="1400" kern="1200"/>
        </a:p>
        <a:p>
          <a:pPr marL="114300" lvl="1" indent="-114300" algn="l" defTabSz="622300">
            <a:lnSpc>
              <a:spcPct val="90000"/>
            </a:lnSpc>
            <a:spcBef>
              <a:spcPct val="0"/>
            </a:spcBef>
            <a:spcAft>
              <a:spcPct val="15000"/>
            </a:spcAft>
            <a:buChar char="•"/>
          </a:pPr>
          <a:r>
            <a:rPr lang="en-US" sz="1400" kern="1200" baseline="0"/>
            <a:t>A background process compresses these rows to columnstore compression</a:t>
          </a:r>
          <a:endParaRPr lang="en-US" sz="1400" kern="1200"/>
        </a:p>
      </dsp:txBody>
      <dsp:txXfrm>
        <a:off x="3740249" y="199677"/>
        <a:ext cx="3400226" cy="2040136"/>
      </dsp:txXfrm>
    </dsp:sp>
    <dsp:sp modelId="{5EEA8C14-521A-4AE5-BBF1-657C51B4630A}">
      <dsp:nvSpPr>
        <dsp:cNvPr id="0" name=""/>
        <dsp:cNvSpPr/>
      </dsp:nvSpPr>
      <dsp:spPr>
        <a:xfrm>
          <a:off x="7480499" y="199677"/>
          <a:ext cx="3400226" cy="204013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Allows for efficient access to “warm” data</a:t>
          </a:r>
          <a:endParaRPr lang="en-US" sz="1800" kern="1200"/>
        </a:p>
      </dsp:txBody>
      <dsp:txXfrm>
        <a:off x="7480499" y="199677"/>
        <a:ext cx="3400226" cy="2040136"/>
      </dsp:txXfrm>
    </dsp:sp>
    <dsp:sp modelId="{C73AEE18-C1A7-4494-8C35-ED589C80378B}">
      <dsp:nvSpPr>
        <dsp:cNvPr id="0" name=""/>
        <dsp:cNvSpPr/>
      </dsp:nvSpPr>
      <dsp:spPr>
        <a:xfrm>
          <a:off x="0" y="2579836"/>
          <a:ext cx="3400226" cy="204013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Improves compression of the columnstore index</a:t>
          </a:r>
          <a:endParaRPr lang="en-US" sz="1800" kern="1200"/>
        </a:p>
      </dsp:txBody>
      <dsp:txXfrm>
        <a:off x="0" y="2579836"/>
        <a:ext cx="3400226" cy="2040136"/>
      </dsp:txXfrm>
    </dsp:sp>
    <dsp:sp modelId="{DA1218E7-B584-41AE-9985-212657C3353D}">
      <dsp:nvSpPr>
        <dsp:cNvPr id="0" name=""/>
        <dsp:cNvSpPr/>
      </dsp:nvSpPr>
      <dsp:spPr>
        <a:xfrm>
          <a:off x="3740249" y="2579836"/>
          <a:ext cx="3400226" cy="204013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Will not see batch mode execution from row store storage</a:t>
          </a:r>
          <a:endParaRPr lang="en-US" sz="1800" kern="1200"/>
        </a:p>
      </dsp:txBody>
      <dsp:txXfrm>
        <a:off x="3740249" y="2579836"/>
        <a:ext cx="3400226" cy="2040136"/>
      </dsp:txXfrm>
    </dsp:sp>
    <dsp:sp modelId="{5F7CE1BE-B47B-4B52-A4D3-AFCFE8EF499C}">
      <dsp:nvSpPr>
        <dsp:cNvPr id="0" name=""/>
        <dsp:cNvSpPr/>
      </dsp:nvSpPr>
      <dsp:spPr>
        <a:xfrm>
          <a:off x="7480499" y="2579836"/>
          <a:ext cx="3400226" cy="204013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Introduced for clustered columnstore indexes but also exists for updateable non-clustered Columnstore indexes in 2016</a:t>
          </a:r>
          <a:endParaRPr lang="en-US" sz="1800" kern="1200"/>
        </a:p>
      </dsp:txBody>
      <dsp:txXfrm>
        <a:off x="7480499" y="2579836"/>
        <a:ext cx="3400226" cy="204013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DEB45A-F622-48B6-B70D-1AAF7DD58562}">
      <dsp:nvSpPr>
        <dsp:cNvPr id="0" name=""/>
        <dsp:cNvSpPr/>
      </dsp:nvSpPr>
      <dsp:spPr>
        <a:xfrm rot="16200000">
          <a:off x="-1832011" y="1835203"/>
          <a:ext cx="4790498" cy="1120091"/>
        </a:xfrm>
        <a:prstGeom prst="flowChartManualOperati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745" bIns="0" numCol="1" spcCol="1270" anchor="ctr" anchorCtr="0">
          <a:noAutofit/>
        </a:bodyPr>
        <a:lstStyle/>
        <a:p>
          <a:pPr marL="0" lvl="0" indent="0" algn="ctr" defTabSz="622300">
            <a:lnSpc>
              <a:spcPct val="90000"/>
            </a:lnSpc>
            <a:spcBef>
              <a:spcPct val="0"/>
            </a:spcBef>
            <a:spcAft>
              <a:spcPct val="35000"/>
            </a:spcAft>
            <a:buNone/>
          </a:pPr>
          <a:r>
            <a:rPr lang="en-US" sz="1400" b="0" i="0" kern="1200" baseline="0"/>
            <a:t>String data encoded per column</a:t>
          </a:r>
          <a:endParaRPr lang="en-US" sz="1400" kern="1200"/>
        </a:p>
      </dsp:txBody>
      <dsp:txXfrm rot="5400000">
        <a:off x="3192" y="958100"/>
        <a:ext cx="1120091" cy="2874298"/>
      </dsp:txXfrm>
    </dsp:sp>
    <dsp:sp modelId="{ACF2FCB2-4714-48AE-B31B-9A80F157543F}">
      <dsp:nvSpPr>
        <dsp:cNvPr id="0" name=""/>
        <dsp:cNvSpPr/>
      </dsp:nvSpPr>
      <dsp:spPr>
        <a:xfrm rot="16200000">
          <a:off x="-627912" y="1835203"/>
          <a:ext cx="4790498" cy="1120091"/>
        </a:xfrm>
        <a:prstGeom prst="flowChartManualOperati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745" bIns="0" numCol="1" spcCol="1270" anchor="ctr" anchorCtr="0">
          <a:noAutofit/>
        </a:bodyPr>
        <a:lstStyle/>
        <a:p>
          <a:pPr marL="0" lvl="0" indent="0" algn="ctr" defTabSz="622300">
            <a:lnSpc>
              <a:spcPct val="90000"/>
            </a:lnSpc>
            <a:spcBef>
              <a:spcPct val="0"/>
            </a:spcBef>
            <a:spcAft>
              <a:spcPct val="35000"/>
            </a:spcAft>
            <a:buNone/>
          </a:pPr>
          <a:r>
            <a:rPr lang="en-US" sz="1400" kern="1200"/>
            <a:t>Encoded values in segments are bookmarks to dictionary </a:t>
          </a:r>
        </a:p>
      </dsp:txBody>
      <dsp:txXfrm rot="5400000">
        <a:off x="1207291" y="958100"/>
        <a:ext cx="1120091" cy="2874298"/>
      </dsp:txXfrm>
    </dsp:sp>
    <dsp:sp modelId="{57BF16C7-8C1A-4E28-A80A-8FDF5219911E}">
      <dsp:nvSpPr>
        <dsp:cNvPr id="0" name=""/>
        <dsp:cNvSpPr/>
      </dsp:nvSpPr>
      <dsp:spPr>
        <a:xfrm rot="16200000">
          <a:off x="576185" y="1835203"/>
          <a:ext cx="4790498" cy="1120091"/>
        </a:xfrm>
        <a:prstGeom prst="flowChartManualOperati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745" bIns="0" numCol="1" spcCol="1270" anchor="ctr" anchorCtr="0">
          <a:noAutofit/>
        </a:bodyPr>
        <a:lstStyle/>
        <a:p>
          <a:pPr marL="0" lvl="0" indent="0" algn="ctr" defTabSz="622300">
            <a:lnSpc>
              <a:spcPct val="90000"/>
            </a:lnSpc>
            <a:spcBef>
              <a:spcPct val="0"/>
            </a:spcBef>
            <a:spcAft>
              <a:spcPct val="35000"/>
            </a:spcAft>
            <a:buNone/>
          </a:pPr>
          <a:r>
            <a:rPr lang="en-US" sz="1400" b="0" i="0" kern="1200" baseline="0"/>
            <a:t>Primary dictionary is one per partition</a:t>
          </a:r>
          <a:endParaRPr lang="en-US" sz="1400" kern="1200"/>
        </a:p>
      </dsp:txBody>
      <dsp:txXfrm rot="5400000">
        <a:off x="2411388" y="958100"/>
        <a:ext cx="1120091" cy="2874298"/>
      </dsp:txXfrm>
    </dsp:sp>
    <dsp:sp modelId="{C386EF13-3207-40C3-8E99-5BA0ACA20AD9}">
      <dsp:nvSpPr>
        <dsp:cNvPr id="0" name=""/>
        <dsp:cNvSpPr/>
      </dsp:nvSpPr>
      <dsp:spPr>
        <a:xfrm rot="16200000">
          <a:off x="1780283" y="1835203"/>
          <a:ext cx="4790498" cy="1120091"/>
        </a:xfrm>
        <a:prstGeom prst="flowChartManualOperati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745" bIns="0" numCol="1" spcCol="1270" anchor="ctr" anchorCtr="0">
          <a:noAutofit/>
        </a:bodyPr>
        <a:lstStyle/>
        <a:p>
          <a:pPr marL="0" lvl="0" indent="0" algn="ctr" defTabSz="622300">
            <a:lnSpc>
              <a:spcPct val="90000"/>
            </a:lnSpc>
            <a:spcBef>
              <a:spcPct val="0"/>
            </a:spcBef>
            <a:spcAft>
              <a:spcPct val="35000"/>
            </a:spcAft>
            <a:buNone/>
          </a:pPr>
          <a:r>
            <a:rPr lang="en-US" sz="1400" b="0" i="0" kern="1200" baseline="0"/>
            <a:t>Secondary dictionary is 1 or more per segment</a:t>
          </a:r>
          <a:endParaRPr lang="en-US" sz="1400" kern="1200"/>
        </a:p>
      </dsp:txBody>
      <dsp:txXfrm rot="5400000">
        <a:off x="3615486" y="958100"/>
        <a:ext cx="1120091" cy="2874298"/>
      </dsp:txXfrm>
    </dsp:sp>
    <dsp:sp modelId="{48DC1705-EC5E-4385-8FC8-C8FC2DBB611D}">
      <dsp:nvSpPr>
        <dsp:cNvPr id="0" name=""/>
        <dsp:cNvSpPr/>
      </dsp:nvSpPr>
      <dsp:spPr>
        <a:xfrm rot="16200000">
          <a:off x="2984382" y="1835203"/>
          <a:ext cx="4790498" cy="1120091"/>
        </a:xfrm>
        <a:prstGeom prst="flowChartManualOperati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745" bIns="0" numCol="1" spcCol="1270" anchor="ctr" anchorCtr="0">
          <a:noAutofit/>
        </a:bodyPr>
        <a:lstStyle/>
        <a:p>
          <a:pPr marL="0" lvl="0" indent="0" algn="ctr" defTabSz="622300">
            <a:lnSpc>
              <a:spcPct val="90000"/>
            </a:lnSpc>
            <a:spcBef>
              <a:spcPct val="0"/>
            </a:spcBef>
            <a:spcAft>
              <a:spcPct val="35000"/>
            </a:spcAft>
            <a:buNone/>
          </a:pPr>
          <a:r>
            <a:rPr lang="en-US" sz="1400" kern="1200"/>
            <a:t>Stored as a LOB value as part of the table storage</a:t>
          </a:r>
        </a:p>
      </dsp:txBody>
      <dsp:txXfrm rot="5400000">
        <a:off x="4819585" y="958100"/>
        <a:ext cx="1120091" cy="287429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554B-B9F0-4294-B30A-0F7EE84D5C1F}">
      <dsp:nvSpPr>
        <dsp:cNvPr id="0" name=""/>
        <dsp:cNvSpPr/>
      </dsp:nvSpPr>
      <dsp:spPr>
        <a:xfrm>
          <a:off x="0" y="199677"/>
          <a:ext cx="3400226" cy="20401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Build/reindex is always parallel unless memory is constrained.</a:t>
          </a:r>
        </a:p>
      </dsp:txBody>
      <dsp:txXfrm>
        <a:off x="0" y="199677"/>
        <a:ext cx="3400226" cy="2040136"/>
      </dsp:txXfrm>
    </dsp:sp>
    <dsp:sp modelId="{AA894849-C7F8-478E-BB0A-B4ADB136A328}">
      <dsp:nvSpPr>
        <dsp:cNvPr id="0" name=""/>
        <dsp:cNvSpPr/>
      </dsp:nvSpPr>
      <dsp:spPr>
        <a:xfrm>
          <a:off x="3740249" y="199677"/>
          <a:ext cx="3400226" cy="20401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 </a:t>
          </a:r>
          <a:r>
            <a:rPr lang="en-US" sz="2300" b="1" kern="1200"/>
            <a:t>Can be FORCED with (MAXDOP = 1)</a:t>
          </a:r>
          <a:r>
            <a:rPr lang="en-US" sz="2300" b="0" kern="1200"/>
            <a:t>.</a:t>
          </a:r>
          <a:r>
            <a:rPr lang="en-US" sz="2300" b="1" kern="1200"/>
            <a:t> </a:t>
          </a:r>
          <a:endParaRPr lang="en-US" sz="2300" kern="1200"/>
        </a:p>
      </dsp:txBody>
      <dsp:txXfrm>
        <a:off x="3740249" y="199677"/>
        <a:ext cx="3400226" cy="2040136"/>
      </dsp:txXfrm>
    </dsp:sp>
    <dsp:sp modelId="{D8707798-746E-4983-A5E6-C54715917302}">
      <dsp:nvSpPr>
        <dsp:cNvPr id="0" name=""/>
        <dsp:cNvSpPr/>
      </dsp:nvSpPr>
      <dsp:spPr>
        <a:xfrm>
          <a:off x="7480499" y="199677"/>
          <a:ext cx="3400226" cy="20401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Roughly it takes about 1.5 times as long to create a columnstore index as compared to a b-tree index.</a:t>
          </a:r>
        </a:p>
      </dsp:txBody>
      <dsp:txXfrm>
        <a:off x="7480499" y="199677"/>
        <a:ext cx="3400226" cy="2040136"/>
      </dsp:txXfrm>
    </dsp:sp>
    <dsp:sp modelId="{6B78A9E0-9D55-4F33-8691-16E9F0E3B5A8}">
      <dsp:nvSpPr>
        <dsp:cNvPr id="0" name=""/>
        <dsp:cNvSpPr/>
      </dsp:nvSpPr>
      <dsp:spPr>
        <a:xfrm>
          <a:off x="0" y="2579836"/>
          <a:ext cx="3400226" cy="20401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Memory required depends on the number of columns, types of columns, and amount of parallelism involved.</a:t>
          </a:r>
        </a:p>
      </dsp:txBody>
      <dsp:txXfrm>
        <a:off x="0" y="2579836"/>
        <a:ext cx="3400226" cy="2040136"/>
      </dsp:txXfrm>
    </dsp:sp>
    <dsp:sp modelId="{4F71C574-6F7D-4C68-A4B0-9D9EDD33CF41}">
      <dsp:nvSpPr>
        <dsp:cNvPr id="0" name=""/>
        <dsp:cNvSpPr/>
      </dsp:nvSpPr>
      <dsp:spPr>
        <a:xfrm>
          <a:off x="3740249" y="2579836"/>
          <a:ext cx="3400226" cy="20401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MAXDOP may be adjusted for the build as dictated by the amount of available memory.</a:t>
          </a:r>
        </a:p>
      </dsp:txBody>
      <dsp:txXfrm>
        <a:off x="3740249" y="2579836"/>
        <a:ext cx="3400226" cy="2040136"/>
      </dsp:txXfrm>
    </dsp:sp>
    <dsp:sp modelId="{3C0C8FF2-BE02-4E35-8D4D-ED36319587CA}">
      <dsp:nvSpPr>
        <dsp:cNvPr id="0" name=""/>
        <dsp:cNvSpPr/>
      </dsp:nvSpPr>
      <dsp:spPr>
        <a:xfrm>
          <a:off x="7480499" y="2579836"/>
          <a:ext cx="3400226" cy="20401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Always occurs in batch mode in SQL 2016.</a:t>
          </a:r>
        </a:p>
      </dsp:txBody>
      <dsp:txXfrm>
        <a:off x="7480499" y="2579836"/>
        <a:ext cx="3400226" cy="204013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4AEB9D-2797-4985-B1DC-B7BC865AEF70}">
      <dsp:nvSpPr>
        <dsp:cNvPr id="0" name=""/>
        <dsp:cNvSpPr/>
      </dsp:nvSpPr>
      <dsp:spPr>
        <a:xfrm>
          <a:off x="0" y="199677"/>
          <a:ext cx="3400226" cy="204013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baseline="0"/>
            <a:t>Process around 1000 rows at a time</a:t>
          </a:r>
          <a:endParaRPr lang="en-US" sz="2300" kern="1200"/>
        </a:p>
      </dsp:txBody>
      <dsp:txXfrm>
        <a:off x="0" y="199677"/>
        <a:ext cx="3400226" cy="2040136"/>
      </dsp:txXfrm>
    </dsp:sp>
    <dsp:sp modelId="{6A70846C-F0B8-42EA-B638-3BE790113915}">
      <dsp:nvSpPr>
        <dsp:cNvPr id="0" name=""/>
        <dsp:cNvSpPr/>
      </dsp:nvSpPr>
      <dsp:spPr>
        <a:xfrm>
          <a:off x="3740249" y="199677"/>
          <a:ext cx="3400226" cy="204013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baseline="0" dirty="0"/>
            <a:t>As opposed to 1 row at a time with row-based processing</a:t>
          </a:r>
          <a:endParaRPr lang="en-US" sz="2300" kern="1200" dirty="0"/>
        </a:p>
      </dsp:txBody>
      <dsp:txXfrm>
        <a:off x="3740249" y="199677"/>
        <a:ext cx="3400226" cy="2040136"/>
      </dsp:txXfrm>
    </dsp:sp>
    <dsp:sp modelId="{AAD0CDBF-6358-4899-9D9F-92895FBC30C6}">
      <dsp:nvSpPr>
        <dsp:cNvPr id="0" name=""/>
        <dsp:cNvSpPr/>
      </dsp:nvSpPr>
      <dsp:spPr>
        <a:xfrm>
          <a:off x="7480499" y="199677"/>
          <a:ext cx="3400226" cy="2040136"/>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a:t>Not all query plan operators can perform batch processing</a:t>
          </a:r>
          <a:endParaRPr lang="en-US" sz="2300" kern="1200"/>
        </a:p>
        <a:p>
          <a:pPr marL="171450" lvl="1" indent="-171450" algn="l" defTabSz="800100">
            <a:lnSpc>
              <a:spcPct val="90000"/>
            </a:lnSpc>
            <a:spcBef>
              <a:spcPct val="0"/>
            </a:spcBef>
            <a:spcAft>
              <a:spcPct val="15000"/>
            </a:spcAft>
            <a:buChar char="•"/>
          </a:pPr>
          <a:r>
            <a:rPr lang="en-US" sz="1800" kern="1200" baseline="0"/>
            <a:t>nested loops</a:t>
          </a:r>
          <a:endParaRPr lang="en-US" sz="1800" kern="1200"/>
        </a:p>
        <a:p>
          <a:pPr marL="171450" lvl="1" indent="-171450" algn="l" defTabSz="800100">
            <a:lnSpc>
              <a:spcPct val="90000"/>
            </a:lnSpc>
            <a:spcBef>
              <a:spcPct val="0"/>
            </a:spcBef>
            <a:spcAft>
              <a:spcPct val="15000"/>
            </a:spcAft>
            <a:buChar char="•"/>
          </a:pPr>
          <a:r>
            <a:rPr lang="en-US" sz="1800" kern="1200" baseline="0"/>
            <a:t>merge join</a:t>
          </a:r>
          <a:endParaRPr lang="en-US" sz="1800" kern="1200"/>
        </a:p>
      </dsp:txBody>
      <dsp:txXfrm>
        <a:off x="7480499" y="199677"/>
        <a:ext cx="3400226" cy="2040136"/>
      </dsp:txXfrm>
    </dsp:sp>
    <dsp:sp modelId="{78E1BC93-1E48-4F2C-93B4-03E5B84958B4}">
      <dsp:nvSpPr>
        <dsp:cNvPr id="0" name=""/>
        <dsp:cNvSpPr/>
      </dsp:nvSpPr>
      <dsp:spPr>
        <a:xfrm>
          <a:off x="1870124" y="2579836"/>
          <a:ext cx="3400226" cy="204013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baseline="0"/>
            <a:t>Plan operators are expanded in SQL Server 2016+</a:t>
          </a:r>
          <a:endParaRPr lang="en-US" sz="2300" kern="1200"/>
        </a:p>
      </dsp:txBody>
      <dsp:txXfrm>
        <a:off x="1870124" y="2579836"/>
        <a:ext cx="3400226" cy="2040136"/>
      </dsp:txXfrm>
    </dsp:sp>
    <dsp:sp modelId="{95C0C9A5-CFD4-4794-81F3-5052E30E15F8}">
      <dsp:nvSpPr>
        <dsp:cNvPr id="0" name=""/>
        <dsp:cNvSpPr/>
      </dsp:nvSpPr>
      <dsp:spPr>
        <a:xfrm>
          <a:off x="5610374" y="2579836"/>
          <a:ext cx="3400226" cy="2040136"/>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baseline="0"/>
            <a:t>Greatly reduced CPU time (7 to 40X)</a:t>
          </a:r>
          <a:endParaRPr lang="en-US" sz="2300" kern="1200"/>
        </a:p>
      </dsp:txBody>
      <dsp:txXfrm>
        <a:off x="5610374" y="2579836"/>
        <a:ext cx="3400226" cy="204013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7F988-DEE5-4A99-9E5C-3B3CA1BBC356}">
      <dsp:nvSpPr>
        <dsp:cNvPr id="0" name=""/>
        <dsp:cNvSpPr/>
      </dsp:nvSpPr>
      <dsp:spPr>
        <a:xfrm>
          <a:off x="0" y="199677"/>
          <a:ext cx="3400226" cy="204013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Skips large chunks of data to speed up scans</a:t>
          </a:r>
          <a:endParaRPr lang="en-US" sz="2300" kern="1200"/>
        </a:p>
      </dsp:txBody>
      <dsp:txXfrm>
        <a:off x="0" y="199677"/>
        <a:ext cx="3400226" cy="2040136"/>
      </dsp:txXfrm>
    </dsp:sp>
    <dsp:sp modelId="{8AAF0ED5-4F75-4760-9059-772B89857C60}">
      <dsp:nvSpPr>
        <dsp:cNvPr id="0" name=""/>
        <dsp:cNvSpPr/>
      </dsp:nvSpPr>
      <dsp:spPr>
        <a:xfrm>
          <a:off x="3740249" y="199677"/>
          <a:ext cx="3400226" cy="204013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Each partition in a column store index is broken into segments</a:t>
          </a:r>
          <a:endParaRPr lang="en-US" sz="2300" kern="1200"/>
        </a:p>
      </dsp:txBody>
      <dsp:txXfrm>
        <a:off x="3740249" y="199677"/>
        <a:ext cx="3400226" cy="2040136"/>
      </dsp:txXfrm>
    </dsp:sp>
    <dsp:sp modelId="{FB72EDAF-9678-4462-B908-0B6504BDE394}">
      <dsp:nvSpPr>
        <dsp:cNvPr id="0" name=""/>
        <dsp:cNvSpPr/>
      </dsp:nvSpPr>
      <dsp:spPr>
        <a:xfrm>
          <a:off x="7480499" y="199677"/>
          <a:ext cx="3400226" cy="204013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Each segment has metadata that stores the minimum and maximum value of each column for the segment</a:t>
          </a:r>
          <a:endParaRPr lang="en-US" sz="2300" kern="1200"/>
        </a:p>
      </dsp:txBody>
      <dsp:txXfrm>
        <a:off x="7480499" y="199677"/>
        <a:ext cx="3400226" cy="2040136"/>
      </dsp:txXfrm>
    </dsp:sp>
    <dsp:sp modelId="{6B0A9993-8425-4995-921C-36F8C8875194}">
      <dsp:nvSpPr>
        <dsp:cNvPr id="0" name=""/>
        <dsp:cNvSpPr/>
      </dsp:nvSpPr>
      <dsp:spPr>
        <a:xfrm>
          <a:off x="1870124" y="2579836"/>
          <a:ext cx="3400226" cy="204013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The storage engine checks filter conditions against the metadata</a:t>
          </a:r>
          <a:endParaRPr lang="en-US" sz="2300" kern="1200"/>
        </a:p>
      </dsp:txBody>
      <dsp:txXfrm>
        <a:off x="1870124" y="2579836"/>
        <a:ext cx="3400226" cy="2040136"/>
      </dsp:txXfrm>
    </dsp:sp>
    <dsp:sp modelId="{05E13E4C-A993-4BA7-84B0-4C04398DEACD}">
      <dsp:nvSpPr>
        <dsp:cNvPr id="0" name=""/>
        <dsp:cNvSpPr/>
      </dsp:nvSpPr>
      <dsp:spPr>
        <a:xfrm>
          <a:off x="5610374" y="2579836"/>
          <a:ext cx="3400226" cy="204013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If it detects no rows that qualify, it skips the entire segment without reading it from disk</a:t>
          </a:r>
          <a:endParaRPr lang="en-US" sz="2300" kern="1200"/>
        </a:p>
      </dsp:txBody>
      <dsp:txXfrm>
        <a:off x="5610374" y="2579836"/>
        <a:ext cx="3400226" cy="20401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72FF9-5C91-4107-8B82-9BF71AE465FC}">
      <dsp:nvSpPr>
        <dsp:cNvPr id="0" name=""/>
        <dsp:cNvSpPr/>
      </dsp:nvSpPr>
      <dsp:spPr>
        <a:xfrm>
          <a:off x="0" y="180974"/>
          <a:ext cx="1428749" cy="85725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Total bytes</a:t>
          </a:r>
        </a:p>
      </dsp:txBody>
      <dsp:txXfrm>
        <a:off x="0" y="180974"/>
        <a:ext cx="1428749" cy="857250"/>
      </dsp:txXfrm>
    </dsp:sp>
    <dsp:sp modelId="{14D74132-A772-40EC-8DFC-5919271DBE60}">
      <dsp:nvSpPr>
        <dsp:cNvPr id="0" name=""/>
        <dsp:cNvSpPr/>
      </dsp:nvSpPr>
      <dsp:spPr>
        <a:xfrm>
          <a:off x="1571625" y="180974"/>
          <a:ext cx="1428749" cy="85725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Bandwidth</a:t>
          </a:r>
        </a:p>
      </dsp:txBody>
      <dsp:txXfrm>
        <a:off x="1571625" y="180974"/>
        <a:ext cx="1428749" cy="857250"/>
      </dsp:txXfrm>
    </dsp:sp>
    <dsp:sp modelId="{133DBE3D-2A68-4B5F-BD52-231A1F20747E}">
      <dsp:nvSpPr>
        <dsp:cNvPr id="0" name=""/>
        <dsp:cNvSpPr/>
      </dsp:nvSpPr>
      <dsp:spPr>
        <a:xfrm>
          <a:off x="3143250" y="180974"/>
          <a:ext cx="1428749" cy="85725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IOPs</a:t>
          </a:r>
        </a:p>
      </dsp:txBody>
      <dsp:txXfrm>
        <a:off x="3143250" y="180974"/>
        <a:ext cx="1428749" cy="85725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8B1328-9B9A-444D-85A1-7C7974E96FAA}">
      <dsp:nvSpPr>
        <dsp:cNvPr id="0" name=""/>
        <dsp:cNvSpPr/>
      </dsp:nvSpPr>
      <dsp:spPr>
        <a:xfrm>
          <a:off x="0" y="24442"/>
          <a:ext cx="10972800" cy="9360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dirty="0" err="1"/>
            <a:t>sys.column_store_row_groups</a:t>
          </a:r>
          <a:endParaRPr lang="en-US" sz="2400" kern="1200" dirty="0"/>
        </a:p>
      </dsp:txBody>
      <dsp:txXfrm>
        <a:off x="45692" y="70134"/>
        <a:ext cx="10881416" cy="844616"/>
      </dsp:txXfrm>
    </dsp:sp>
    <dsp:sp modelId="{376BC850-EACA-4C6C-9932-212218C314B5}">
      <dsp:nvSpPr>
        <dsp:cNvPr id="0" name=""/>
        <dsp:cNvSpPr/>
      </dsp:nvSpPr>
      <dsp:spPr>
        <a:xfrm>
          <a:off x="0" y="1104442"/>
          <a:ext cx="10972800" cy="9360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dirty="0" err="1"/>
            <a:t>sys.column_store_segments</a:t>
          </a:r>
          <a:endParaRPr lang="en-US" sz="2400" kern="1200" dirty="0"/>
        </a:p>
      </dsp:txBody>
      <dsp:txXfrm>
        <a:off x="45692" y="1150134"/>
        <a:ext cx="10881416" cy="844616"/>
      </dsp:txXfrm>
    </dsp:sp>
    <dsp:sp modelId="{984E3177-2C1C-48CF-B4FE-6DB31D227D7A}">
      <dsp:nvSpPr>
        <dsp:cNvPr id="0" name=""/>
        <dsp:cNvSpPr/>
      </dsp:nvSpPr>
      <dsp:spPr>
        <a:xfrm>
          <a:off x="0" y="2184442"/>
          <a:ext cx="10972800" cy="9360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dirty="0" err="1"/>
            <a:t>sys.column_store_dictionaries</a:t>
          </a:r>
          <a:endParaRPr lang="en-US" sz="2400" kern="1200" dirty="0"/>
        </a:p>
      </dsp:txBody>
      <dsp:txXfrm>
        <a:off x="45692" y="2230134"/>
        <a:ext cx="10881416" cy="84461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9247-99F6-4AF2-B76D-35A7CDAFD370}">
      <dsp:nvSpPr>
        <dsp:cNvPr id="0" name=""/>
        <dsp:cNvSpPr/>
      </dsp:nvSpPr>
      <dsp:spPr>
        <a:xfrm>
          <a:off x="0" y="1920"/>
          <a:ext cx="10880725" cy="8611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Name a primary reason for implementing a column store index?</a:t>
          </a:r>
        </a:p>
      </dsp:txBody>
      <dsp:txXfrm>
        <a:off x="42036" y="43956"/>
        <a:ext cx="10796653" cy="777048"/>
      </dsp:txXfrm>
    </dsp:sp>
    <dsp:sp modelId="{4A71D5C7-A7D6-46CE-B888-CF65241F6B98}">
      <dsp:nvSpPr>
        <dsp:cNvPr id="0" name=""/>
        <dsp:cNvSpPr/>
      </dsp:nvSpPr>
      <dsp:spPr>
        <a:xfrm>
          <a:off x="0" y="995520"/>
          <a:ext cx="10880725" cy="8611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What is the purpose of segments?</a:t>
          </a:r>
        </a:p>
      </dsp:txBody>
      <dsp:txXfrm>
        <a:off x="42036" y="1037556"/>
        <a:ext cx="10796653" cy="777048"/>
      </dsp:txXfrm>
    </dsp:sp>
    <dsp:sp modelId="{4CE6D622-6C4B-4912-A756-057BDFDF7259}">
      <dsp:nvSpPr>
        <dsp:cNvPr id="0" name=""/>
        <dsp:cNvSpPr/>
      </dsp:nvSpPr>
      <dsp:spPr>
        <a:xfrm>
          <a:off x="0" y="1989120"/>
          <a:ext cx="10880725" cy="8611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What is the purpose of row groups?</a:t>
          </a:r>
        </a:p>
      </dsp:txBody>
      <dsp:txXfrm>
        <a:off x="42036" y="2031156"/>
        <a:ext cx="10796653" cy="77704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344A89-257E-4AC4-9798-FD3406CA833F}">
      <dsp:nvSpPr>
        <dsp:cNvPr id="0" name=""/>
        <dsp:cNvSpPr/>
      </dsp:nvSpPr>
      <dsp:spPr>
        <a:xfrm>
          <a:off x="3644286" y="750"/>
          <a:ext cx="1596512" cy="7982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baseline="0"/>
            <a:t>Performance</a:t>
          </a:r>
          <a:endParaRPr lang="en-US" sz="2000" kern="1200"/>
        </a:p>
      </dsp:txBody>
      <dsp:txXfrm>
        <a:off x="3667666" y="24130"/>
        <a:ext cx="1549752" cy="751496"/>
      </dsp:txXfrm>
    </dsp:sp>
    <dsp:sp modelId="{5D064565-6521-4A43-8BEC-035FAA87FF07}">
      <dsp:nvSpPr>
        <dsp:cNvPr id="0" name=""/>
        <dsp:cNvSpPr/>
      </dsp:nvSpPr>
      <dsp:spPr>
        <a:xfrm>
          <a:off x="3803937" y="799006"/>
          <a:ext cx="159651" cy="598692"/>
        </a:xfrm>
        <a:custGeom>
          <a:avLst/>
          <a:gdLst/>
          <a:ahLst/>
          <a:cxnLst/>
          <a:rect l="0" t="0" r="0" b="0"/>
          <a:pathLst>
            <a:path>
              <a:moveTo>
                <a:pt x="0" y="0"/>
              </a:moveTo>
              <a:lnTo>
                <a:pt x="0" y="598692"/>
              </a:lnTo>
              <a:lnTo>
                <a:pt x="159651" y="5986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96B365-DE5F-4988-A6DF-4058495CD584}">
      <dsp:nvSpPr>
        <dsp:cNvPr id="0" name=""/>
        <dsp:cNvSpPr/>
      </dsp:nvSpPr>
      <dsp:spPr>
        <a:xfrm>
          <a:off x="3963588" y="998571"/>
          <a:ext cx="1277210" cy="7982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baseline="0"/>
            <a:t>CPU </a:t>
          </a:r>
          <a:endParaRPr lang="en-US" sz="1600" kern="1200"/>
        </a:p>
      </dsp:txBody>
      <dsp:txXfrm>
        <a:off x="3986968" y="1021951"/>
        <a:ext cx="1230450" cy="751496"/>
      </dsp:txXfrm>
    </dsp:sp>
    <dsp:sp modelId="{7F37E19D-9E20-471B-9577-77188BC5A9CC}">
      <dsp:nvSpPr>
        <dsp:cNvPr id="0" name=""/>
        <dsp:cNvSpPr/>
      </dsp:nvSpPr>
      <dsp:spPr>
        <a:xfrm>
          <a:off x="3803937" y="799006"/>
          <a:ext cx="159651" cy="1596512"/>
        </a:xfrm>
        <a:custGeom>
          <a:avLst/>
          <a:gdLst/>
          <a:ahLst/>
          <a:cxnLst/>
          <a:rect l="0" t="0" r="0" b="0"/>
          <a:pathLst>
            <a:path>
              <a:moveTo>
                <a:pt x="0" y="0"/>
              </a:moveTo>
              <a:lnTo>
                <a:pt x="0" y="1596512"/>
              </a:lnTo>
              <a:lnTo>
                <a:pt x="159651" y="15965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B4EB3E-A407-4DDB-8872-356467A41CCD}">
      <dsp:nvSpPr>
        <dsp:cNvPr id="0" name=""/>
        <dsp:cNvSpPr/>
      </dsp:nvSpPr>
      <dsp:spPr>
        <a:xfrm>
          <a:off x="3963588" y="1996391"/>
          <a:ext cx="1277210" cy="7982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baseline="0"/>
            <a:t>I/O contention</a:t>
          </a:r>
          <a:endParaRPr lang="en-US" sz="1600" kern="1200"/>
        </a:p>
      </dsp:txBody>
      <dsp:txXfrm>
        <a:off x="3986968" y="2019771"/>
        <a:ext cx="1230450" cy="751496"/>
      </dsp:txXfrm>
    </dsp:sp>
    <dsp:sp modelId="{2AD994D8-BE62-4F1C-9642-8ED40E975C14}">
      <dsp:nvSpPr>
        <dsp:cNvPr id="0" name=""/>
        <dsp:cNvSpPr/>
      </dsp:nvSpPr>
      <dsp:spPr>
        <a:xfrm>
          <a:off x="5639927" y="750"/>
          <a:ext cx="1596512" cy="7982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baseline="0"/>
            <a:t>Scalability</a:t>
          </a:r>
          <a:endParaRPr lang="en-US" sz="2000" kern="1200"/>
        </a:p>
      </dsp:txBody>
      <dsp:txXfrm>
        <a:off x="5663307" y="24130"/>
        <a:ext cx="1549752" cy="751496"/>
      </dsp:txXfrm>
    </dsp:sp>
    <dsp:sp modelId="{F4102B3F-5D82-4329-9F4E-F82444F43BBF}">
      <dsp:nvSpPr>
        <dsp:cNvPr id="0" name=""/>
        <dsp:cNvSpPr/>
      </dsp:nvSpPr>
      <dsp:spPr>
        <a:xfrm>
          <a:off x="5799578" y="799006"/>
          <a:ext cx="159651" cy="598692"/>
        </a:xfrm>
        <a:custGeom>
          <a:avLst/>
          <a:gdLst/>
          <a:ahLst/>
          <a:cxnLst/>
          <a:rect l="0" t="0" r="0" b="0"/>
          <a:pathLst>
            <a:path>
              <a:moveTo>
                <a:pt x="0" y="0"/>
              </a:moveTo>
              <a:lnTo>
                <a:pt x="0" y="598692"/>
              </a:lnTo>
              <a:lnTo>
                <a:pt x="159651" y="5986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7279F6-9E60-484D-A7AB-1A86810240FC}">
      <dsp:nvSpPr>
        <dsp:cNvPr id="0" name=""/>
        <dsp:cNvSpPr/>
      </dsp:nvSpPr>
      <dsp:spPr>
        <a:xfrm>
          <a:off x="5959229" y="998571"/>
          <a:ext cx="1277210" cy="7982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baseline="0"/>
            <a:t>Latch Contention</a:t>
          </a:r>
          <a:endParaRPr lang="en-US" sz="1600" kern="1200"/>
        </a:p>
      </dsp:txBody>
      <dsp:txXfrm>
        <a:off x="5982609" y="1021951"/>
        <a:ext cx="1230450" cy="751496"/>
      </dsp:txXfrm>
    </dsp:sp>
    <dsp:sp modelId="{9D6DB30F-B097-482A-9829-E021CEC82140}">
      <dsp:nvSpPr>
        <dsp:cNvPr id="0" name=""/>
        <dsp:cNvSpPr/>
      </dsp:nvSpPr>
      <dsp:spPr>
        <a:xfrm>
          <a:off x="5799578" y="799006"/>
          <a:ext cx="159651" cy="1596512"/>
        </a:xfrm>
        <a:custGeom>
          <a:avLst/>
          <a:gdLst/>
          <a:ahLst/>
          <a:cxnLst/>
          <a:rect l="0" t="0" r="0" b="0"/>
          <a:pathLst>
            <a:path>
              <a:moveTo>
                <a:pt x="0" y="0"/>
              </a:moveTo>
              <a:lnTo>
                <a:pt x="0" y="1596512"/>
              </a:lnTo>
              <a:lnTo>
                <a:pt x="159651" y="15965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ED402A-717D-4D26-A259-32AD56B7BFF0}">
      <dsp:nvSpPr>
        <dsp:cNvPr id="0" name=""/>
        <dsp:cNvSpPr/>
      </dsp:nvSpPr>
      <dsp:spPr>
        <a:xfrm>
          <a:off x="5959229" y="1996391"/>
          <a:ext cx="1277210" cy="7982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baseline="0"/>
            <a:t>Spinlock Contention</a:t>
          </a:r>
          <a:endParaRPr lang="en-US" sz="1600" kern="1200"/>
        </a:p>
      </dsp:txBody>
      <dsp:txXfrm>
        <a:off x="5982609" y="2019771"/>
        <a:ext cx="1230450" cy="751496"/>
      </dsp:txXfrm>
    </dsp:sp>
    <dsp:sp modelId="{3D675F7C-F6FE-46E8-8D65-DBE0B3F61079}">
      <dsp:nvSpPr>
        <dsp:cNvPr id="0" name=""/>
        <dsp:cNvSpPr/>
      </dsp:nvSpPr>
      <dsp:spPr>
        <a:xfrm>
          <a:off x="5799578" y="799006"/>
          <a:ext cx="159651" cy="2594333"/>
        </a:xfrm>
        <a:custGeom>
          <a:avLst/>
          <a:gdLst/>
          <a:ahLst/>
          <a:cxnLst/>
          <a:rect l="0" t="0" r="0" b="0"/>
          <a:pathLst>
            <a:path>
              <a:moveTo>
                <a:pt x="0" y="0"/>
              </a:moveTo>
              <a:lnTo>
                <a:pt x="0" y="2594333"/>
              </a:lnTo>
              <a:lnTo>
                <a:pt x="159651" y="25943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B83368-6C3D-47FF-9CE0-2A81097E62FB}">
      <dsp:nvSpPr>
        <dsp:cNvPr id="0" name=""/>
        <dsp:cNvSpPr/>
      </dsp:nvSpPr>
      <dsp:spPr>
        <a:xfrm>
          <a:off x="5959229" y="2994212"/>
          <a:ext cx="1277210" cy="7982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baseline="0"/>
            <a:t>Concurrency </a:t>
          </a:r>
          <a:endParaRPr lang="en-US" sz="1600" kern="1200"/>
        </a:p>
      </dsp:txBody>
      <dsp:txXfrm>
        <a:off x="5982609" y="3017592"/>
        <a:ext cx="1230450" cy="75149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1CF97-0D6B-49A8-ACE7-A483C92D3315}">
      <dsp:nvSpPr>
        <dsp:cNvPr id="0" name=""/>
        <dsp:cNvSpPr/>
      </dsp:nvSpPr>
      <dsp:spPr>
        <a:xfrm>
          <a:off x="53" y="15683"/>
          <a:ext cx="5084401" cy="11232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Use to get:</a:t>
          </a:r>
        </a:p>
      </dsp:txBody>
      <dsp:txXfrm>
        <a:off x="53" y="15683"/>
        <a:ext cx="5084401" cy="1123200"/>
      </dsp:txXfrm>
    </dsp:sp>
    <dsp:sp modelId="{A1E082FA-CA5F-4F83-8E82-18251E40F795}">
      <dsp:nvSpPr>
        <dsp:cNvPr id="0" name=""/>
        <dsp:cNvSpPr/>
      </dsp:nvSpPr>
      <dsp:spPr>
        <a:xfrm>
          <a:off x="53" y="1138883"/>
          <a:ext cx="5084401" cy="354619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Font typeface="Arial" panose="020B0604020202020204" pitchFamily="34" charset="0"/>
            <a:buChar char="•"/>
          </a:pPr>
          <a:r>
            <a:rPr lang="en-US" sz="2400" kern="1200" dirty="0"/>
            <a:t>Increased transaction throughput</a:t>
          </a:r>
        </a:p>
        <a:p>
          <a:pPr marL="228600" lvl="1" indent="-228600" algn="l" defTabSz="1066800">
            <a:lnSpc>
              <a:spcPct val="90000"/>
            </a:lnSpc>
            <a:spcBef>
              <a:spcPct val="0"/>
            </a:spcBef>
            <a:spcAft>
              <a:spcPct val="15000"/>
            </a:spcAft>
            <a:buChar char="•"/>
          </a:pPr>
          <a:r>
            <a:rPr lang="en-US" sz="2400" kern="1200" dirty="0"/>
            <a:t>Improved data ingestion rate</a:t>
          </a:r>
        </a:p>
        <a:p>
          <a:pPr marL="228600" lvl="1" indent="-228600" algn="l" defTabSz="1066800">
            <a:lnSpc>
              <a:spcPct val="90000"/>
            </a:lnSpc>
            <a:spcBef>
              <a:spcPct val="0"/>
            </a:spcBef>
            <a:spcAft>
              <a:spcPct val="15000"/>
            </a:spcAft>
            <a:buChar char="•"/>
          </a:pPr>
          <a:r>
            <a:rPr lang="en-US" sz="2400" kern="1200" dirty="0"/>
            <a:t>Reduced latency</a:t>
          </a:r>
        </a:p>
        <a:p>
          <a:pPr marL="228600" lvl="1" indent="-228600" algn="l" defTabSz="1066800">
            <a:lnSpc>
              <a:spcPct val="90000"/>
            </a:lnSpc>
            <a:spcBef>
              <a:spcPct val="0"/>
            </a:spcBef>
            <a:spcAft>
              <a:spcPct val="15000"/>
            </a:spcAft>
            <a:buChar char="•"/>
          </a:pPr>
          <a:r>
            <a:rPr lang="en-US" sz="2400" kern="1200" dirty="0"/>
            <a:t>Transient data scenarios</a:t>
          </a:r>
        </a:p>
        <a:p>
          <a:pPr marL="228600" lvl="1" indent="-228600" algn="l" defTabSz="1066800">
            <a:lnSpc>
              <a:spcPct val="90000"/>
            </a:lnSpc>
            <a:spcBef>
              <a:spcPct val="0"/>
            </a:spcBef>
            <a:spcAft>
              <a:spcPct val="15000"/>
            </a:spcAft>
            <a:buChar char="•"/>
          </a:pPr>
          <a:r>
            <a:rPr lang="en-US" sz="2400" kern="1200"/>
            <a:t>No locking</a:t>
          </a:r>
        </a:p>
        <a:p>
          <a:pPr marL="228600" lvl="1" indent="-228600" algn="l" defTabSz="1066800">
            <a:lnSpc>
              <a:spcPct val="90000"/>
            </a:lnSpc>
            <a:spcBef>
              <a:spcPct val="0"/>
            </a:spcBef>
            <a:spcAft>
              <a:spcPct val="15000"/>
            </a:spcAft>
            <a:buChar char="•"/>
          </a:pPr>
          <a:r>
            <a:rPr lang="en-US" sz="2400" kern="1200" dirty="0"/>
            <a:t>No latching</a:t>
          </a:r>
        </a:p>
      </dsp:txBody>
      <dsp:txXfrm>
        <a:off x="53" y="1138883"/>
        <a:ext cx="5084401" cy="3546196"/>
      </dsp:txXfrm>
    </dsp:sp>
    <dsp:sp modelId="{619355DA-2EA7-4C9D-BBDA-67C2382291EA}">
      <dsp:nvSpPr>
        <dsp:cNvPr id="0" name=""/>
        <dsp:cNvSpPr/>
      </dsp:nvSpPr>
      <dsp:spPr>
        <a:xfrm>
          <a:off x="5796271" y="15683"/>
          <a:ext cx="5084401" cy="11232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Do not use when:</a:t>
          </a:r>
        </a:p>
      </dsp:txBody>
      <dsp:txXfrm>
        <a:off x="5796271" y="15683"/>
        <a:ext cx="5084401" cy="1123200"/>
      </dsp:txXfrm>
    </dsp:sp>
    <dsp:sp modelId="{0310D44A-28D2-4386-BCEE-617A93EE677B}">
      <dsp:nvSpPr>
        <dsp:cNvPr id="0" name=""/>
        <dsp:cNvSpPr/>
      </dsp:nvSpPr>
      <dsp:spPr>
        <a:xfrm>
          <a:off x="5796271" y="1138883"/>
          <a:ext cx="5084401" cy="354619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Font typeface="Arial" panose="020B0604020202020204" pitchFamily="34" charset="0"/>
            <a:buChar char="•"/>
          </a:pPr>
          <a:r>
            <a:rPr lang="en-US" sz="2400" kern="1200"/>
            <a:t>Analytics/BI </a:t>
          </a:r>
          <a:br>
            <a:rPr lang="en-US" sz="2400" kern="1200"/>
          </a:br>
          <a:r>
            <a:rPr lang="en-US" sz="2400" kern="1200"/>
            <a:t>(consider  Columnstore instead)</a:t>
          </a:r>
        </a:p>
        <a:p>
          <a:pPr marL="228600" lvl="1" indent="-228600" algn="l" defTabSz="1066800">
            <a:lnSpc>
              <a:spcPct val="90000"/>
            </a:lnSpc>
            <a:spcBef>
              <a:spcPct val="0"/>
            </a:spcBef>
            <a:spcAft>
              <a:spcPct val="15000"/>
            </a:spcAft>
            <a:buChar char="•"/>
          </a:pPr>
          <a:r>
            <a:rPr lang="en-US" sz="2400" kern="1200"/>
            <a:t>Bottleneck is outside SQL:</a:t>
          </a:r>
        </a:p>
        <a:p>
          <a:pPr marL="457200" lvl="2" indent="-228600" algn="l" defTabSz="1066800">
            <a:lnSpc>
              <a:spcPct val="90000"/>
            </a:lnSpc>
            <a:spcBef>
              <a:spcPct val="0"/>
            </a:spcBef>
            <a:spcAft>
              <a:spcPct val="15000"/>
            </a:spcAft>
            <a:buChar char="•"/>
          </a:pPr>
          <a:r>
            <a:rPr lang="en-US" sz="2400" kern="1200"/>
            <a:t>Chatty App</a:t>
          </a:r>
        </a:p>
        <a:p>
          <a:pPr marL="457200" lvl="2" indent="-228600" algn="l" defTabSz="1066800">
            <a:lnSpc>
              <a:spcPct val="90000"/>
            </a:lnSpc>
            <a:spcBef>
              <a:spcPct val="0"/>
            </a:spcBef>
            <a:spcAft>
              <a:spcPct val="15000"/>
            </a:spcAft>
            <a:buChar char="•"/>
          </a:pPr>
          <a:r>
            <a:rPr lang="en-US" sz="2400" kern="1200"/>
            <a:t>Bottleneck is in the app</a:t>
          </a:r>
        </a:p>
        <a:p>
          <a:pPr marL="228600" lvl="1" indent="-228600" algn="l" defTabSz="1066800">
            <a:lnSpc>
              <a:spcPct val="90000"/>
            </a:lnSpc>
            <a:spcBef>
              <a:spcPct val="0"/>
            </a:spcBef>
            <a:spcAft>
              <a:spcPct val="15000"/>
            </a:spcAft>
            <a:buChar char="•"/>
          </a:pPr>
          <a:r>
            <a:rPr lang="en-US" sz="2400" kern="1200"/>
            <a:t>Low transaction volume</a:t>
          </a:r>
        </a:p>
        <a:p>
          <a:pPr marL="228600" lvl="1" indent="-228600" algn="l" defTabSz="1066800">
            <a:lnSpc>
              <a:spcPct val="90000"/>
            </a:lnSpc>
            <a:spcBef>
              <a:spcPct val="0"/>
            </a:spcBef>
            <a:spcAft>
              <a:spcPct val="15000"/>
            </a:spcAft>
            <a:buChar char="•"/>
          </a:pPr>
          <a:r>
            <a:rPr lang="en-US" sz="2400" kern="1200"/>
            <a:t>Resource limitations – not enough memory</a:t>
          </a:r>
        </a:p>
      </dsp:txBody>
      <dsp:txXfrm>
        <a:off x="5796271" y="1138883"/>
        <a:ext cx="5084401" cy="354619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44B39-7C76-4199-B96E-82C595B89D18}">
      <dsp:nvSpPr>
        <dsp:cNvPr id="0" name=""/>
        <dsp:cNvSpPr/>
      </dsp:nvSpPr>
      <dsp:spPr>
        <a:xfrm>
          <a:off x="1702769" y="51"/>
          <a:ext cx="3559612" cy="213576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a:t>Objects</a:t>
          </a:r>
          <a:endParaRPr lang="en-US" sz="2600" kern="1200"/>
        </a:p>
        <a:p>
          <a:pPr marL="228600" lvl="1" indent="-228600" algn="l" defTabSz="889000">
            <a:lnSpc>
              <a:spcPct val="90000"/>
            </a:lnSpc>
            <a:spcBef>
              <a:spcPct val="0"/>
            </a:spcBef>
            <a:spcAft>
              <a:spcPct val="15000"/>
            </a:spcAft>
            <a:buChar char="•"/>
          </a:pPr>
          <a:r>
            <a:rPr lang="en-US" sz="2000" kern="1200" baseline="0"/>
            <a:t>Tables</a:t>
          </a:r>
          <a:endParaRPr lang="en-US" sz="2000" kern="1200"/>
        </a:p>
        <a:p>
          <a:pPr marL="228600" lvl="1" indent="-228600" algn="l" defTabSz="889000">
            <a:lnSpc>
              <a:spcPct val="90000"/>
            </a:lnSpc>
            <a:spcBef>
              <a:spcPct val="0"/>
            </a:spcBef>
            <a:spcAft>
              <a:spcPct val="15000"/>
            </a:spcAft>
            <a:buChar char="•"/>
          </a:pPr>
          <a:r>
            <a:rPr lang="en-US" sz="2000" kern="1200"/>
            <a:t>Types</a:t>
          </a:r>
        </a:p>
      </dsp:txBody>
      <dsp:txXfrm>
        <a:off x="1702769" y="51"/>
        <a:ext cx="3559612" cy="2135767"/>
      </dsp:txXfrm>
    </dsp:sp>
    <dsp:sp modelId="{00DA5BE9-B5E1-4983-9BAA-402FAAD0C784}">
      <dsp:nvSpPr>
        <dsp:cNvPr id="0" name=""/>
        <dsp:cNvSpPr/>
      </dsp:nvSpPr>
      <dsp:spPr>
        <a:xfrm>
          <a:off x="5618343" y="51"/>
          <a:ext cx="3559612" cy="213576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a:t>Code</a:t>
          </a:r>
          <a:endParaRPr lang="en-US" sz="2600" kern="1200"/>
        </a:p>
        <a:p>
          <a:pPr marL="228600" lvl="1" indent="-228600" algn="l" defTabSz="889000">
            <a:lnSpc>
              <a:spcPct val="90000"/>
            </a:lnSpc>
            <a:spcBef>
              <a:spcPct val="0"/>
            </a:spcBef>
            <a:spcAft>
              <a:spcPct val="15000"/>
            </a:spcAft>
            <a:buChar char="•"/>
          </a:pPr>
          <a:r>
            <a:rPr lang="en-US" sz="2000" kern="1200" baseline="0"/>
            <a:t>Natively compiled Stored Procedures</a:t>
          </a:r>
          <a:endParaRPr lang="en-US" sz="2000" kern="1200"/>
        </a:p>
        <a:p>
          <a:pPr marL="228600" lvl="1" indent="-228600" algn="l" defTabSz="889000">
            <a:lnSpc>
              <a:spcPct val="90000"/>
            </a:lnSpc>
            <a:spcBef>
              <a:spcPct val="0"/>
            </a:spcBef>
            <a:spcAft>
              <a:spcPct val="15000"/>
            </a:spcAft>
            <a:buChar char="•"/>
          </a:pPr>
          <a:r>
            <a:rPr lang="en-US" sz="2000" kern="1200" baseline="0"/>
            <a:t>Triggers</a:t>
          </a:r>
          <a:endParaRPr lang="en-US" sz="2000" kern="1200"/>
        </a:p>
        <a:p>
          <a:pPr marL="228600" lvl="1" indent="-228600" algn="l" defTabSz="889000">
            <a:lnSpc>
              <a:spcPct val="90000"/>
            </a:lnSpc>
            <a:spcBef>
              <a:spcPct val="0"/>
            </a:spcBef>
            <a:spcAft>
              <a:spcPct val="15000"/>
            </a:spcAft>
            <a:buChar char="•"/>
          </a:pPr>
          <a:r>
            <a:rPr lang="en-US" sz="2000" kern="1200"/>
            <a:t>Functions</a:t>
          </a:r>
        </a:p>
      </dsp:txBody>
      <dsp:txXfrm>
        <a:off x="5618343" y="51"/>
        <a:ext cx="3559612" cy="213576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44B39-7C76-4199-B96E-82C595B89D18}">
      <dsp:nvSpPr>
        <dsp:cNvPr id="0" name=""/>
        <dsp:cNvSpPr/>
      </dsp:nvSpPr>
      <dsp:spPr>
        <a:xfrm>
          <a:off x="2405660" y="1252"/>
          <a:ext cx="2890192" cy="173411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baseline="0" dirty="0"/>
            <a:t>Durable</a:t>
          </a:r>
          <a:endParaRPr lang="en-US" sz="2400" kern="1200" dirty="0"/>
        </a:p>
        <a:p>
          <a:pPr marL="228600" lvl="1" indent="-228600" algn="l" defTabSz="889000">
            <a:lnSpc>
              <a:spcPct val="90000"/>
            </a:lnSpc>
            <a:spcBef>
              <a:spcPct val="0"/>
            </a:spcBef>
            <a:spcAft>
              <a:spcPct val="15000"/>
            </a:spcAft>
            <a:buChar char="•"/>
          </a:pPr>
          <a:r>
            <a:rPr lang="en-US" sz="2000" kern="1200" baseline="0" dirty="0"/>
            <a:t>Second copy of the table is maintained on disk</a:t>
          </a:r>
          <a:endParaRPr lang="en-US" sz="2000" kern="1200" dirty="0"/>
        </a:p>
      </dsp:txBody>
      <dsp:txXfrm>
        <a:off x="2405660" y="1252"/>
        <a:ext cx="2890192" cy="1734115"/>
      </dsp:txXfrm>
    </dsp:sp>
    <dsp:sp modelId="{00DA5BE9-B5E1-4983-9BAA-402FAAD0C784}">
      <dsp:nvSpPr>
        <dsp:cNvPr id="0" name=""/>
        <dsp:cNvSpPr/>
      </dsp:nvSpPr>
      <dsp:spPr>
        <a:xfrm>
          <a:off x="5584872" y="1252"/>
          <a:ext cx="2890192" cy="173411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baseline="0" dirty="0"/>
            <a:t>Non-Durable</a:t>
          </a:r>
          <a:endParaRPr lang="en-US" sz="2400" kern="1200" dirty="0"/>
        </a:p>
        <a:p>
          <a:pPr marL="228600" lvl="1" indent="-228600" algn="l" defTabSz="889000">
            <a:lnSpc>
              <a:spcPct val="90000"/>
            </a:lnSpc>
            <a:spcBef>
              <a:spcPct val="0"/>
            </a:spcBef>
            <a:spcAft>
              <a:spcPct val="15000"/>
            </a:spcAft>
            <a:buChar char="•"/>
          </a:pPr>
          <a:r>
            <a:rPr lang="en-US" sz="2000" kern="1200" baseline="0" dirty="0"/>
            <a:t>Not logged </a:t>
          </a:r>
          <a:endParaRPr lang="en-US" sz="2000" kern="1200" dirty="0"/>
        </a:p>
        <a:p>
          <a:pPr marL="228600" lvl="1" indent="-228600" algn="l" defTabSz="889000">
            <a:lnSpc>
              <a:spcPct val="90000"/>
            </a:lnSpc>
            <a:spcBef>
              <a:spcPct val="0"/>
            </a:spcBef>
            <a:spcAft>
              <a:spcPct val="15000"/>
            </a:spcAft>
            <a:buChar char="•"/>
          </a:pPr>
          <a:r>
            <a:rPr lang="en-US" sz="2000" kern="1200" baseline="0" dirty="0"/>
            <a:t>Data is not persisted on disk. </a:t>
          </a:r>
          <a:endParaRPr lang="en-US" sz="2000" kern="1200" dirty="0"/>
        </a:p>
      </dsp:txBody>
      <dsp:txXfrm>
        <a:off x="5584872" y="1252"/>
        <a:ext cx="2890192" cy="173411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F0074-9C7C-445E-A7AA-3E78BC712F49}">
      <dsp:nvSpPr>
        <dsp:cNvPr id="0" name=""/>
        <dsp:cNvSpPr/>
      </dsp:nvSpPr>
      <dsp:spPr>
        <a:xfrm>
          <a:off x="53" y="59394"/>
          <a:ext cx="5084401" cy="59365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a:t>Rows</a:t>
          </a:r>
          <a:endParaRPr lang="en-US" sz="2400" kern="1200"/>
        </a:p>
      </dsp:txBody>
      <dsp:txXfrm>
        <a:off x="53" y="59394"/>
        <a:ext cx="5084401" cy="593655"/>
      </dsp:txXfrm>
    </dsp:sp>
    <dsp:sp modelId="{4CEE0D18-FB49-4EF8-9450-94765969D15D}">
      <dsp:nvSpPr>
        <dsp:cNvPr id="0" name=""/>
        <dsp:cNvSpPr/>
      </dsp:nvSpPr>
      <dsp:spPr>
        <a:xfrm>
          <a:off x="53" y="653049"/>
          <a:ext cx="5084401" cy="410720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baseline="0"/>
            <a:t>Row structure is optimized for memory access</a:t>
          </a:r>
          <a:endParaRPr lang="en-US" sz="1900" kern="1200"/>
        </a:p>
        <a:p>
          <a:pPr marL="171450" lvl="1" indent="-171450" algn="l" defTabSz="844550">
            <a:lnSpc>
              <a:spcPct val="90000"/>
            </a:lnSpc>
            <a:spcBef>
              <a:spcPct val="0"/>
            </a:spcBef>
            <a:spcAft>
              <a:spcPct val="15000"/>
            </a:spcAft>
            <a:buChar char="•"/>
          </a:pPr>
          <a:r>
            <a:rPr lang="en-US" sz="1900" kern="1200" baseline="0"/>
            <a:t>There is no concept of Pages</a:t>
          </a:r>
          <a:endParaRPr lang="en-US" sz="1900" kern="1200"/>
        </a:p>
        <a:p>
          <a:pPr marL="171450" lvl="1" indent="-171450" algn="l" defTabSz="844550">
            <a:lnSpc>
              <a:spcPct val="90000"/>
            </a:lnSpc>
            <a:spcBef>
              <a:spcPct val="0"/>
            </a:spcBef>
            <a:spcAft>
              <a:spcPct val="15000"/>
            </a:spcAft>
            <a:buChar char="•"/>
          </a:pPr>
          <a:r>
            <a:rPr lang="en-US" sz="1900" kern="1200" baseline="0"/>
            <a:t>Rows are Versioned and there are no in-place updates</a:t>
          </a:r>
          <a:endParaRPr lang="en-US" sz="1900" kern="1200"/>
        </a:p>
      </dsp:txBody>
      <dsp:txXfrm>
        <a:off x="53" y="653049"/>
        <a:ext cx="5084401" cy="4107206"/>
      </dsp:txXfrm>
    </dsp:sp>
    <dsp:sp modelId="{4F6A1BC6-D057-4C93-80AB-30FF0F9A29A0}">
      <dsp:nvSpPr>
        <dsp:cNvPr id="0" name=""/>
        <dsp:cNvSpPr/>
      </dsp:nvSpPr>
      <dsp:spPr>
        <a:xfrm>
          <a:off x="5796271" y="59394"/>
          <a:ext cx="5084401" cy="593655"/>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a:t>Indexes</a:t>
          </a:r>
          <a:endParaRPr lang="en-US" sz="2400" kern="1200"/>
        </a:p>
      </dsp:txBody>
      <dsp:txXfrm>
        <a:off x="5796271" y="59394"/>
        <a:ext cx="5084401" cy="593655"/>
      </dsp:txXfrm>
    </dsp:sp>
    <dsp:sp modelId="{FF15E35A-FADF-4E0E-A8A4-EC59070F59BA}">
      <dsp:nvSpPr>
        <dsp:cNvPr id="0" name=""/>
        <dsp:cNvSpPr/>
      </dsp:nvSpPr>
      <dsp:spPr>
        <a:xfrm>
          <a:off x="5796271" y="653049"/>
          <a:ext cx="5084401" cy="4107206"/>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baseline="0"/>
            <a:t>Every memory-optimized object is required to have at least 1 index</a:t>
          </a:r>
          <a:endParaRPr lang="en-US" sz="1900" kern="1200"/>
        </a:p>
        <a:p>
          <a:pPr marL="171450" lvl="1" indent="-171450" algn="l" defTabSz="844550">
            <a:lnSpc>
              <a:spcPct val="90000"/>
            </a:lnSpc>
            <a:spcBef>
              <a:spcPct val="0"/>
            </a:spcBef>
            <a:spcAft>
              <a:spcPct val="15000"/>
            </a:spcAft>
            <a:buChar char="•"/>
          </a:pPr>
          <a:r>
            <a:rPr lang="en-US" sz="1900" kern="1200" baseline="0"/>
            <a:t>Indexes do not exist on disk. </a:t>
          </a:r>
          <a:br>
            <a:rPr lang="en-US" sz="1900" kern="1200" baseline="0"/>
          </a:br>
          <a:r>
            <a:rPr lang="en-US" sz="1900" kern="1200" baseline="0"/>
            <a:t>Only in memory. </a:t>
          </a:r>
          <a:br>
            <a:rPr lang="en-US" sz="1900" kern="1200" baseline="0"/>
          </a:br>
          <a:r>
            <a:rPr lang="en-US" sz="1900" kern="1200" baseline="0"/>
            <a:t>Recreated during recovery / restart</a:t>
          </a:r>
          <a:endParaRPr lang="en-US" sz="1900" kern="1200"/>
        </a:p>
        <a:p>
          <a:pPr marL="171450" lvl="1" indent="-171450" algn="l" defTabSz="844550">
            <a:lnSpc>
              <a:spcPct val="90000"/>
            </a:lnSpc>
            <a:spcBef>
              <a:spcPct val="0"/>
            </a:spcBef>
            <a:spcAft>
              <a:spcPct val="15000"/>
            </a:spcAft>
            <a:buChar char="•"/>
          </a:pPr>
          <a:r>
            <a:rPr lang="en-US" sz="1900" kern="1200" baseline="0"/>
            <a:t>Index types:</a:t>
          </a:r>
          <a:endParaRPr lang="en-US" sz="1900" kern="1200"/>
        </a:p>
        <a:p>
          <a:pPr marL="342900" lvl="2" indent="-171450" algn="l" defTabSz="844550">
            <a:lnSpc>
              <a:spcPct val="90000"/>
            </a:lnSpc>
            <a:spcBef>
              <a:spcPct val="0"/>
            </a:spcBef>
            <a:spcAft>
              <a:spcPct val="15000"/>
            </a:spcAft>
            <a:buChar char="•"/>
          </a:pPr>
          <a:r>
            <a:rPr lang="en-US" sz="1900" kern="1200" baseline="0"/>
            <a:t>Hash indexes for point lookups</a:t>
          </a:r>
          <a:endParaRPr lang="en-US" sz="1900" kern="1200"/>
        </a:p>
        <a:p>
          <a:pPr marL="342900" lvl="2" indent="-171450" algn="l" defTabSz="844550">
            <a:lnSpc>
              <a:spcPct val="90000"/>
            </a:lnSpc>
            <a:spcBef>
              <a:spcPct val="0"/>
            </a:spcBef>
            <a:spcAft>
              <a:spcPct val="15000"/>
            </a:spcAft>
            <a:buChar char="•"/>
          </a:pPr>
          <a:r>
            <a:rPr lang="en-US" sz="1900" kern="1200" baseline="0"/>
            <a:t>Range indexes (non-clustered) for ordered scans and Range Scans</a:t>
          </a:r>
          <a:endParaRPr lang="en-US" sz="1900" kern="1200"/>
        </a:p>
        <a:p>
          <a:pPr marL="342900" lvl="2" indent="-171450" algn="l" defTabSz="844550">
            <a:lnSpc>
              <a:spcPct val="90000"/>
            </a:lnSpc>
            <a:spcBef>
              <a:spcPct val="0"/>
            </a:spcBef>
            <a:spcAft>
              <a:spcPct val="15000"/>
            </a:spcAft>
            <a:buChar char="•"/>
          </a:pPr>
          <a:r>
            <a:rPr lang="en-US" sz="1900" kern="1200" baseline="0"/>
            <a:t>There is no clustered Index</a:t>
          </a:r>
          <a:endParaRPr lang="en-US" sz="1900" kern="1200"/>
        </a:p>
        <a:p>
          <a:pPr marL="342900" lvl="2" indent="-171450" algn="l" defTabSz="844550">
            <a:lnSpc>
              <a:spcPct val="90000"/>
            </a:lnSpc>
            <a:spcBef>
              <a:spcPct val="0"/>
            </a:spcBef>
            <a:spcAft>
              <a:spcPct val="15000"/>
            </a:spcAft>
            <a:buChar char="•"/>
          </a:pPr>
          <a:r>
            <a:rPr lang="en-US" sz="1900" kern="1200" baseline="0"/>
            <a:t>Indexes point to rows, access to rows is via an index</a:t>
          </a:r>
          <a:endParaRPr lang="en-US" sz="1900" kern="1200"/>
        </a:p>
      </dsp:txBody>
      <dsp:txXfrm>
        <a:off x="5796271" y="653049"/>
        <a:ext cx="5084401" cy="410720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4A0FB-5A6E-427B-AEA6-C48FAD725B67}">
      <dsp:nvSpPr>
        <dsp:cNvPr id="0" name=""/>
        <dsp:cNvSpPr/>
      </dsp:nvSpPr>
      <dsp:spPr>
        <a:xfrm>
          <a:off x="53" y="3686"/>
          <a:ext cx="5084401" cy="1382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dirty="0" err="1"/>
            <a:t>NonClustered</a:t>
          </a:r>
          <a:endParaRPr lang="en-US" sz="2400" kern="1200" dirty="0"/>
        </a:p>
      </dsp:txBody>
      <dsp:txXfrm>
        <a:off x="53" y="3686"/>
        <a:ext cx="5084401" cy="1382400"/>
      </dsp:txXfrm>
    </dsp:sp>
    <dsp:sp modelId="{7C1C9CB2-877E-4B43-9FC6-DDA09C9339B9}">
      <dsp:nvSpPr>
        <dsp:cNvPr id="0" name=""/>
        <dsp:cNvSpPr/>
      </dsp:nvSpPr>
      <dsp:spPr>
        <a:xfrm>
          <a:off x="53" y="1386086"/>
          <a:ext cx="5084401" cy="342987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Identical behavior as </a:t>
          </a:r>
          <a:r>
            <a:rPr lang="en-US" sz="2400" kern="1200" dirty="0" err="1"/>
            <a:t>NonClustered</a:t>
          </a:r>
          <a:r>
            <a:rPr lang="en-US" sz="2400" kern="1200" dirty="0"/>
            <a:t> index for disk-based tables</a:t>
          </a:r>
        </a:p>
        <a:p>
          <a:pPr marL="228600" lvl="1" indent="-228600" algn="l" defTabSz="1066800">
            <a:lnSpc>
              <a:spcPct val="90000"/>
            </a:lnSpc>
            <a:spcBef>
              <a:spcPct val="0"/>
            </a:spcBef>
            <a:spcAft>
              <a:spcPct val="15000"/>
            </a:spcAft>
            <a:buChar char="•"/>
          </a:pPr>
          <a:r>
            <a:rPr lang="en-US" sz="2400" kern="1200" dirty="0" err="1"/>
            <a:t>Resultset</a:t>
          </a:r>
          <a:r>
            <a:rPr lang="en-US" sz="2400" kern="1200" dirty="0"/>
            <a:t> may be sorted by the </a:t>
          </a:r>
          <a:r>
            <a:rPr lang="en-US" sz="2400" kern="1200" dirty="0" err="1"/>
            <a:t>NonClustered</a:t>
          </a:r>
          <a:r>
            <a:rPr lang="en-US" sz="2400" kern="1200" dirty="0"/>
            <a:t> index</a:t>
          </a:r>
        </a:p>
      </dsp:txBody>
      <dsp:txXfrm>
        <a:off x="53" y="1386086"/>
        <a:ext cx="5084401" cy="3429877"/>
      </dsp:txXfrm>
    </dsp:sp>
    <dsp:sp modelId="{16689D55-20E6-4008-8647-42E505A8BB2D}">
      <dsp:nvSpPr>
        <dsp:cNvPr id="0" name=""/>
        <dsp:cNvSpPr/>
      </dsp:nvSpPr>
      <dsp:spPr>
        <a:xfrm>
          <a:off x="5796271" y="3686"/>
          <a:ext cx="5084401" cy="1382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dirty="0"/>
            <a:t>Hash</a:t>
          </a:r>
          <a:endParaRPr lang="en-US" sz="2400" kern="1200" dirty="0"/>
        </a:p>
      </dsp:txBody>
      <dsp:txXfrm>
        <a:off x="5796271" y="3686"/>
        <a:ext cx="5084401" cy="1382400"/>
      </dsp:txXfrm>
    </dsp:sp>
    <dsp:sp modelId="{2B2FDD85-CD6F-4C73-8AB5-7601BBC21CFF}">
      <dsp:nvSpPr>
        <dsp:cNvPr id="0" name=""/>
        <dsp:cNvSpPr/>
      </dsp:nvSpPr>
      <dsp:spPr>
        <a:xfrm>
          <a:off x="5796271" y="1386086"/>
          <a:ext cx="5084401" cy="342987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Uses a function to map values to buckets</a:t>
          </a:r>
        </a:p>
        <a:p>
          <a:pPr marL="228600" lvl="1" indent="-228600" algn="l" defTabSz="1066800">
            <a:lnSpc>
              <a:spcPct val="90000"/>
            </a:lnSpc>
            <a:spcBef>
              <a:spcPct val="0"/>
            </a:spcBef>
            <a:spcAft>
              <a:spcPct val="15000"/>
            </a:spcAft>
            <a:buChar char="•"/>
          </a:pPr>
          <a:r>
            <a:rPr lang="en-US" sz="2400" kern="1200"/>
            <a:t>Each bucket entry (8-byte) is a pointer to row(s)</a:t>
          </a:r>
        </a:p>
        <a:p>
          <a:pPr marL="228600" lvl="1" indent="-228600" algn="l" defTabSz="1066800">
            <a:lnSpc>
              <a:spcPct val="90000"/>
            </a:lnSpc>
            <a:spcBef>
              <a:spcPct val="0"/>
            </a:spcBef>
            <a:spcAft>
              <a:spcPct val="15000"/>
            </a:spcAft>
            <a:buChar char="•"/>
          </a:pPr>
          <a:r>
            <a:rPr lang="en-US" sz="2400" kern="1200"/>
            <a:t>Collisions happen when hash-function returns same HASH for different rows</a:t>
          </a:r>
        </a:p>
        <a:p>
          <a:pPr marL="228600" lvl="1" indent="-228600" algn="l" defTabSz="1066800">
            <a:lnSpc>
              <a:spcPct val="90000"/>
            </a:lnSpc>
            <a:spcBef>
              <a:spcPct val="0"/>
            </a:spcBef>
            <a:spcAft>
              <a:spcPct val="15000"/>
            </a:spcAft>
            <a:buChar char="•"/>
          </a:pPr>
          <a:r>
            <a:rPr lang="en-US" sz="2400" kern="1200"/>
            <a:t>Resultset is never sorted</a:t>
          </a:r>
        </a:p>
      </dsp:txBody>
      <dsp:txXfrm>
        <a:off x="5796271" y="1386086"/>
        <a:ext cx="5084401" cy="3429877"/>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EE7D0C-51C3-41FE-82B2-38448BE2B941}">
      <dsp:nvSpPr>
        <dsp:cNvPr id="0" name=""/>
        <dsp:cNvSpPr/>
      </dsp:nvSpPr>
      <dsp:spPr>
        <a:xfrm>
          <a:off x="0" y="0"/>
          <a:ext cx="10880726" cy="1371600"/>
        </a:xfrm>
        <a:prstGeom prst="rect">
          <a:avLst/>
        </a:prstGeom>
        <a:solidFill>
          <a:schemeClr val="dk2">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Bucket Count</a:t>
          </a:r>
        </a:p>
      </dsp:txBody>
      <dsp:txXfrm>
        <a:off x="0" y="0"/>
        <a:ext cx="10880726" cy="1371600"/>
      </dsp:txXfrm>
    </dsp:sp>
    <dsp:sp modelId="{DF6CB1AF-31C6-492D-B537-37AE47207987}">
      <dsp:nvSpPr>
        <dsp:cNvPr id="0" name=""/>
        <dsp:cNvSpPr/>
      </dsp:nvSpPr>
      <dsp:spPr>
        <a:xfrm>
          <a:off x="0" y="1371600"/>
          <a:ext cx="2720181" cy="2880360"/>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Specifies the number of unique entries</a:t>
          </a:r>
        </a:p>
        <a:p>
          <a:pPr marL="171450" lvl="1" indent="-171450" algn="l" defTabSz="844550">
            <a:lnSpc>
              <a:spcPct val="90000"/>
            </a:lnSpc>
            <a:spcBef>
              <a:spcPct val="0"/>
            </a:spcBef>
            <a:spcAft>
              <a:spcPct val="15000"/>
            </a:spcAft>
            <a:buChar char="•"/>
          </a:pPr>
          <a:r>
            <a:rPr lang="en-US" sz="1900" kern="1200" dirty="0"/>
            <a:t>8 bytes per entry</a:t>
          </a:r>
        </a:p>
      </dsp:txBody>
      <dsp:txXfrm>
        <a:off x="0" y="1371600"/>
        <a:ext cx="2720181" cy="2880360"/>
      </dsp:txXfrm>
    </dsp:sp>
    <dsp:sp modelId="{57A1C6A4-FFF3-4ABA-9D66-D92AB8427587}">
      <dsp:nvSpPr>
        <dsp:cNvPr id="0" name=""/>
        <dsp:cNvSpPr/>
      </dsp:nvSpPr>
      <dsp:spPr>
        <a:xfrm>
          <a:off x="2720181" y="1371600"/>
          <a:ext cx="2720181" cy="2880360"/>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Small bucket count</a:t>
          </a:r>
        </a:p>
        <a:p>
          <a:pPr marL="171450" lvl="1" indent="-171450" algn="l" defTabSz="844550">
            <a:lnSpc>
              <a:spcPct val="90000"/>
            </a:lnSpc>
            <a:spcBef>
              <a:spcPct val="0"/>
            </a:spcBef>
            <a:spcAft>
              <a:spcPct val="15000"/>
            </a:spcAft>
            <a:buChar char="•"/>
          </a:pPr>
          <a:r>
            <a:rPr lang="en-US" sz="1900" kern="1200"/>
            <a:t>conserves memory</a:t>
          </a:r>
        </a:p>
        <a:p>
          <a:pPr marL="171450" lvl="1" indent="-171450" algn="l" defTabSz="844550">
            <a:lnSpc>
              <a:spcPct val="90000"/>
            </a:lnSpc>
            <a:spcBef>
              <a:spcPct val="0"/>
            </a:spcBef>
            <a:spcAft>
              <a:spcPct val="15000"/>
            </a:spcAft>
            <a:buChar char="•"/>
          </a:pPr>
          <a:r>
            <a:rPr lang="en-US" sz="1900" kern="1200"/>
            <a:t>May cause collisions</a:t>
          </a:r>
        </a:p>
      </dsp:txBody>
      <dsp:txXfrm>
        <a:off x="2720181" y="1371600"/>
        <a:ext cx="2720181" cy="2880360"/>
      </dsp:txXfrm>
    </dsp:sp>
    <dsp:sp modelId="{D2BD5ECA-12A9-47F2-895F-3D4DBEBD50DB}">
      <dsp:nvSpPr>
        <dsp:cNvPr id="0" name=""/>
        <dsp:cNvSpPr/>
      </dsp:nvSpPr>
      <dsp:spPr>
        <a:xfrm>
          <a:off x="5440363" y="1371600"/>
          <a:ext cx="2720181" cy="2880360"/>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Large bucket count</a:t>
          </a:r>
        </a:p>
        <a:p>
          <a:pPr marL="171450" lvl="1" indent="-171450" algn="l" defTabSz="844550">
            <a:lnSpc>
              <a:spcPct val="90000"/>
            </a:lnSpc>
            <a:spcBef>
              <a:spcPct val="0"/>
            </a:spcBef>
            <a:spcAft>
              <a:spcPct val="15000"/>
            </a:spcAft>
            <a:buChar char="•"/>
          </a:pPr>
          <a:r>
            <a:rPr lang="en-US" sz="1900" kern="1200"/>
            <a:t>High memory consumption</a:t>
          </a:r>
        </a:p>
        <a:p>
          <a:pPr marL="171450" lvl="1" indent="-171450" algn="l" defTabSz="844550">
            <a:lnSpc>
              <a:spcPct val="90000"/>
            </a:lnSpc>
            <a:spcBef>
              <a:spcPct val="0"/>
            </a:spcBef>
            <a:spcAft>
              <a:spcPct val="15000"/>
            </a:spcAft>
            <a:buChar char="•"/>
          </a:pPr>
          <a:r>
            <a:rPr lang="en-US" sz="1900" kern="1200"/>
            <a:t>May avoid collisions</a:t>
          </a:r>
        </a:p>
      </dsp:txBody>
      <dsp:txXfrm>
        <a:off x="5440363" y="1371600"/>
        <a:ext cx="2720181" cy="2880360"/>
      </dsp:txXfrm>
    </dsp:sp>
    <dsp:sp modelId="{113C94DD-C3C9-4683-9C70-A35C31270D52}">
      <dsp:nvSpPr>
        <dsp:cNvPr id="0" name=""/>
        <dsp:cNvSpPr/>
      </dsp:nvSpPr>
      <dsp:spPr>
        <a:xfrm>
          <a:off x="8160544" y="1371600"/>
          <a:ext cx="2720181" cy="2880360"/>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Best practices</a:t>
          </a:r>
        </a:p>
        <a:p>
          <a:pPr marL="171450" lvl="1" indent="-171450" algn="l" defTabSz="844550">
            <a:lnSpc>
              <a:spcPct val="90000"/>
            </a:lnSpc>
            <a:spcBef>
              <a:spcPct val="0"/>
            </a:spcBef>
            <a:spcAft>
              <a:spcPct val="15000"/>
            </a:spcAft>
            <a:buChar char="•"/>
          </a:pPr>
          <a:r>
            <a:rPr lang="en-US" sz="1900" kern="1200"/>
            <a:t>Start with bucket count between 1 to 2 times the number of rows.</a:t>
          </a:r>
        </a:p>
        <a:p>
          <a:pPr marL="171450" lvl="1" indent="-171450" algn="l" defTabSz="844550">
            <a:lnSpc>
              <a:spcPct val="90000"/>
            </a:lnSpc>
            <a:spcBef>
              <a:spcPct val="0"/>
            </a:spcBef>
            <a:spcAft>
              <a:spcPct val="15000"/>
            </a:spcAft>
            <a:buChar char="•"/>
          </a:pPr>
          <a:r>
            <a:rPr lang="en-US" sz="1900" kern="1200"/>
            <a:t>Monitor for duplicate entries. Adjust as necessary.</a:t>
          </a:r>
        </a:p>
      </dsp:txBody>
      <dsp:txXfrm>
        <a:off x="8160544" y="1371600"/>
        <a:ext cx="2720181" cy="2880360"/>
      </dsp:txXfrm>
    </dsp:sp>
    <dsp:sp modelId="{9A15F068-B966-4830-BCD6-8181686C28AC}">
      <dsp:nvSpPr>
        <dsp:cNvPr id="0" name=""/>
        <dsp:cNvSpPr/>
      </dsp:nvSpPr>
      <dsp:spPr>
        <a:xfrm>
          <a:off x="0" y="4251960"/>
          <a:ext cx="10880726" cy="320040"/>
        </a:xfrm>
        <a:prstGeom prst="rect">
          <a:avLst/>
        </a:prstGeom>
        <a:solidFill>
          <a:schemeClr val="dk2">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059CD5-B18D-471F-8FAC-CE550A102C29}">
      <dsp:nvSpPr>
        <dsp:cNvPr id="0" name=""/>
        <dsp:cNvSpPr/>
      </dsp:nvSpPr>
      <dsp:spPr>
        <a:xfrm>
          <a:off x="0" y="0"/>
          <a:ext cx="7345363" cy="228674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a:t>Transaction Semantics for memory-optimized tables</a:t>
          </a:r>
          <a:endParaRPr lang="en-US" sz="2400" kern="1200"/>
        </a:p>
      </dsp:txBody>
      <dsp:txXfrm>
        <a:off x="0" y="0"/>
        <a:ext cx="7345363" cy="686024"/>
      </dsp:txXfrm>
    </dsp:sp>
    <dsp:sp modelId="{C7E1AABB-7F48-4A16-99E7-DBC858E86FD2}">
      <dsp:nvSpPr>
        <dsp:cNvPr id="0" name=""/>
        <dsp:cNvSpPr/>
      </dsp:nvSpPr>
      <dsp:spPr>
        <a:xfrm>
          <a:off x="734536" y="686079"/>
          <a:ext cx="5876290" cy="33313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Multi-Versioning</a:t>
          </a:r>
          <a:endParaRPr lang="en-US" sz="1600" kern="1200"/>
        </a:p>
      </dsp:txBody>
      <dsp:txXfrm>
        <a:off x="744293" y="695836"/>
        <a:ext cx="5856776" cy="313616"/>
      </dsp:txXfrm>
    </dsp:sp>
    <dsp:sp modelId="{BA8EF56C-495E-4A7B-A086-3183B429C330}">
      <dsp:nvSpPr>
        <dsp:cNvPr id="0" name=""/>
        <dsp:cNvSpPr/>
      </dsp:nvSpPr>
      <dsp:spPr>
        <a:xfrm>
          <a:off x="734536" y="1070461"/>
          <a:ext cx="5876290" cy="333130"/>
        </a:xfrm>
        <a:prstGeom prst="roundRect">
          <a:avLst>
            <a:gd name="adj" fmla="val 10000"/>
          </a:avLst>
        </a:prstGeom>
        <a:solidFill>
          <a:schemeClr val="accent3">
            <a:hueOff val="2076213"/>
            <a:satOff val="-7314"/>
            <a:lumOff val="-50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Snapshot-Based transaction isolation</a:t>
          </a:r>
          <a:endParaRPr lang="en-US" sz="1600" kern="1200"/>
        </a:p>
      </dsp:txBody>
      <dsp:txXfrm>
        <a:off x="744293" y="1080218"/>
        <a:ext cx="5856776" cy="313616"/>
      </dsp:txXfrm>
    </dsp:sp>
    <dsp:sp modelId="{AAD09784-5DEA-4D2E-9D08-3ACDA653E0E6}">
      <dsp:nvSpPr>
        <dsp:cNvPr id="0" name=""/>
        <dsp:cNvSpPr/>
      </dsp:nvSpPr>
      <dsp:spPr>
        <a:xfrm>
          <a:off x="734536" y="1454842"/>
          <a:ext cx="5876290" cy="333130"/>
        </a:xfrm>
        <a:prstGeom prst="roundRect">
          <a:avLst>
            <a:gd name="adj" fmla="val 10000"/>
          </a:avLst>
        </a:prstGeom>
        <a:solidFill>
          <a:schemeClr val="accent3">
            <a:hueOff val="4152427"/>
            <a:satOff val="-14627"/>
            <a:lumOff val="-100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Optimistic</a:t>
          </a:r>
          <a:endParaRPr lang="en-US" sz="1600" kern="1200"/>
        </a:p>
      </dsp:txBody>
      <dsp:txXfrm>
        <a:off x="744293" y="1464599"/>
        <a:ext cx="5856776" cy="313616"/>
      </dsp:txXfrm>
    </dsp:sp>
    <dsp:sp modelId="{BC8DCC81-5745-4E8A-A59A-10D4A129E953}">
      <dsp:nvSpPr>
        <dsp:cNvPr id="0" name=""/>
        <dsp:cNvSpPr/>
      </dsp:nvSpPr>
      <dsp:spPr>
        <a:xfrm>
          <a:off x="734536" y="1839223"/>
          <a:ext cx="5876290" cy="333130"/>
        </a:xfrm>
        <a:prstGeom prst="roundRect">
          <a:avLst>
            <a:gd name="adj" fmla="val 10000"/>
          </a:avLst>
        </a:prstGeom>
        <a:solidFill>
          <a:schemeClr val="accent3">
            <a:hueOff val="6228640"/>
            <a:satOff val="-21941"/>
            <a:lumOff val="-150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Conflict Detection</a:t>
          </a:r>
          <a:endParaRPr lang="en-US" sz="1600" kern="1200"/>
        </a:p>
      </dsp:txBody>
      <dsp:txXfrm>
        <a:off x="744293" y="1848980"/>
        <a:ext cx="5856776" cy="3136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72FF9-5C91-4107-8B82-9BF71AE465FC}">
      <dsp:nvSpPr>
        <dsp:cNvPr id="0" name=""/>
        <dsp:cNvSpPr/>
      </dsp:nvSpPr>
      <dsp:spPr>
        <a:xfrm>
          <a:off x="343614" y="525"/>
          <a:ext cx="1414462" cy="84867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Latency</a:t>
          </a:r>
        </a:p>
      </dsp:txBody>
      <dsp:txXfrm>
        <a:off x="343614" y="525"/>
        <a:ext cx="1414462" cy="848677"/>
      </dsp:txXfrm>
    </dsp:sp>
    <dsp:sp modelId="{133DBE3D-2A68-4B5F-BD52-231A1F20747E}">
      <dsp:nvSpPr>
        <dsp:cNvPr id="0" name=""/>
        <dsp:cNvSpPr/>
      </dsp:nvSpPr>
      <dsp:spPr>
        <a:xfrm>
          <a:off x="1899523" y="525"/>
          <a:ext cx="1414462" cy="84867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IOPs statistics</a:t>
          </a:r>
        </a:p>
      </dsp:txBody>
      <dsp:txXfrm>
        <a:off x="1899523" y="525"/>
        <a:ext cx="1414462" cy="84867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34DA2-45A1-418C-8615-600B095BA75E}">
      <dsp:nvSpPr>
        <dsp:cNvPr id="0" name=""/>
        <dsp:cNvSpPr/>
      </dsp:nvSpPr>
      <dsp:spPr>
        <a:xfrm>
          <a:off x="0" y="4062533"/>
          <a:ext cx="10880726" cy="88878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baseline="0"/>
            <a:t>Objects will get auto-recompilation at:</a:t>
          </a:r>
          <a:endParaRPr lang="en-US" sz="1600" kern="1200"/>
        </a:p>
      </dsp:txBody>
      <dsp:txXfrm>
        <a:off x="0" y="4062533"/>
        <a:ext cx="10880726" cy="479942"/>
      </dsp:txXfrm>
    </dsp:sp>
    <dsp:sp modelId="{6CAA2286-2BBA-4E16-88E1-3C637C3309E5}">
      <dsp:nvSpPr>
        <dsp:cNvPr id="0" name=""/>
        <dsp:cNvSpPr/>
      </dsp:nvSpPr>
      <dsp:spPr>
        <a:xfrm>
          <a:off x="5312" y="4524700"/>
          <a:ext cx="3623366" cy="40884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baseline="0"/>
            <a:t>SQL Server restarts, </a:t>
          </a:r>
          <a:endParaRPr lang="en-US" sz="1000" kern="1200"/>
        </a:p>
      </dsp:txBody>
      <dsp:txXfrm>
        <a:off x="5312" y="4524700"/>
        <a:ext cx="3623366" cy="408840"/>
      </dsp:txXfrm>
    </dsp:sp>
    <dsp:sp modelId="{DA0F282E-D35C-4990-BC7D-0E61507095D1}">
      <dsp:nvSpPr>
        <dsp:cNvPr id="0" name=""/>
        <dsp:cNvSpPr/>
      </dsp:nvSpPr>
      <dsp:spPr>
        <a:xfrm>
          <a:off x="3628679" y="4524700"/>
          <a:ext cx="3623366" cy="40884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baseline="0"/>
            <a:t>On database failover, </a:t>
          </a:r>
          <a:endParaRPr lang="en-US" sz="1000" kern="1200"/>
        </a:p>
      </dsp:txBody>
      <dsp:txXfrm>
        <a:off x="3628679" y="4524700"/>
        <a:ext cx="3623366" cy="408840"/>
      </dsp:txXfrm>
    </dsp:sp>
    <dsp:sp modelId="{B73056C6-E3DD-4DC2-B1B9-5B0FD2867138}">
      <dsp:nvSpPr>
        <dsp:cNvPr id="0" name=""/>
        <dsp:cNvSpPr/>
      </dsp:nvSpPr>
      <dsp:spPr>
        <a:xfrm>
          <a:off x="7252046" y="4524700"/>
          <a:ext cx="3623366" cy="40884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baseline="0"/>
            <a:t>If database is taken offline and back online</a:t>
          </a:r>
          <a:endParaRPr lang="en-US" sz="1000" kern="1200"/>
        </a:p>
      </dsp:txBody>
      <dsp:txXfrm>
        <a:off x="7252046" y="4524700"/>
        <a:ext cx="3623366" cy="408840"/>
      </dsp:txXfrm>
    </dsp:sp>
    <dsp:sp modelId="{CC39799C-0656-41C5-AE4E-DBFE4582A628}">
      <dsp:nvSpPr>
        <dsp:cNvPr id="0" name=""/>
        <dsp:cNvSpPr/>
      </dsp:nvSpPr>
      <dsp:spPr>
        <a:xfrm rot="10800000">
          <a:off x="0" y="2708916"/>
          <a:ext cx="10880726" cy="1366948"/>
        </a:xfrm>
        <a:prstGeom prst="upArrowCallou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baseline="0"/>
            <a:t>Limitations with Native Compiled SPs:</a:t>
          </a:r>
          <a:endParaRPr lang="en-US" sz="1600" kern="1200"/>
        </a:p>
      </dsp:txBody>
      <dsp:txXfrm rot="-10800000">
        <a:off x="0" y="2708916"/>
        <a:ext cx="10880726" cy="479798"/>
      </dsp:txXfrm>
    </dsp:sp>
    <dsp:sp modelId="{35A651F9-AB2B-41A6-AA8E-03E97B778A15}">
      <dsp:nvSpPr>
        <dsp:cNvPr id="0" name=""/>
        <dsp:cNvSpPr/>
      </dsp:nvSpPr>
      <dsp:spPr>
        <a:xfrm>
          <a:off x="0" y="3188715"/>
          <a:ext cx="2720181" cy="40871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baseline="0"/>
            <a:t>Full Transact-SQL programmability is not implemented</a:t>
          </a:r>
          <a:endParaRPr lang="en-US" sz="1000" kern="1200"/>
        </a:p>
      </dsp:txBody>
      <dsp:txXfrm>
        <a:off x="0" y="3188715"/>
        <a:ext cx="2720181" cy="408717"/>
      </dsp:txXfrm>
    </dsp:sp>
    <dsp:sp modelId="{058A717D-3EC6-44C7-AAA3-99F910E37200}">
      <dsp:nvSpPr>
        <dsp:cNvPr id="0" name=""/>
        <dsp:cNvSpPr/>
      </dsp:nvSpPr>
      <dsp:spPr>
        <a:xfrm>
          <a:off x="2720181" y="3188715"/>
          <a:ext cx="2720181" cy="40871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baseline="0"/>
            <a:t>Full Query Surface is not implemented</a:t>
          </a:r>
          <a:endParaRPr lang="en-US" sz="1000" kern="1200"/>
        </a:p>
      </dsp:txBody>
      <dsp:txXfrm>
        <a:off x="2720181" y="3188715"/>
        <a:ext cx="2720181" cy="408717"/>
      </dsp:txXfrm>
    </dsp:sp>
    <dsp:sp modelId="{D8121CE2-820B-4E7E-8B65-36DF52C128B1}">
      <dsp:nvSpPr>
        <dsp:cNvPr id="0" name=""/>
        <dsp:cNvSpPr/>
      </dsp:nvSpPr>
      <dsp:spPr>
        <a:xfrm>
          <a:off x="5440363" y="3188715"/>
          <a:ext cx="2720181" cy="40871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b="1" kern="1200" baseline="0"/>
            <a:t>SCHEMABINDING </a:t>
          </a:r>
          <a:r>
            <a:rPr lang="en-US" sz="1000" kern="1200" baseline="0"/>
            <a:t>is</a:t>
          </a:r>
          <a:r>
            <a:rPr lang="en-US" sz="1000" b="1" kern="1200" baseline="0"/>
            <a:t> </a:t>
          </a:r>
          <a:r>
            <a:rPr lang="en-US" sz="1000" kern="1200" baseline="0"/>
            <a:t>required</a:t>
          </a:r>
          <a:endParaRPr lang="en-US" sz="1000" kern="1200"/>
        </a:p>
      </dsp:txBody>
      <dsp:txXfrm>
        <a:off x="5440363" y="3188715"/>
        <a:ext cx="2720181" cy="408717"/>
      </dsp:txXfrm>
    </dsp:sp>
    <dsp:sp modelId="{8ADC96C6-6E75-4921-B40B-73DA86702377}">
      <dsp:nvSpPr>
        <dsp:cNvPr id="0" name=""/>
        <dsp:cNvSpPr/>
      </dsp:nvSpPr>
      <dsp:spPr>
        <a:xfrm>
          <a:off x="8160544" y="3188715"/>
          <a:ext cx="2720181" cy="40871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baseline="0"/>
            <a:t>The procedure body must consist of exactly one </a:t>
          </a:r>
          <a:r>
            <a:rPr lang="en-US" sz="1000" b="1" kern="1200" baseline="0"/>
            <a:t>ATOMIC BLOCK</a:t>
          </a:r>
          <a:r>
            <a:rPr lang="en-US" sz="1000" kern="1200" baseline="0"/>
            <a:t> (with BEGIN ATOMIC)</a:t>
          </a:r>
          <a:endParaRPr lang="en-US" sz="1000" kern="1200"/>
        </a:p>
      </dsp:txBody>
      <dsp:txXfrm>
        <a:off x="8160544" y="3188715"/>
        <a:ext cx="2720181" cy="408717"/>
      </dsp:txXfrm>
    </dsp:sp>
    <dsp:sp modelId="{0AE3FD2D-CC45-45DD-AC5C-C196673B41DA}">
      <dsp:nvSpPr>
        <dsp:cNvPr id="0" name=""/>
        <dsp:cNvSpPr/>
      </dsp:nvSpPr>
      <dsp:spPr>
        <a:xfrm rot="10800000">
          <a:off x="0" y="1355300"/>
          <a:ext cx="10880726" cy="1366948"/>
        </a:xfrm>
        <a:prstGeom prst="upArrowCallou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baseline="0"/>
            <a:t>The process converts T-SQL programming constructs into native code, which consists of processor instructions that won’t require further compilation or interpretation</a:t>
          </a:r>
          <a:endParaRPr lang="en-US" sz="1600" kern="1200"/>
        </a:p>
      </dsp:txBody>
      <dsp:txXfrm rot="10800000">
        <a:off x="0" y="1355300"/>
        <a:ext cx="10880726" cy="888202"/>
      </dsp:txXfrm>
    </dsp:sp>
    <dsp:sp modelId="{68478707-E050-413B-93B7-BDE32FDE2B26}">
      <dsp:nvSpPr>
        <dsp:cNvPr id="0" name=""/>
        <dsp:cNvSpPr/>
      </dsp:nvSpPr>
      <dsp:spPr>
        <a:xfrm rot="10800000">
          <a:off x="0" y="1683"/>
          <a:ext cx="10880726" cy="1366948"/>
        </a:xfrm>
        <a:prstGeom prst="upArrowCallou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baseline="0" dirty="0"/>
            <a:t>Native Compilation allows faster data access and more efficient query execution than Interpreted Transact-SQL (also called INTEROP)</a:t>
          </a:r>
          <a:endParaRPr lang="en-US" sz="1600" kern="1200" dirty="0"/>
        </a:p>
      </dsp:txBody>
      <dsp:txXfrm rot="10800000">
        <a:off x="0" y="1683"/>
        <a:ext cx="10880726" cy="88820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4E3AE-608E-4185-8E63-A661ED93CA4F}">
      <dsp:nvSpPr>
        <dsp:cNvPr id="0" name=""/>
        <dsp:cNvSpPr/>
      </dsp:nvSpPr>
      <dsp:spPr>
        <a:xfrm>
          <a:off x="816054" y="0"/>
          <a:ext cx="9248617" cy="2286747"/>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6CCB5B-9D89-4DA5-93F6-5E020E4DD8EE}">
      <dsp:nvSpPr>
        <dsp:cNvPr id="0" name=""/>
        <dsp:cNvSpPr/>
      </dsp:nvSpPr>
      <dsp:spPr>
        <a:xfrm>
          <a:off x="4781" y="686024"/>
          <a:ext cx="2090608" cy="914698"/>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baseline="0"/>
            <a:t>CREATE PROCEDURE</a:t>
          </a:r>
          <a:r>
            <a:rPr lang="en-US" sz="1300" kern="1200" baseline="0"/>
            <a:t> is issued</a:t>
          </a:r>
          <a:endParaRPr lang="en-US" sz="1300" kern="1200"/>
        </a:p>
      </dsp:txBody>
      <dsp:txXfrm>
        <a:off x="49433" y="730676"/>
        <a:ext cx="2001304" cy="825394"/>
      </dsp:txXfrm>
    </dsp:sp>
    <dsp:sp modelId="{B19886E5-9330-4353-9DE1-BAF80608905C}">
      <dsp:nvSpPr>
        <dsp:cNvPr id="0" name=""/>
        <dsp:cNvSpPr/>
      </dsp:nvSpPr>
      <dsp:spPr>
        <a:xfrm>
          <a:off x="2199920" y="686024"/>
          <a:ext cx="2090608" cy="914698"/>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baseline="0" dirty="0"/>
            <a:t>Parser and </a:t>
          </a:r>
          <a:r>
            <a:rPr lang="en-US" sz="1300" kern="1200" baseline="0" dirty="0" err="1"/>
            <a:t>Algebrizer</a:t>
          </a:r>
          <a:r>
            <a:rPr lang="en-US" sz="1300" kern="1200" baseline="0" dirty="0"/>
            <a:t> create the processing flow.</a:t>
          </a:r>
          <a:endParaRPr lang="en-US" sz="1300" kern="1200" dirty="0"/>
        </a:p>
      </dsp:txBody>
      <dsp:txXfrm>
        <a:off x="2244572" y="730676"/>
        <a:ext cx="2001304" cy="825394"/>
      </dsp:txXfrm>
    </dsp:sp>
    <dsp:sp modelId="{CBE8E113-A0DE-4F0A-A03D-27720F31E516}">
      <dsp:nvSpPr>
        <dsp:cNvPr id="0" name=""/>
        <dsp:cNvSpPr/>
      </dsp:nvSpPr>
      <dsp:spPr>
        <a:xfrm>
          <a:off x="4395058" y="686024"/>
          <a:ext cx="2090608" cy="914698"/>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baseline="0"/>
            <a:t>Optimizer creates optimized query execution plans.</a:t>
          </a:r>
          <a:endParaRPr lang="en-US" sz="1300" kern="1200"/>
        </a:p>
      </dsp:txBody>
      <dsp:txXfrm>
        <a:off x="4439710" y="730676"/>
        <a:ext cx="2001304" cy="825394"/>
      </dsp:txXfrm>
    </dsp:sp>
    <dsp:sp modelId="{4233049A-D958-4C7D-817F-D98288EAB748}">
      <dsp:nvSpPr>
        <dsp:cNvPr id="0" name=""/>
        <dsp:cNvSpPr/>
      </dsp:nvSpPr>
      <dsp:spPr>
        <a:xfrm>
          <a:off x="6590197" y="686024"/>
          <a:ext cx="2090608" cy="914698"/>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baseline="0"/>
            <a:t>In-Memory OLTP compiler generates a DLL containing  machine code</a:t>
          </a:r>
          <a:endParaRPr lang="en-US" sz="1300" kern="1200"/>
        </a:p>
      </dsp:txBody>
      <dsp:txXfrm>
        <a:off x="6634849" y="730676"/>
        <a:ext cx="2001304" cy="825394"/>
      </dsp:txXfrm>
    </dsp:sp>
    <dsp:sp modelId="{543911F2-0DDD-480F-9162-A665FC43ED39}">
      <dsp:nvSpPr>
        <dsp:cNvPr id="0" name=""/>
        <dsp:cNvSpPr/>
      </dsp:nvSpPr>
      <dsp:spPr>
        <a:xfrm>
          <a:off x="8785336" y="686024"/>
          <a:ext cx="2090608" cy="914698"/>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baseline="0"/>
            <a:t>DLL is loaded into memory.</a:t>
          </a:r>
          <a:endParaRPr lang="en-US" sz="1300" kern="1200"/>
        </a:p>
      </dsp:txBody>
      <dsp:txXfrm>
        <a:off x="8829988" y="730676"/>
        <a:ext cx="2001304" cy="82539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5E265-DBA8-44D2-AA68-41021258B256}">
      <dsp:nvSpPr>
        <dsp:cNvPr id="0" name=""/>
        <dsp:cNvSpPr/>
      </dsp:nvSpPr>
      <dsp:spPr>
        <a:xfrm>
          <a:off x="0" y="313882"/>
          <a:ext cx="4450643" cy="4450643"/>
        </a:xfrm>
        <a:prstGeom prst="ellipse">
          <a:avLst/>
        </a:prstGeom>
        <a:solidFill>
          <a:schemeClr val="dk2">
            <a:alpha val="50000"/>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9907DEC-F42B-4813-954B-D9B20B31C652}">
      <dsp:nvSpPr>
        <dsp:cNvPr id="0" name=""/>
        <dsp:cNvSpPr/>
      </dsp:nvSpPr>
      <dsp:spPr>
        <a:xfrm>
          <a:off x="210536" y="500809"/>
          <a:ext cx="801115" cy="801115"/>
        </a:xfrm>
        <a:prstGeom prst="ellipse">
          <a:avLst/>
        </a:prstGeom>
        <a:solidFill>
          <a:schemeClr val="dk2">
            <a:alpha val="50000"/>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7AC5822-3067-45F4-9AA7-F070636C3BB7}">
      <dsp:nvSpPr>
        <dsp:cNvPr id="0" name=""/>
        <dsp:cNvSpPr/>
      </dsp:nvSpPr>
      <dsp:spPr>
        <a:xfrm>
          <a:off x="611094" y="500809"/>
          <a:ext cx="4285102" cy="801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3340" rIns="0" bIns="53340" numCol="1" spcCol="1270" anchor="ctr" anchorCtr="0">
          <a:noAutofit/>
        </a:bodyPr>
        <a:lstStyle/>
        <a:p>
          <a:pPr marL="0" lvl="0" indent="0" algn="l" defTabSz="1866900">
            <a:lnSpc>
              <a:spcPct val="90000"/>
            </a:lnSpc>
            <a:spcBef>
              <a:spcPct val="0"/>
            </a:spcBef>
            <a:spcAft>
              <a:spcPct val="35000"/>
            </a:spcAft>
            <a:buNone/>
          </a:pPr>
          <a:r>
            <a:rPr lang="en-US" sz="4200" kern="1200">
              <a:latin typeface="Segoe UI Semilight" panose="020B0402040204020203" pitchFamily="34" charset="0"/>
              <a:cs typeface="Segoe UI Semilight" panose="020B0402040204020203" pitchFamily="34" charset="0"/>
            </a:rPr>
            <a:t>Wizard:</a:t>
          </a:r>
          <a:endParaRPr lang="en-US" sz="4200" kern="1200"/>
        </a:p>
      </dsp:txBody>
      <dsp:txXfrm>
        <a:off x="611094" y="500809"/>
        <a:ext cx="4285102" cy="801115"/>
      </dsp:txXfrm>
    </dsp:sp>
    <dsp:sp modelId="{05CEBBCB-4992-487A-9C7C-A9FC88B81207}">
      <dsp:nvSpPr>
        <dsp:cNvPr id="0" name=""/>
        <dsp:cNvSpPr/>
      </dsp:nvSpPr>
      <dsp:spPr>
        <a:xfrm>
          <a:off x="611094" y="1301925"/>
          <a:ext cx="4285102" cy="2414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0" bIns="30480" numCol="1" spcCol="1270" anchor="ctr" anchorCtr="0">
          <a:noAutofit/>
        </a:bodyPr>
        <a:lstStyle/>
        <a:p>
          <a:pPr marL="0" lvl="0" indent="0" algn="l" defTabSz="1066800">
            <a:lnSpc>
              <a:spcPct val="90000"/>
            </a:lnSpc>
            <a:spcBef>
              <a:spcPct val="0"/>
            </a:spcBef>
            <a:spcAft>
              <a:spcPct val="35000"/>
            </a:spcAft>
            <a:buNone/>
          </a:pPr>
          <a:r>
            <a:rPr lang="en-US" sz="2400" kern="1200">
              <a:latin typeface="Segoe UI Semilight" panose="020B0402040204020203" pitchFamily="34" charset="0"/>
              <a:cs typeface="Segoe UI Semilight" panose="020B0402040204020203" pitchFamily="34" charset="0"/>
            </a:rPr>
            <a:t>Analysis of existing tables and stored procedures to identify bottlenecks in the database.</a:t>
          </a:r>
        </a:p>
        <a:p>
          <a:pPr marL="0" lvl="0" indent="0" algn="l" defTabSz="1066800">
            <a:lnSpc>
              <a:spcPct val="90000"/>
            </a:lnSpc>
            <a:spcBef>
              <a:spcPct val="0"/>
            </a:spcBef>
            <a:spcAft>
              <a:spcPct val="35000"/>
            </a:spcAft>
            <a:buNone/>
          </a:pPr>
          <a:r>
            <a:rPr lang="en-US" sz="2400" kern="1200">
              <a:latin typeface="Segoe UI Semilight" panose="020B0402040204020203" pitchFamily="34" charset="0"/>
              <a:cs typeface="Segoe UI Semilight" panose="020B0402040204020203" pitchFamily="34" charset="0"/>
            </a:rPr>
            <a:t>Assistance to migrate these disk-based objects into Memory-Optimized.</a:t>
          </a:r>
          <a:endParaRPr lang="en-US" sz="2400" kern="1200"/>
        </a:p>
      </dsp:txBody>
      <dsp:txXfrm>
        <a:off x="611094" y="1301925"/>
        <a:ext cx="4285102" cy="2414880"/>
      </dsp:txXfrm>
    </dsp:sp>
    <dsp:sp modelId="{ECF124AA-2FA3-475D-84A6-CDBF8E22F539}">
      <dsp:nvSpPr>
        <dsp:cNvPr id="0" name=""/>
        <dsp:cNvSpPr/>
      </dsp:nvSpPr>
      <dsp:spPr>
        <a:xfrm>
          <a:off x="611094" y="3716805"/>
          <a:ext cx="161280" cy="161280"/>
        </a:xfrm>
        <a:prstGeom prst="ellipse">
          <a:avLst/>
        </a:prstGeom>
        <a:solidFill>
          <a:schemeClr val="dk2">
            <a:alpha val="50000"/>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ED276DD1-D9F6-48F4-A78B-5385DFC1024A}">
      <dsp:nvSpPr>
        <dsp:cNvPr id="0" name=""/>
        <dsp:cNvSpPr/>
      </dsp:nvSpPr>
      <dsp:spPr>
        <a:xfrm>
          <a:off x="611094" y="3878085"/>
          <a:ext cx="4285102" cy="44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0640" rIns="0" bIns="40640" numCol="1" spcCol="1270" anchor="ctr" anchorCtr="0">
          <a:noAutofit/>
        </a:bodyPr>
        <a:lstStyle/>
        <a:p>
          <a:pPr marL="0" lvl="0" indent="0" algn="l" defTabSz="1422400">
            <a:lnSpc>
              <a:spcPct val="90000"/>
            </a:lnSpc>
            <a:spcBef>
              <a:spcPct val="0"/>
            </a:spcBef>
            <a:spcAft>
              <a:spcPct val="35000"/>
            </a:spcAft>
            <a:buNone/>
          </a:pPr>
          <a:endParaRPr lang="en-US" sz="3200" kern="1200"/>
        </a:p>
      </dsp:txBody>
      <dsp:txXfrm>
        <a:off x="611094" y="3878085"/>
        <a:ext cx="4285102" cy="44928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9247-99F6-4AF2-B76D-35A7CDAFD370}">
      <dsp:nvSpPr>
        <dsp:cNvPr id="0" name=""/>
        <dsp:cNvSpPr/>
      </dsp:nvSpPr>
      <dsp:spPr>
        <a:xfrm>
          <a:off x="0" y="5257"/>
          <a:ext cx="10880725" cy="5662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What is the primary storage for Memory-Optimized Tables?</a:t>
          </a:r>
        </a:p>
      </dsp:txBody>
      <dsp:txXfrm>
        <a:off x="27644" y="32901"/>
        <a:ext cx="10825437" cy="510992"/>
      </dsp:txXfrm>
    </dsp:sp>
    <dsp:sp modelId="{E3FF152E-657D-4A34-A150-809A4E24A02E}">
      <dsp:nvSpPr>
        <dsp:cNvPr id="0" name=""/>
        <dsp:cNvSpPr/>
      </dsp:nvSpPr>
      <dsp:spPr>
        <a:xfrm>
          <a:off x="0" y="634897"/>
          <a:ext cx="10880725" cy="5662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True or False: The index contents for Memory-Optimized Tables stored in the data file</a:t>
          </a:r>
        </a:p>
      </dsp:txBody>
      <dsp:txXfrm>
        <a:off x="27644" y="662541"/>
        <a:ext cx="10825437" cy="510992"/>
      </dsp:txXfrm>
    </dsp:sp>
    <dsp:sp modelId="{4A71D5C7-A7D6-46CE-B888-CF65241F6B98}">
      <dsp:nvSpPr>
        <dsp:cNvPr id="0" name=""/>
        <dsp:cNvSpPr/>
      </dsp:nvSpPr>
      <dsp:spPr>
        <a:xfrm>
          <a:off x="0" y="1264537"/>
          <a:ext cx="10880725" cy="5662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What is the impact of having too many indexes on a Memory-Optimized Table?</a:t>
          </a:r>
        </a:p>
      </dsp:txBody>
      <dsp:txXfrm>
        <a:off x="27644" y="1292181"/>
        <a:ext cx="10825437" cy="510992"/>
      </dsp:txXfrm>
    </dsp:sp>
    <dsp:sp modelId="{4CE6D622-6C4B-4912-A756-057BDFDF7259}">
      <dsp:nvSpPr>
        <dsp:cNvPr id="0" name=""/>
        <dsp:cNvSpPr/>
      </dsp:nvSpPr>
      <dsp:spPr>
        <a:xfrm>
          <a:off x="0" y="1894177"/>
          <a:ext cx="10880725" cy="566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What impact can possibly happen with a HASH index with a small bucket count?</a:t>
          </a:r>
        </a:p>
      </dsp:txBody>
      <dsp:txXfrm>
        <a:off x="27644" y="1921821"/>
        <a:ext cx="10825437" cy="510992"/>
      </dsp:txXfrm>
    </dsp:sp>
    <dsp:sp modelId="{0E5177C7-801D-471B-9850-4FD8DFBC4036}">
      <dsp:nvSpPr>
        <dsp:cNvPr id="0" name=""/>
        <dsp:cNvSpPr/>
      </dsp:nvSpPr>
      <dsp:spPr>
        <a:xfrm>
          <a:off x="0" y="2523818"/>
          <a:ext cx="10880725" cy="566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What is the memory impact on having a HASH index with a large bucket count?</a:t>
          </a:r>
        </a:p>
      </dsp:txBody>
      <dsp:txXfrm>
        <a:off x="27644" y="2551462"/>
        <a:ext cx="10825437" cy="510992"/>
      </dsp:txXfrm>
    </dsp:sp>
    <dsp:sp modelId="{196D8D5C-AF3C-4B3F-BC76-432EBE3C6399}">
      <dsp:nvSpPr>
        <dsp:cNvPr id="0" name=""/>
        <dsp:cNvSpPr/>
      </dsp:nvSpPr>
      <dsp:spPr>
        <a:xfrm>
          <a:off x="0" y="3153458"/>
          <a:ext cx="10880725" cy="5662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Are there performance advantages of having a non-chatty Natively Stored Procedure?</a:t>
          </a:r>
        </a:p>
      </dsp:txBody>
      <dsp:txXfrm>
        <a:off x="27644" y="3181102"/>
        <a:ext cx="10825437" cy="510992"/>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19270F-602D-4E71-A25D-9E7371082AA0}">
      <dsp:nvSpPr>
        <dsp:cNvPr id="0" name=""/>
        <dsp:cNvSpPr/>
      </dsp:nvSpPr>
      <dsp:spPr>
        <a:xfrm>
          <a:off x="0" y="588"/>
          <a:ext cx="10880726" cy="13767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49A655-52C5-4CF7-BB3C-25297FBA263C}">
      <dsp:nvSpPr>
        <dsp:cNvPr id="0" name=""/>
        <dsp:cNvSpPr/>
      </dsp:nvSpPr>
      <dsp:spPr>
        <a:xfrm>
          <a:off x="416453" y="310347"/>
          <a:ext cx="757188" cy="7571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1BCA7F-B15E-4010-A026-CEC091634249}">
      <dsp:nvSpPr>
        <dsp:cNvPr id="0" name=""/>
        <dsp:cNvSpPr/>
      </dsp:nvSpPr>
      <dsp:spPr>
        <a:xfrm>
          <a:off x="1590096" y="588"/>
          <a:ext cx="9290629" cy="1376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701" tIns="145701" rIns="145701" bIns="145701" numCol="1" spcCol="1270" anchor="ctr" anchorCtr="0">
          <a:noAutofit/>
        </a:bodyPr>
        <a:lstStyle/>
        <a:p>
          <a:pPr marL="0" lvl="0" indent="0" algn="l" defTabSz="1111250">
            <a:lnSpc>
              <a:spcPct val="100000"/>
            </a:lnSpc>
            <a:spcBef>
              <a:spcPct val="0"/>
            </a:spcBef>
            <a:spcAft>
              <a:spcPct val="35000"/>
            </a:spcAft>
            <a:buNone/>
          </a:pPr>
          <a:r>
            <a:rPr lang="en-US" sz="2500" b="0" kern="1200"/>
            <a:t>Adaptive Query Processing (2017)</a:t>
          </a:r>
        </a:p>
      </dsp:txBody>
      <dsp:txXfrm>
        <a:off x="1590096" y="588"/>
        <a:ext cx="9290629" cy="1376706"/>
      </dsp:txXfrm>
    </dsp:sp>
    <dsp:sp modelId="{098E2AA6-0642-4D63-B364-2AFF9CB1FFC6}">
      <dsp:nvSpPr>
        <dsp:cNvPr id="0" name=""/>
        <dsp:cNvSpPr/>
      </dsp:nvSpPr>
      <dsp:spPr>
        <a:xfrm>
          <a:off x="0" y="1721471"/>
          <a:ext cx="10880726" cy="13767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7B081C-35B3-413F-A2D9-8E6378AD9C49}">
      <dsp:nvSpPr>
        <dsp:cNvPr id="0" name=""/>
        <dsp:cNvSpPr/>
      </dsp:nvSpPr>
      <dsp:spPr>
        <a:xfrm>
          <a:off x="416453" y="2031230"/>
          <a:ext cx="757188" cy="7571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84DBA8-8605-4878-AAA5-90953141E1A7}">
      <dsp:nvSpPr>
        <dsp:cNvPr id="0" name=""/>
        <dsp:cNvSpPr/>
      </dsp:nvSpPr>
      <dsp:spPr>
        <a:xfrm>
          <a:off x="1590096" y="1721471"/>
          <a:ext cx="9290629" cy="1376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701" tIns="145701" rIns="145701" bIns="145701" numCol="1" spcCol="1270" anchor="ctr" anchorCtr="0">
          <a:noAutofit/>
        </a:bodyPr>
        <a:lstStyle/>
        <a:p>
          <a:pPr marL="0" lvl="0" indent="0" algn="l" defTabSz="1111250">
            <a:lnSpc>
              <a:spcPct val="100000"/>
            </a:lnSpc>
            <a:spcBef>
              <a:spcPct val="0"/>
            </a:spcBef>
            <a:spcAft>
              <a:spcPct val="35000"/>
            </a:spcAft>
            <a:buNone/>
          </a:pPr>
          <a:r>
            <a:rPr lang="en-US" sz="2500" b="0" kern="1200"/>
            <a:t>Intelligent Query Processing (2019)</a:t>
          </a:r>
        </a:p>
      </dsp:txBody>
      <dsp:txXfrm>
        <a:off x="1590096" y="1721471"/>
        <a:ext cx="9290629" cy="1376706"/>
      </dsp:txXfrm>
    </dsp:sp>
    <dsp:sp modelId="{E514E16A-E2B6-4326-A906-DEF82027DFAE}">
      <dsp:nvSpPr>
        <dsp:cNvPr id="0" name=""/>
        <dsp:cNvSpPr/>
      </dsp:nvSpPr>
      <dsp:spPr>
        <a:xfrm>
          <a:off x="0" y="3442354"/>
          <a:ext cx="10880726" cy="13767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07F6A4-A399-45D6-B4A4-8F274413FA9A}">
      <dsp:nvSpPr>
        <dsp:cNvPr id="0" name=""/>
        <dsp:cNvSpPr/>
      </dsp:nvSpPr>
      <dsp:spPr>
        <a:xfrm>
          <a:off x="416453" y="3752113"/>
          <a:ext cx="757188" cy="7571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B4B628-7A6C-4977-9F15-5A8F24006128}">
      <dsp:nvSpPr>
        <dsp:cNvPr id="0" name=""/>
        <dsp:cNvSpPr/>
      </dsp:nvSpPr>
      <dsp:spPr>
        <a:xfrm>
          <a:off x="1590096" y="3442354"/>
          <a:ext cx="9290629" cy="1376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701" tIns="145701" rIns="145701" bIns="145701" numCol="1" spcCol="1270" anchor="ctr" anchorCtr="0">
          <a:noAutofit/>
        </a:bodyPr>
        <a:lstStyle/>
        <a:p>
          <a:pPr marL="0" lvl="0" indent="0" algn="l" defTabSz="1111250">
            <a:lnSpc>
              <a:spcPct val="100000"/>
            </a:lnSpc>
            <a:spcBef>
              <a:spcPct val="0"/>
            </a:spcBef>
            <a:spcAft>
              <a:spcPct val="35000"/>
            </a:spcAft>
            <a:buNone/>
          </a:pPr>
          <a:r>
            <a:rPr lang="en-US" sz="2500" b="0" kern="1200" dirty="0"/>
            <a:t>New Features of IQP (2022)</a:t>
          </a:r>
        </a:p>
      </dsp:txBody>
      <dsp:txXfrm>
        <a:off x="1590096" y="3442354"/>
        <a:ext cx="9290629" cy="1376706"/>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rgbClr val="0067B8"/>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Query Processing</a:t>
          </a:r>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rgbClr val="0067B8"/>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rgbClr val="0067B8"/>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rgbClr val="0067B8"/>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rgbClr val="0067B8"/>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87806-462D-4021-B716-BF30F5397896}">
      <dsp:nvSpPr>
        <dsp:cNvPr id="0" name=""/>
        <dsp:cNvSpPr/>
      </dsp:nvSpPr>
      <dsp:spPr>
        <a:xfrm>
          <a:off x="6194975" y="0"/>
          <a:ext cx="1557294" cy="1038196"/>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Intelligent Query Processing</a:t>
          </a:r>
        </a:p>
      </dsp:txBody>
      <dsp:txXfrm>
        <a:off x="6225383" y="30408"/>
        <a:ext cx="1496478" cy="977380"/>
      </dsp:txXfrm>
    </dsp:sp>
    <dsp:sp modelId="{C113824A-7555-4C87-B2BE-96501C624C75}">
      <dsp:nvSpPr>
        <dsp:cNvPr id="0" name=""/>
        <dsp:cNvSpPr/>
      </dsp:nvSpPr>
      <dsp:spPr>
        <a:xfrm>
          <a:off x="2924657" y="1038196"/>
          <a:ext cx="4048965" cy="415278"/>
        </a:xfrm>
        <a:custGeom>
          <a:avLst/>
          <a:gdLst/>
          <a:ahLst/>
          <a:cxnLst/>
          <a:rect l="0" t="0" r="0" b="0"/>
          <a:pathLst>
            <a:path>
              <a:moveTo>
                <a:pt x="4048965" y="0"/>
              </a:moveTo>
              <a:lnTo>
                <a:pt x="4048965" y="207639"/>
              </a:lnTo>
              <a:lnTo>
                <a:pt x="0" y="207639"/>
              </a:lnTo>
              <a:lnTo>
                <a:pt x="0" y="41527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2DE11F-DF23-4919-B7BD-27DB31DE2417}">
      <dsp:nvSpPr>
        <dsp:cNvPr id="0" name=""/>
        <dsp:cNvSpPr/>
      </dsp:nvSpPr>
      <dsp:spPr>
        <a:xfrm>
          <a:off x="2146009" y="1453474"/>
          <a:ext cx="1557294" cy="1038196"/>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800100">
            <a:lnSpc>
              <a:spcPct val="90000"/>
            </a:lnSpc>
            <a:spcBef>
              <a:spcPct val="0"/>
            </a:spcBef>
            <a:spcAft>
              <a:spcPct val="35000"/>
            </a:spcAft>
            <a:buNone/>
          </a:pPr>
          <a:r>
            <a:rPr lang="en-US" sz="1800" kern="1200">
              <a:latin typeface="Segoe UI"/>
              <a:ea typeface="+mn-ea"/>
              <a:cs typeface="+mn-cs"/>
            </a:rPr>
            <a:t>Adaptive</a:t>
          </a:r>
          <a:r>
            <a:rPr lang="en-US" sz="1800" kern="1200"/>
            <a:t> Query Processing</a:t>
          </a:r>
          <a:endParaRPr lang="en-US" sz="1800" kern="1200" dirty="0"/>
        </a:p>
      </dsp:txBody>
      <dsp:txXfrm>
        <a:off x="2176417" y="1483882"/>
        <a:ext cx="1496478" cy="977380"/>
      </dsp:txXfrm>
    </dsp:sp>
    <dsp:sp modelId="{4115379B-A779-422E-A95E-5CC6ACAD24AA}">
      <dsp:nvSpPr>
        <dsp:cNvPr id="0" name=""/>
        <dsp:cNvSpPr/>
      </dsp:nvSpPr>
      <dsp:spPr>
        <a:xfrm>
          <a:off x="900174" y="2491670"/>
          <a:ext cx="2024482" cy="415278"/>
        </a:xfrm>
        <a:custGeom>
          <a:avLst/>
          <a:gdLst/>
          <a:ahLst/>
          <a:cxnLst/>
          <a:rect l="0" t="0" r="0" b="0"/>
          <a:pathLst>
            <a:path>
              <a:moveTo>
                <a:pt x="2024482" y="0"/>
              </a:moveTo>
              <a:lnTo>
                <a:pt x="2024482" y="207639"/>
              </a:lnTo>
              <a:lnTo>
                <a:pt x="0" y="207639"/>
              </a:lnTo>
              <a:lnTo>
                <a:pt x="0" y="41527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1096D5-40FF-4B10-8A2F-3BFE55DC37C4}">
      <dsp:nvSpPr>
        <dsp:cNvPr id="0" name=""/>
        <dsp:cNvSpPr/>
      </dsp:nvSpPr>
      <dsp:spPr>
        <a:xfrm>
          <a:off x="121527" y="2906949"/>
          <a:ext cx="1557294" cy="103819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Segoe UI"/>
              <a:ea typeface="+mn-ea"/>
              <a:cs typeface="+mn-cs"/>
            </a:rPr>
            <a:t>Adaptive Joins</a:t>
          </a:r>
          <a:endParaRPr lang="en-US" sz="1800" kern="1200" dirty="0">
            <a:latin typeface="Segoe UI"/>
            <a:ea typeface="+mn-ea"/>
            <a:cs typeface="+mn-cs"/>
          </a:endParaRPr>
        </a:p>
      </dsp:txBody>
      <dsp:txXfrm>
        <a:off x="151935" y="2937357"/>
        <a:ext cx="1496478" cy="977380"/>
      </dsp:txXfrm>
    </dsp:sp>
    <dsp:sp modelId="{D1F2B48B-0A17-4BA4-BB35-4F83AF68E8C0}">
      <dsp:nvSpPr>
        <dsp:cNvPr id="0" name=""/>
        <dsp:cNvSpPr/>
      </dsp:nvSpPr>
      <dsp:spPr>
        <a:xfrm>
          <a:off x="2878937" y="2491670"/>
          <a:ext cx="91440" cy="415278"/>
        </a:xfrm>
        <a:custGeom>
          <a:avLst/>
          <a:gdLst/>
          <a:ahLst/>
          <a:cxnLst/>
          <a:rect l="0" t="0" r="0" b="0"/>
          <a:pathLst>
            <a:path>
              <a:moveTo>
                <a:pt x="45720" y="0"/>
              </a:moveTo>
              <a:lnTo>
                <a:pt x="45720" y="41527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EBEBC5-9607-4B49-82F6-220A5A82DCA3}">
      <dsp:nvSpPr>
        <dsp:cNvPr id="0" name=""/>
        <dsp:cNvSpPr/>
      </dsp:nvSpPr>
      <dsp:spPr>
        <a:xfrm>
          <a:off x="2146009" y="2906949"/>
          <a:ext cx="1557294" cy="1038196"/>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Interleaved Execution</a:t>
          </a:r>
        </a:p>
      </dsp:txBody>
      <dsp:txXfrm>
        <a:off x="2176417" y="2937357"/>
        <a:ext cx="1496478" cy="977380"/>
      </dsp:txXfrm>
    </dsp:sp>
    <dsp:sp modelId="{97D1A4A4-C0EF-44EB-9149-CF3BC8359F9D}">
      <dsp:nvSpPr>
        <dsp:cNvPr id="0" name=""/>
        <dsp:cNvSpPr/>
      </dsp:nvSpPr>
      <dsp:spPr>
        <a:xfrm>
          <a:off x="2924657" y="2491670"/>
          <a:ext cx="2024482" cy="415278"/>
        </a:xfrm>
        <a:custGeom>
          <a:avLst/>
          <a:gdLst/>
          <a:ahLst/>
          <a:cxnLst/>
          <a:rect l="0" t="0" r="0" b="0"/>
          <a:pathLst>
            <a:path>
              <a:moveTo>
                <a:pt x="0" y="0"/>
              </a:moveTo>
              <a:lnTo>
                <a:pt x="0" y="207639"/>
              </a:lnTo>
              <a:lnTo>
                <a:pt x="2024482" y="207639"/>
              </a:lnTo>
              <a:lnTo>
                <a:pt x="2024482" y="41527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3CAE10-57CD-44C7-A6F5-8B3093CB8B4D}">
      <dsp:nvSpPr>
        <dsp:cNvPr id="0" name=""/>
        <dsp:cNvSpPr/>
      </dsp:nvSpPr>
      <dsp:spPr>
        <a:xfrm>
          <a:off x="4170492" y="2906949"/>
          <a:ext cx="1557294" cy="103819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Memory Grant Feedback</a:t>
          </a:r>
        </a:p>
      </dsp:txBody>
      <dsp:txXfrm>
        <a:off x="4200900" y="2937357"/>
        <a:ext cx="1496478" cy="977380"/>
      </dsp:txXfrm>
    </dsp:sp>
    <dsp:sp modelId="{655625AB-1A89-405F-AA45-2F7986065705}">
      <dsp:nvSpPr>
        <dsp:cNvPr id="0" name=""/>
        <dsp:cNvSpPr/>
      </dsp:nvSpPr>
      <dsp:spPr>
        <a:xfrm>
          <a:off x="3936898" y="3945145"/>
          <a:ext cx="1012241" cy="415278"/>
        </a:xfrm>
        <a:custGeom>
          <a:avLst/>
          <a:gdLst/>
          <a:ahLst/>
          <a:cxnLst/>
          <a:rect l="0" t="0" r="0" b="0"/>
          <a:pathLst>
            <a:path>
              <a:moveTo>
                <a:pt x="1012241" y="0"/>
              </a:moveTo>
              <a:lnTo>
                <a:pt x="1012241" y="207639"/>
              </a:lnTo>
              <a:lnTo>
                <a:pt x="0" y="207639"/>
              </a:lnTo>
              <a:lnTo>
                <a:pt x="0" y="41527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A9A297-F1DB-4AC2-A226-3911EBB63085}">
      <dsp:nvSpPr>
        <dsp:cNvPr id="0" name=""/>
        <dsp:cNvSpPr/>
      </dsp:nvSpPr>
      <dsp:spPr>
        <a:xfrm>
          <a:off x="3158251" y="4360424"/>
          <a:ext cx="1557294" cy="103819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a:t>
          </a:r>
        </a:p>
      </dsp:txBody>
      <dsp:txXfrm>
        <a:off x="3188659" y="4390832"/>
        <a:ext cx="1496478" cy="977380"/>
      </dsp:txXfrm>
    </dsp:sp>
    <dsp:sp modelId="{DD7723A2-260C-4955-B459-56D3F5ABEA3B}">
      <dsp:nvSpPr>
        <dsp:cNvPr id="0" name=""/>
        <dsp:cNvSpPr/>
      </dsp:nvSpPr>
      <dsp:spPr>
        <a:xfrm>
          <a:off x="4949139" y="3945145"/>
          <a:ext cx="1012241" cy="415278"/>
        </a:xfrm>
        <a:custGeom>
          <a:avLst/>
          <a:gdLst/>
          <a:ahLst/>
          <a:cxnLst/>
          <a:rect l="0" t="0" r="0" b="0"/>
          <a:pathLst>
            <a:path>
              <a:moveTo>
                <a:pt x="0" y="0"/>
              </a:moveTo>
              <a:lnTo>
                <a:pt x="0" y="207639"/>
              </a:lnTo>
              <a:lnTo>
                <a:pt x="1012241" y="207639"/>
              </a:lnTo>
              <a:lnTo>
                <a:pt x="1012241" y="41527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80A589-182F-4742-80CF-A33672F8C4E6}">
      <dsp:nvSpPr>
        <dsp:cNvPr id="0" name=""/>
        <dsp:cNvSpPr/>
      </dsp:nvSpPr>
      <dsp:spPr>
        <a:xfrm>
          <a:off x="5182733" y="4360424"/>
          <a:ext cx="1557294" cy="1038196"/>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Row Mode</a:t>
          </a:r>
        </a:p>
      </dsp:txBody>
      <dsp:txXfrm>
        <a:off x="5213141" y="4390832"/>
        <a:ext cx="1496478" cy="977380"/>
      </dsp:txXfrm>
    </dsp:sp>
    <dsp:sp modelId="{938EAEDA-47DA-48E8-862A-99782042FB38}">
      <dsp:nvSpPr>
        <dsp:cNvPr id="0" name=""/>
        <dsp:cNvSpPr/>
      </dsp:nvSpPr>
      <dsp:spPr>
        <a:xfrm>
          <a:off x="4949139" y="1038196"/>
          <a:ext cx="2024482" cy="415278"/>
        </a:xfrm>
        <a:custGeom>
          <a:avLst/>
          <a:gdLst/>
          <a:ahLst/>
          <a:cxnLst/>
          <a:rect l="0" t="0" r="0" b="0"/>
          <a:pathLst>
            <a:path>
              <a:moveTo>
                <a:pt x="2024482" y="0"/>
              </a:moveTo>
              <a:lnTo>
                <a:pt x="2024482" y="207639"/>
              </a:lnTo>
              <a:lnTo>
                <a:pt x="0" y="207639"/>
              </a:lnTo>
              <a:lnTo>
                <a:pt x="0" y="41527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F1563B-4F2E-40CA-B265-9087B388CBDB}">
      <dsp:nvSpPr>
        <dsp:cNvPr id="0" name=""/>
        <dsp:cNvSpPr/>
      </dsp:nvSpPr>
      <dsp:spPr>
        <a:xfrm>
          <a:off x="4170492" y="1453474"/>
          <a:ext cx="1557294" cy="1038196"/>
        </a:xfrm>
        <a:prstGeom prst="roundRect">
          <a:avLst>
            <a:gd name="adj" fmla="val 10000"/>
          </a:avLst>
        </a:prstGeom>
        <a:solidFill>
          <a:schemeClr val="accent6">
            <a:lumMod val="90000"/>
            <a:lumOff val="10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Table Variable Deferred Compilation</a:t>
          </a:r>
        </a:p>
      </dsp:txBody>
      <dsp:txXfrm>
        <a:off x="4200900" y="1483882"/>
        <a:ext cx="1496478" cy="977380"/>
      </dsp:txXfrm>
    </dsp:sp>
    <dsp:sp modelId="{A20BD15A-FC61-455A-A3A7-7D3D2257CA05}">
      <dsp:nvSpPr>
        <dsp:cNvPr id="0" name=""/>
        <dsp:cNvSpPr/>
      </dsp:nvSpPr>
      <dsp:spPr>
        <a:xfrm>
          <a:off x="6927902" y="1038196"/>
          <a:ext cx="91440" cy="415278"/>
        </a:xfrm>
        <a:custGeom>
          <a:avLst/>
          <a:gdLst/>
          <a:ahLst/>
          <a:cxnLst/>
          <a:rect l="0" t="0" r="0" b="0"/>
          <a:pathLst>
            <a:path>
              <a:moveTo>
                <a:pt x="45720" y="0"/>
              </a:moveTo>
              <a:lnTo>
                <a:pt x="45720" y="41527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B25B66-598F-4D54-8C9F-7AFDDFC6B1ED}">
      <dsp:nvSpPr>
        <dsp:cNvPr id="0" name=""/>
        <dsp:cNvSpPr/>
      </dsp:nvSpPr>
      <dsp:spPr>
        <a:xfrm>
          <a:off x="6194975" y="1453474"/>
          <a:ext cx="1557294" cy="1038196"/>
        </a:xfrm>
        <a:prstGeom prst="roundRect">
          <a:avLst>
            <a:gd name="adj" fmla="val 10000"/>
          </a:avLst>
        </a:prstGeom>
        <a:solidFill>
          <a:schemeClr val="accent6">
            <a:lumMod val="90000"/>
            <a:lumOff val="10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 On Rowstore Indexes</a:t>
          </a:r>
        </a:p>
      </dsp:txBody>
      <dsp:txXfrm>
        <a:off x="6225383" y="1483882"/>
        <a:ext cx="1496478" cy="977380"/>
      </dsp:txXfrm>
    </dsp:sp>
    <dsp:sp modelId="{A5BF4C9F-9F6E-44C2-BF74-4AA3CF8B6EA3}">
      <dsp:nvSpPr>
        <dsp:cNvPr id="0" name=""/>
        <dsp:cNvSpPr/>
      </dsp:nvSpPr>
      <dsp:spPr>
        <a:xfrm>
          <a:off x="6973622" y="1038196"/>
          <a:ext cx="2024482" cy="415278"/>
        </a:xfrm>
        <a:custGeom>
          <a:avLst/>
          <a:gdLst/>
          <a:ahLst/>
          <a:cxnLst/>
          <a:rect l="0" t="0" r="0" b="0"/>
          <a:pathLst>
            <a:path>
              <a:moveTo>
                <a:pt x="0" y="0"/>
              </a:moveTo>
              <a:lnTo>
                <a:pt x="0" y="207639"/>
              </a:lnTo>
              <a:lnTo>
                <a:pt x="2024482" y="207639"/>
              </a:lnTo>
              <a:lnTo>
                <a:pt x="2024482" y="41527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C6A647-2E75-4952-9A97-22DE6DC72A3B}">
      <dsp:nvSpPr>
        <dsp:cNvPr id="0" name=""/>
        <dsp:cNvSpPr/>
      </dsp:nvSpPr>
      <dsp:spPr>
        <a:xfrm>
          <a:off x="8219457" y="1453474"/>
          <a:ext cx="1557294" cy="1038196"/>
        </a:xfrm>
        <a:prstGeom prst="roundRect">
          <a:avLst>
            <a:gd name="adj" fmla="val 10000"/>
          </a:avLst>
        </a:prstGeom>
        <a:solidFill>
          <a:schemeClr val="accent6">
            <a:lumMod val="90000"/>
            <a:lumOff val="10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Scalar UDF Inlining</a:t>
          </a:r>
        </a:p>
      </dsp:txBody>
      <dsp:txXfrm>
        <a:off x="8249865" y="1483882"/>
        <a:ext cx="1496478" cy="977380"/>
      </dsp:txXfrm>
    </dsp:sp>
    <dsp:sp modelId="{D1190639-E1D7-45CC-B7E2-C916949E7C08}">
      <dsp:nvSpPr>
        <dsp:cNvPr id="0" name=""/>
        <dsp:cNvSpPr/>
      </dsp:nvSpPr>
      <dsp:spPr>
        <a:xfrm>
          <a:off x="6973622" y="1038196"/>
          <a:ext cx="4048965" cy="415278"/>
        </a:xfrm>
        <a:custGeom>
          <a:avLst/>
          <a:gdLst/>
          <a:ahLst/>
          <a:cxnLst/>
          <a:rect l="0" t="0" r="0" b="0"/>
          <a:pathLst>
            <a:path>
              <a:moveTo>
                <a:pt x="0" y="0"/>
              </a:moveTo>
              <a:lnTo>
                <a:pt x="0" y="207639"/>
              </a:lnTo>
              <a:lnTo>
                <a:pt x="4048965" y="207639"/>
              </a:lnTo>
              <a:lnTo>
                <a:pt x="4048965" y="41527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9C66CB-3F6B-42EC-9113-3D4FFCF79B08}">
      <dsp:nvSpPr>
        <dsp:cNvPr id="0" name=""/>
        <dsp:cNvSpPr/>
      </dsp:nvSpPr>
      <dsp:spPr>
        <a:xfrm>
          <a:off x="10243940" y="1453474"/>
          <a:ext cx="1557294" cy="1038196"/>
        </a:xfrm>
        <a:prstGeom prst="roundRect">
          <a:avLst>
            <a:gd name="adj" fmla="val 10000"/>
          </a:avLst>
        </a:prstGeom>
        <a:solidFill>
          <a:schemeClr val="accent6">
            <a:lumMod val="90000"/>
            <a:lumOff val="10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Query Processing</a:t>
          </a:r>
        </a:p>
      </dsp:txBody>
      <dsp:txXfrm>
        <a:off x="10274348" y="1483882"/>
        <a:ext cx="1496478" cy="977380"/>
      </dsp:txXfrm>
    </dsp:sp>
    <dsp:sp modelId="{DAD2A4AA-A5CA-4842-8067-1769180E32DF}">
      <dsp:nvSpPr>
        <dsp:cNvPr id="0" name=""/>
        <dsp:cNvSpPr/>
      </dsp:nvSpPr>
      <dsp:spPr>
        <a:xfrm>
          <a:off x="10976867" y="2491670"/>
          <a:ext cx="91440" cy="415278"/>
        </a:xfrm>
        <a:custGeom>
          <a:avLst/>
          <a:gdLst/>
          <a:ahLst/>
          <a:cxnLst/>
          <a:rect l="0" t="0" r="0" b="0"/>
          <a:pathLst>
            <a:path>
              <a:moveTo>
                <a:pt x="45720" y="0"/>
              </a:moveTo>
              <a:lnTo>
                <a:pt x="45720" y="41527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E984F1-A788-43FF-B773-6DF3B701FABB}">
      <dsp:nvSpPr>
        <dsp:cNvPr id="0" name=""/>
        <dsp:cNvSpPr/>
      </dsp:nvSpPr>
      <dsp:spPr>
        <a:xfrm>
          <a:off x="10243940" y="2906949"/>
          <a:ext cx="1557294" cy="1038196"/>
        </a:xfrm>
        <a:prstGeom prst="roundRect">
          <a:avLst>
            <a:gd name="adj" fmla="val 10000"/>
          </a:avLst>
        </a:prstGeom>
        <a:solidFill>
          <a:schemeClr val="accent6">
            <a:lumMod val="90000"/>
            <a:lumOff val="10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Count Distinct</a:t>
          </a:r>
        </a:p>
      </dsp:txBody>
      <dsp:txXfrm>
        <a:off x="10274348" y="2937357"/>
        <a:ext cx="1496478" cy="97738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6797371" y="1720781"/>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Intelligent Query Processing</a:t>
          </a:r>
        </a:p>
      </dsp:txBody>
      <dsp:txXfrm>
        <a:off x="6817775" y="1741185"/>
        <a:ext cx="1004180" cy="655850"/>
      </dsp:txXfrm>
    </dsp:sp>
    <dsp:sp modelId="{2A969FB1-A0CA-4BCB-9811-B1C2A2D37CF2}">
      <dsp:nvSpPr>
        <dsp:cNvPr id="0" name=""/>
        <dsp:cNvSpPr/>
      </dsp:nvSpPr>
      <dsp:spPr>
        <a:xfrm>
          <a:off x="3244411" y="2417439"/>
          <a:ext cx="4075453" cy="278663"/>
        </a:xfrm>
        <a:custGeom>
          <a:avLst/>
          <a:gdLst/>
          <a:ahLst/>
          <a:cxnLst/>
          <a:rect l="0" t="0" r="0" b="0"/>
          <a:pathLst>
            <a:path>
              <a:moveTo>
                <a:pt x="4075453" y="0"/>
              </a:moveTo>
              <a:lnTo>
                <a:pt x="4075453" y="139331"/>
              </a:lnTo>
              <a:lnTo>
                <a:pt x="0" y="139331"/>
              </a:lnTo>
              <a:lnTo>
                <a:pt x="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C8CF5E-1D5D-4BBE-AAC6-1A65B9CD9224}">
      <dsp:nvSpPr>
        <dsp:cNvPr id="0" name=""/>
        <dsp:cNvSpPr/>
      </dsp:nvSpPr>
      <dsp:spPr>
        <a:xfrm>
          <a:off x="2721917" y="2696103"/>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Adaptive Query Processing</a:t>
          </a:r>
        </a:p>
      </dsp:txBody>
      <dsp:txXfrm>
        <a:off x="2742321" y="2716507"/>
        <a:ext cx="1004180" cy="655850"/>
      </dsp:txXfrm>
    </dsp:sp>
    <dsp:sp modelId="{9B0BC5A7-6A70-41C3-871D-416E6CE7FB15}">
      <dsp:nvSpPr>
        <dsp:cNvPr id="0" name=""/>
        <dsp:cNvSpPr/>
      </dsp:nvSpPr>
      <dsp:spPr>
        <a:xfrm>
          <a:off x="527442" y="3392762"/>
          <a:ext cx="2716969" cy="278663"/>
        </a:xfrm>
        <a:custGeom>
          <a:avLst/>
          <a:gdLst/>
          <a:ahLst/>
          <a:cxnLst/>
          <a:rect l="0" t="0" r="0" b="0"/>
          <a:pathLst>
            <a:path>
              <a:moveTo>
                <a:pt x="2716969" y="0"/>
              </a:moveTo>
              <a:lnTo>
                <a:pt x="2716969"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4948" y="3671425"/>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Adaptive Joins</a:t>
          </a:r>
        </a:p>
      </dsp:txBody>
      <dsp:txXfrm>
        <a:off x="25352" y="3691829"/>
        <a:ext cx="1004180" cy="655850"/>
      </dsp:txXfrm>
    </dsp:sp>
    <dsp:sp modelId="{52433208-80E6-4924-B192-66BA710CE757}">
      <dsp:nvSpPr>
        <dsp:cNvPr id="0" name=""/>
        <dsp:cNvSpPr/>
      </dsp:nvSpPr>
      <dsp:spPr>
        <a:xfrm>
          <a:off x="1885927" y="3392762"/>
          <a:ext cx="1358484" cy="278663"/>
        </a:xfrm>
        <a:custGeom>
          <a:avLst/>
          <a:gdLst/>
          <a:ahLst/>
          <a:cxnLst/>
          <a:rect l="0" t="0" r="0" b="0"/>
          <a:pathLst>
            <a:path>
              <a:moveTo>
                <a:pt x="1358484" y="0"/>
              </a:moveTo>
              <a:lnTo>
                <a:pt x="1358484"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1363433" y="3671425"/>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Interleaved Execution</a:t>
          </a:r>
        </a:p>
      </dsp:txBody>
      <dsp:txXfrm>
        <a:off x="1383837" y="3691829"/>
        <a:ext cx="1004180" cy="655850"/>
      </dsp:txXfrm>
    </dsp:sp>
    <dsp:sp modelId="{BF248486-F648-4871-903F-93B482640036}">
      <dsp:nvSpPr>
        <dsp:cNvPr id="0" name=""/>
        <dsp:cNvSpPr/>
      </dsp:nvSpPr>
      <dsp:spPr>
        <a:xfrm>
          <a:off x="3198691" y="3392762"/>
          <a:ext cx="91440" cy="278663"/>
        </a:xfrm>
        <a:custGeom>
          <a:avLst/>
          <a:gdLst/>
          <a:ahLst/>
          <a:cxnLst/>
          <a:rect l="0" t="0" r="0" b="0"/>
          <a:pathLst>
            <a:path>
              <a:moveTo>
                <a:pt x="45720" y="0"/>
              </a:moveTo>
              <a:lnTo>
                <a:pt x="4572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027D77-40B4-492F-B9BC-73968B2B92A0}">
      <dsp:nvSpPr>
        <dsp:cNvPr id="0" name=""/>
        <dsp:cNvSpPr/>
      </dsp:nvSpPr>
      <dsp:spPr>
        <a:xfrm>
          <a:off x="2721917" y="3671425"/>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Memory Grant Feedback</a:t>
          </a:r>
        </a:p>
      </dsp:txBody>
      <dsp:txXfrm>
        <a:off x="2742321" y="3691829"/>
        <a:ext cx="1004180" cy="655850"/>
      </dsp:txXfrm>
    </dsp:sp>
    <dsp:sp modelId="{5690923D-9059-4138-8ACF-90D405019F80}">
      <dsp:nvSpPr>
        <dsp:cNvPr id="0" name=""/>
        <dsp:cNvSpPr/>
      </dsp:nvSpPr>
      <dsp:spPr>
        <a:xfrm>
          <a:off x="1885927" y="4368084"/>
          <a:ext cx="1358484" cy="278663"/>
        </a:xfrm>
        <a:custGeom>
          <a:avLst/>
          <a:gdLst/>
          <a:ahLst/>
          <a:cxnLst/>
          <a:rect l="0" t="0" r="0" b="0"/>
          <a:pathLst>
            <a:path>
              <a:moveTo>
                <a:pt x="1358484" y="0"/>
              </a:moveTo>
              <a:lnTo>
                <a:pt x="1358484"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1363433" y="4646748"/>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Batch Mode</a:t>
          </a:r>
        </a:p>
      </dsp:txBody>
      <dsp:txXfrm>
        <a:off x="1383837" y="4667152"/>
        <a:ext cx="1004180" cy="655850"/>
      </dsp:txXfrm>
    </dsp:sp>
    <dsp:sp modelId="{810926B5-7D25-4DDF-8B56-5D578BE910C7}">
      <dsp:nvSpPr>
        <dsp:cNvPr id="0" name=""/>
        <dsp:cNvSpPr/>
      </dsp:nvSpPr>
      <dsp:spPr>
        <a:xfrm>
          <a:off x="3198691" y="4368084"/>
          <a:ext cx="91440" cy="278663"/>
        </a:xfrm>
        <a:custGeom>
          <a:avLst/>
          <a:gdLst/>
          <a:ahLst/>
          <a:cxnLst/>
          <a:rect l="0" t="0" r="0" b="0"/>
          <a:pathLst>
            <a:path>
              <a:moveTo>
                <a:pt x="45720" y="0"/>
              </a:moveTo>
              <a:lnTo>
                <a:pt x="4572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7787B6-C2E1-41AC-8A63-E0D44F6095FA}">
      <dsp:nvSpPr>
        <dsp:cNvPr id="0" name=""/>
        <dsp:cNvSpPr/>
      </dsp:nvSpPr>
      <dsp:spPr>
        <a:xfrm>
          <a:off x="2721917" y="4646748"/>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Row Mode</a:t>
          </a:r>
        </a:p>
      </dsp:txBody>
      <dsp:txXfrm>
        <a:off x="2742321" y="4667152"/>
        <a:ext cx="1004180" cy="655850"/>
      </dsp:txXfrm>
    </dsp:sp>
    <dsp:sp modelId="{5CC0C396-8377-475C-A00D-7F8341A1F477}">
      <dsp:nvSpPr>
        <dsp:cNvPr id="0" name=""/>
        <dsp:cNvSpPr/>
      </dsp:nvSpPr>
      <dsp:spPr>
        <a:xfrm>
          <a:off x="3244411" y="4368084"/>
          <a:ext cx="1358484" cy="278663"/>
        </a:xfrm>
        <a:custGeom>
          <a:avLst/>
          <a:gdLst/>
          <a:ahLst/>
          <a:cxnLst/>
          <a:rect l="0" t="0" r="0" b="0"/>
          <a:pathLst>
            <a:path>
              <a:moveTo>
                <a:pt x="0" y="0"/>
              </a:moveTo>
              <a:lnTo>
                <a:pt x="0" y="139331"/>
              </a:lnTo>
              <a:lnTo>
                <a:pt x="1358484" y="139331"/>
              </a:lnTo>
              <a:lnTo>
                <a:pt x="1358484"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B5BF8B-57A2-4E22-AA4A-CDE9EE34C77B}">
      <dsp:nvSpPr>
        <dsp:cNvPr id="0" name=""/>
        <dsp:cNvSpPr/>
      </dsp:nvSpPr>
      <dsp:spPr>
        <a:xfrm>
          <a:off x="4080402" y="4646748"/>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Feedback Persistence</a:t>
          </a:r>
        </a:p>
      </dsp:txBody>
      <dsp:txXfrm>
        <a:off x="4100806" y="4667152"/>
        <a:ext cx="1004180" cy="655850"/>
      </dsp:txXfrm>
    </dsp:sp>
    <dsp:sp modelId="{D0464A9B-83F7-4A2D-94B3-57ED5F3C091B}">
      <dsp:nvSpPr>
        <dsp:cNvPr id="0" name=""/>
        <dsp:cNvSpPr/>
      </dsp:nvSpPr>
      <dsp:spPr>
        <a:xfrm>
          <a:off x="3244411" y="3392762"/>
          <a:ext cx="1358484" cy="278663"/>
        </a:xfrm>
        <a:custGeom>
          <a:avLst/>
          <a:gdLst/>
          <a:ahLst/>
          <a:cxnLst/>
          <a:rect l="0" t="0" r="0" b="0"/>
          <a:pathLst>
            <a:path>
              <a:moveTo>
                <a:pt x="0" y="0"/>
              </a:moveTo>
              <a:lnTo>
                <a:pt x="0" y="139331"/>
              </a:lnTo>
              <a:lnTo>
                <a:pt x="1358484" y="139331"/>
              </a:lnTo>
              <a:lnTo>
                <a:pt x="1358484"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7BDF46-D920-42CC-AE1D-3430A1C11D9E}">
      <dsp:nvSpPr>
        <dsp:cNvPr id="0" name=""/>
        <dsp:cNvSpPr/>
      </dsp:nvSpPr>
      <dsp:spPr>
        <a:xfrm>
          <a:off x="4080402" y="3671425"/>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CE Feedback</a:t>
          </a:r>
        </a:p>
      </dsp:txBody>
      <dsp:txXfrm>
        <a:off x="4100806" y="3691829"/>
        <a:ext cx="1004180" cy="655850"/>
      </dsp:txXfrm>
    </dsp:sp>
    <dsp:sp modelId="{BC3E3219-39C3-4268-83EE-67E130107410}">
      <dsp:nvSpPr>
        <dsp:cNvPr id="0" name=""/>
        <dsp:cNvSpPr/>
      </dsp:nvSpPr>
      <dsp:spPr>
        <a:xfrm>
          <a:off x="3244411" y="3392762"/>
          <a:ext cx="2716969" cy="278663"/>
        </a:xfrm>
        <a:custGeom>
          <a:avLst/>
          <a:gdLst/>
          <a:ahLst/>
          <a:cxnLst/>
          <a:rect l="0" t="0" r="0" b="0"/>
          <a:pathLst>
            <a:path>
              <a:moveTo>
                <a:pt x="0" y="0"/>
              </a:moveTo>
              <a:lnTo>
                <a:pt x="0" y="139331"/>
              </a:lnTo>
              <a:lnTo>
                <a:pt x="2716969" y="139331"/>
              </a:lnTo>
              <a:lnTo>
                <a:pt x="2716969"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CB1E33-4F48-4A78-8612-EB7710CE8354}">
      <dsp:nvSpPr>
        <dsp:cNvPr id="0" name=""/>
        <dsp:cNvSpPr/>
      </dsp:nvSpPr>
      <dsp:spPr>
        <a:xfrm>
          <a:off x="5438886" y="3671425"/>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DOP Feedback</a:t>
          </a:r>
        </a:p>
      </dsp:txBody>
      <dsp:txXfrm>
        <a:off x="5459290" y="3691829"/>
        <a:ext cx="1004180" cy="655850"/>
      </dsp:txXfrm>
    </dsp:sp>
    <dsp:sp modelId="{54FE398B-EB4B-4376-8CAD-D5884C340DB3}">
      <dsp:nvSpPr>
        <dsp:cNvPr id="0" name=""/>
        <dsp:cNvSpPr/>
      </dsp:nvSpPr>
      <dsp:spPr>
        <a:xfrm>
          <a:off x="4602896" y="2417439"/>
          <a:ext cx="2716969" cy="278663"/>
        </a:xfrm>
        <a:custGeom>
          <a:avLst/>
          <a:gdLst/>
          <a:ahLst/>
          <a:cxnLst/>
          <a:rect l="0" t="0" r="0" b="0"/>
          <a:pathLst>
            <a:path>
              <a:moveTo>
                <a:pt x="2716969" y="0"/>
              </a:moveTo>
              <a:lnTo>
                <a:pt x="2716969" y="139331"/>
              </a:lnTo>
              <a:lnTo>
                <a:pt x="0" y="139331"/>
              </a:lnTo>
              <a:lnTo>
                <a:pt x="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4080402"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Table Variable Deferred Compilation</a:t>
          </a:r>
        </a:p>
      </dsp:txBody>
      <dsp:txXfrm>
        <a:off x="4100806" y="2716507"/>
        <a:ext cx="1004180" cy="655850"/>
      </dsp:txXfrm>
    </dsp:sp>
    <dsp:sp modelId="{54FC7E62-6BC8-4117-AE83-F7D461A58C56}">
      <dsp:nvSpPr>
        <dsp:cNvPr id="0" name=""/>
        <dsp:cNvSpPr/>
      </dsp:nvSpPr>
      <dsp:spPr>
        <a:xfrm>
          <a:off x="5961381" y="2417439"/>
          <a:ext cx="1358484" cy="278663"/>
        </a:xfrm>
        <a:custGeom>
          <a:avLst/>
          <a:gdLst/>
          <a:ahLst/>
          <a:cxnLst/>
          <a:rect l="0" t="0" r="0" b="0"/>
          <a:pathLst>
            <a:path>
              <a:moveTo>
                <a:pt x="1358484" y="0"/>
              </a:moveTo>
              <a:lnTo>
                <a:pt x="1358484" y="139331"/>
              </a:lnTo>
              <a:lnTo>
                <a:pt x="0" y="139331"/>
              </a:lnTo>
              <a:lnTo>
                <a:pt x="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5438886"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Batch Mode On Rowstore Indexes</a:t>
          </a:r>
        </a:p>
      </dsp:txBody>
      <dsp:txXfrm>
        <a:off x="5459290" y="2716507"/>
        <a:ext cx="1004180" cy="655850"/>
      </dsp:txXfrm>
    </dsp:sp>
    <dsp:sp modelId="{8348335F-5BEF-45E6-9491-BE36F00A5827}">
      <dsp:nvSpPr>
        <dsp:cNvPr id="0" name=""/>
        <dsp:cNvSpPr/>
      </dsp:nvSpPr>
      <dsp:spPr>
        <a:xfrm>
          <a:off x="7274145" y="2417439"/>
          <a:ext cx="91440" cy="278663"/>
        </a:xfrm>
        <a:custGeom>
          <a:avLst/>
          <a:gdLst/>
          <a:ahLst/>
          <a:cxnLst/>
          <a:rect l="0" t="0" r="0" b="0"/>
          <a:pathLst>
            <a:path>
              <a:moveTo>
                <a:pt x="45720" y="0"/>
              </a:moveTo>
              <a:lnTo>
                <a:pt x="4572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797371"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Scalar UDF Inlining</a:t>
          </a:r>
        </a:p>
      </dsp:txBody>
      <dsp:txXfrm>
        <a:off x="6817775" y="2716507"/>
        <a:ext cx="1004180" cy="655850"/>
      </dsp:txXfrm>
    </dsp:sp>
    <dsp:sp modelId="{6BEB96AB-5069-4522-8BFE-22AE1E1907A1}">
      <dsp:nvSpPr>
        <dsp:cNvPr id="0" name=""/>
        <dsp:cNvSpPr/>
      </dsp:nvSpPr>
      <dsp:spPr>
        <a:xfrm>
          <a:off x="7319865" y="2417439"/>
          <a:ext cx="1358484" cy="278663"/>
        </a:xfrm>
        <a:custGeom>
          <a:avLst/>
          <a:gdLst/>
          <a:ahLst/>
          <a:cxnLst/>
          <a:rect l="0" t="0" r="0" b="0"/>
          <a:pathLst>
            <a:path>
              <a:moveTo>
                <a:pt x="0" y="0"/>
              </a:moveTo>
              <a:lnTo>
                <a:pt x="0" y="139331"/>
              </a:lnTo>
              <a:lnTo>
                <a:pt x="1358484" y="139331"/>
              </a:lnTo>
              <a:lnTo>
                <a:pt x="1358484"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8155856"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Query Processing</a:t>
          </a:r>
        </a:p>
      </dsp:txBody>
      <dsp:txXfrm>
        <a:off x="8176260" y="2716507"/>
        <a:ext cx="1004180" cy="655850"/>
      </dsp:txXfrm>
    </dsp:sp>
    <dsp:sp modelId="{29F63BC1-C5FC-44AA-8F97-ECEF56FF0ECF}">
      <dsp:nvSpPr>
        <dsp:cNvPr id="0" name=""/>
        <dsp:cNvSpPr/>
      </dsp:nvSpPr>
      <dsp:spPr>
        <a:xfrm>
          <a:off x="7999107" y="3392762"/>
          <a:ext cx="679242" cy="278663"/>
        </a:xfrm>
        <a:custGeom>
          <a:avLst/>
          <a:gdLst/>
          <a:ahLst/>
          <a:cxnLst/>
          <a:rect l="0" t="0" r="0" b="0"/>
          <a:pathLst>
            <a:path>
              <a:moveTo>
                <a:pt x="679242" y="0"/>
              </a:moveTo>
              <a:lnTo>
                <a:pt x="679242"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7476613" y="3671425"/>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Count Distinct</a:t>
          </a:r>
        </a:p>
      </dsp:txBody>
      <dsp:txXfrm>
        <a:off x="7497017" y="3691829"/>
        <a:ext cx="1004180" cy="655850"/>
      </dsp:txXfrm>
    </dsp:sp>
    <dsp:sp modelId="{A1CDEA6C-5A4D-425A-B7B4-C84037695A33}">
      <dsp:nvSpPr>
        <dsp:cNvPr id="0" name=""/>
        <dsp:cNvSpPr/>
      </dsp:nvSpPr>
      <dsp:spPr>
        <a:xfrm>
          <a:off x="8678350" y="3392762"/>
          <a:ext cx="679242" cy="278663"/>
        </a:xfrm>
        <a:custGeom>
          <a:avLst/>
          <a:gdLst/>
          <a:ahLst/>
          <a:cxnLst/>
          <a:rect l="0" t="0" r="0" b="0"/>
          <a:pathLst>
            <a:path>
              <a:moveTo>
                <a:pt x="0" y="0"/>
              </a:moveTo>
              <a:lnTo>
                <a:pt x="0" y="139331"/>
              </a:lnTo>
              <a:lnTo>
                <a:pt x="679242" y="139331"/>
              </a:lnTo>
              <a:lnTo>
                <a:pt x="679242"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2D3DA4-5AF8-45B2-9FCC-D6582DACED2F}">
      <dsp:nvSpPr>
        <dsp:cNvPr id="0" name=""/>
        <dsp:cNvSpPr/>
      </dsp:nvSpPr>
      <dsp:spPr>
        <a:xfrm>
          <a:off x="8835098" y="3671425"/>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Percentile</a:t>
          </a:r>
        </a:p>
      </dsp:txBody>
      <dsp:txXfrm>
        <a:off x="8855502" y="3691829"/>
        <a:ext cx="1004180" cy="655850"/>
      </dsp:txXfrm>
    </dsp:sp>
    <dsp:sp modelId="{F82B889D-DE37-40F0-8FFB-E4677B4D6302}">
      <dsp:nvSpPr>
        <dsp:cNvPr id="0" name=""/>
        <dsp:cNvSpPr/>
      </dsp:nvSpPr>
      <dsp:spPr>
        <a:xfrm>
          <a:off x="7319865" y="2417439"/>
          <a:ext cx="2716969" cy="278663"/>
        </a:xfrm>
        <a:custGeom>
          <a:avLst/>
          <a:gdLst/>
          <a:ahLst/>
          <a:cxnLst/>
          <a:rect l="0" t="0" r="0" b="0"/>
          <a:pathLst>
            <a:path>
              <a:moveTo>
                <a:pt x="0" y="0"/>
              </a:moveTo>
              <a:lnTo>
                <a:pt x="0" y="139331"/>
              </a:lnTo>
              <a:lnTo>
                <a:pt x="2716969" y="139331"/>
              </a:lnTo>
              <a:lnTo>
                <a:pt x="2716969"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135B42-D037-4853-9860-012953D934F7}">
      <dsp:nvSpPr>
        <dsp:cNvPr id="0" name=""/>
        <dsp:cNvSpPr/>
      </dsp:nvSpPr>
      <dsp:spPr>
        <a:xfrm>
          <a:off x="9514340" y="2696103"/>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Optimized Plan Forcing</a:t>
          </a:r>
        </a:p>
      </dsp:txBody>
      <dsp:txXfrm>
        <a:off x="9534744" y="2716507"/>
        <a:ext cx="1004180" cy="655850"/>
      </dsp:txXfrm>
    </dsp:sp>
    <dsp:sp modelId="{09C8B667-CAD7-4DC0-985B-9B8F058B52AE}">
      <dsp:nvSpPr>
        <dsp:cNvPr id="0" name=""/>
        <dsp:cNvSpPr/>
      </dsp:nvSpPr>
      <dsp:spPr>
        <a:xfrm>
          <a:off x="7319865" y="2417439"/>
          <a:ext cx="4075453" cy="278663"/>
        </a:xfrm>
        <a:custGeom>
          <a:avLst/>
          <a:gdLst/>
          <a:ahLst/>
          <a:cxnLst/>
          <a:rect l="0" t="0" r="0" b="0"/>
          <a:pathLst>
            <a:path>
              <a:moveTo>
                <a:pt x="0" y="0"/>
              </a:moveTo>
              <a:lnTo>
                <a:pt x="0" y="139331"/>
              </a:lnTo>
              <a:lnTo>
                <a:pt x="4075453" y="139331"/>
              </a:lnTo>
              <a:lnTo>
                <a:pt x="4075453"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731D73-B433-4ECC-937E-D3F66E307A04}">
      <dsp:nvSpPr>
        <dsp:cNvPr id="0" name=""/>
        <dsp:cNvSpPr/>
      </dsp:nvSpPr>
      <dsp:spPr>
        <a:xfrm>
          <a:off x="10872825" y="2696103"/>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Parameter Sensitive Plan Optimization</a:t>
          </a:r>
        </a:p>
      </dsp:txBody>
      <dsp:txXfrm>
        <a:off x="10893229" y="2716507"/>
        <a:ext cx="1004180" cy="65585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722D08-C011-4DD1-8142-126293CB9841}">
      <dsp:nvSpPr>
        <dsp:cNvPr id="0" name=""/>
        <dsp:cNvSpPr/>
      </dsp:nvSpPr>
      <dsp:spPr>
        <a:xfrm rot="5400000">
          <a:off x="7206189" y="-2885783"/>
          <a:ext cx="1290512" cy="7389596"/>
        </a:xfrm>
        <a:prstGeom prst="round2SameRect">
          <a:avLst/>
        </a:prstGeom>
        <a:solidFill>
          <a:schemeClr val="lt1">
            <a:alpha val="90000"/>
            <a:tint val="4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b="0" i="0" kern="1200" baseline="0"/>
            <a:t>Enabled by default in Compatibility level 140 or higher</a:t>
          </a:r>
          <a:endParaRPr lang="en-US" sz="2200" kern="1200"/>
        </a:p>
        <a:p>
          <a:pPr marL="228600" lvl="1" indent="-228600" algn="l" defTabSz="977900">
            <a:lnSpc>
              <a:spcPct val="90000"/>
            </a:lnSpc>
            <a:spcBef>
              <a:spcPct val="0"/>
            </a:spcBef>
            <a:spcAft>
              <a:spcPct val="15000"/>
            </a:spcAft>
            <a:buChar char="•"/>
          </a:pPr>
          <a:r>
            <a:rPr lang="en-US" sz="2200" b="0" i="0" kern="1200" baseline="0"/>
            <a:t>To disable change compatibility level to 130 or lower</a:t>
          </a:r>
          <a:endParaRPr lang="en-US" sz="2200" kern="1200"/>
        </a:p>
      </dsp:txBody>
      <dsp:txXfrm rot="-5400000">
        <a:off x="4156647" y="226757"/>
        <a:ext cx="7326598" cy="1164516"/>
      </dsp:txXfrm>
    </dsp:sp>
    <dsp:sp modelId="{218FD34E-2541-406A-A55B-A25B88950A10}">
      <dsp:nvSpPr>
        <dsp:cNvPr id="0" name=""/>
        <dsp:cNvSpPr/>
      </dsp:nvSpPr>
      <dsp:spPr>
        <a:xfrm>
          <a:off x="0" y="2444"/>
          <a:ext cx="4156647" cy="1613141"/>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b="0" i="0" kern="1200" baseline="0"/>
            <a:t>For SQL Server 2017 Features</a:t>
          </a:r>
          <a:endParaRPr lang="en-US" sz="4200" kern="1200"/>
        </a:p>
      </dsp:txBody>
      <dsp:txXfrm>
        <a:off x="78747" y="81191"/>
        <a:ext cx="3999153" cy="1455647"/>
      </dsp:txXfrm>
    </dsp:sp>
    <dsp:sp modelId="{57B402D0-3813-4A24-A54B-61124215544D}">
      <dsp:nvSpPr>
        <dsp:cNvPr id="0" name=""/>
        <dsp:cNvSpPr/>
      </dsp:nvSpPr>
      <dsp:spPr>
        <a:xfrm rot="5400000">
          <a:off x="7206189" y="-1191985"/>
          <a:ext cx="1290512" cy="7389596"/>
        </a:xfrm>
        <a:prstGeom prst="round2SameRect">
          <a:avLst/>
        </a:prstGeom>
        <a:solidFill>
          <a:schemeClr val="lt1">
            <a:alpha val="90000"/>
            <a:tint val="4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b="0" i="0" kern="1200" baseline="0"/>
            <a:t>Enabled by default in Compatibility level 150 or higher</a:t>
          </a:r>
          <a:endParaRPr lang="en-US" sz="2200" kern="1200"/>
        </a:p>
        <a:p>
          <a:pPr marL="228600" lvl="1" indent="-228600" algn="l" defTabSz="977900">
            <a:lnSpc>
              <a:spcPct val="90000"/>
            </a:lnSpc>
            <a:spcBef>
              <a:spcPct val="0"/>
            </a:spcBef>
            <a:spcAft>
              <a:spcPct val="15000"/>
            </a:spcAft>
            <a:buChar char="•"/>
          </a:pPr>
          <a:r>
            <a:rPr lang="en-US" sz="2200" b="0" i="0" kern="1200" baseline="0"/>
            <a:t>To disable change compatibility level to 140 or lower</a:t>
          </a:r>
          <a:endParaRPr lang="en-US" sz="2200" kern="1200"/>
        </a:p>
      </dsp:txBody>
      <dsp:txXfrm rot="-5400000">
        <a:off x="4156647" y="1920555"/>
        <a:ext cx="7326598" cy="1164516"/>
      </dsp:txXfrm>
    </dsp:sp>
    <dsp:sp modelId="{2CEAB421-F7F0-4DBA-8BC0-61523C870BAD}">
      <dsp:nvSpPr>
        <dsp:cNvPr id="0" name=""/>
        <dsp:cNvSpPr/>
      </dsp:nvSpPr>
      <dsp:spPr>
        <a:xfrm>
          <a:off x="0" y="1696242"/>
          <a:ext cx="4156647" cy="1613141"/>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b="0" i="0" kern="1200" baseline="0"/>
            <a:t>For SQL Server 2019 Features</a:t>
          </a:r>
          <a:endParaRPr lang="en-US" sz="4200" kern="1200"/>
        </a:p>
      </dsp:txBody>
      <dsp:txXfrm>
        <a:off x="78747" y="1774989"/>
        <a:ext cx="3999153" cy="1455647"/>
      </dsp:txXfrm>
    </dsp:sp>
    <dsp:sp modelId="{626A19CE-ED32-4563-82E3-899C299E48A3}">
      <dsp:nvSpPr>
        <dsp:cNvPr id="0" name=""/>
        <dsp:cNvSpPr/>
      </dsp:nvSpPr>
      <dsp:spPr>
        <a:xfrm rot="5400000">
          <a:off x="7206189" y="501813"/>
          <a:ext cx="1290512" cy="7389596"/>
        </a:xfrm>
        <a:prstGeom prst="round2SameRect">
          <a:avLst/>
        </a:prstGeom>
        <a:solidFill>
          <a:schemeClr val="lt1">
            <a:alpha val="90000"/>
            <a:tint val="4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b="0" i="0" kern="1200" baseline="0"/>
            <a:t>Enabled by default in Compatibility level 160 or higher</a:t>
          </a:r>
          <a:endParaRPr lang="en-US" sz="2200" kern="1200"/>
        </a:p>
        <a:p>
          <a:pPr marL="228600" lvl="1" indent="-228600" algn="l" defTabSz="977900">
            <a:lnSpc>
              <a:spcPct val="90000"/>
            </a:lnSpc>
            <a:spcBef>
              <a:spcPct val="0"/>
            </a:spcBef>
            <a:spcAft>
              <a:spcPct val="15000"/>
            </a:spcAft>
            <a:buChar char="•"/>
          </a:pPr>
          <a:r>
            <a:rPr lang="en-US" sz="2200" b="0" i="0" kern="1200" baseline="0"/>
            <a:t>To disable change compatibility level to 150 or lower</a:t>
          </a:r>
          <a:endParaRPr lang="en-US" sz="2200" kern="1200"/>
        </a:p>
      </dsp:txBody>
      <dsp:txXfrm rot="-5400000">
        <a:off x="4156647" y="3614353"/>
        <a:ext cx="7326598" cy="1164516"/>
      </dsp:txXfrm>
    </dsp:sp>
    <dsp:sp modelId="{5B24DDF3-44E0-40FF-B14A-8F8A9E374E17}">
      <dsp:nvSpPr>
        <dsp:cNvPr id="0" name=""/>
        <dsp:cNvSpPr/>
      </dsp:nvSpPr>
      <dsp:spPr>
        <a:xfrm>
          <a:off x="0" y="3390040"/>
          <a:ext cx="4156647" cy="1613141"/>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b="0" i="0" kern="1200" baseline="0"/>
            <a:t>For SQL Server 2022 Features</a:t>
          </a:r>
          <a:endParaRPr lang="en-US" sz="4200" kern="1200"/>
        </a:p>
      </dsp:txBody>
      <dsp:txXfrm>
        <a:off x="78747" y="3468787"/>
        <a:ext cx="3999153" cy="1455647"/>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Query Processing</a:t>
          </a:r>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1E14A7-DEBC-4794-B101-0341FED22264}">
      <dsp:nvSpPr>
        <dsp:cNvPr id="0" name=""/>
        <dsp:cNvSpPr/>
      </dsp:nvSpPr>
      <dsp:spPr>
        <a:xfrm>
          <a:off x="0" y="144409"/>
          <a:ext cx="10621962" cy="4890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To perform benchmark tests and determine the  I/O capacity of storage system use Diskspd tool.</a:t>
          </a:r>
        </a:p>
      </dsp:txBody>
      <dsp:txXfrm>
        <a:off x="23874" y="168283"/>
        <a:ext cx="10574214" cy="441312"/>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Adaptive Query Processing</a:t>
          </a:r>
          <a:endParaRPr lang="en-US" sz="2200" kern="1200" dirty="0"/>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24685-E485-45BA-9C07-2D1F131398BE}">
      <dsp:nvSpPr>
        <dsp:cNvPr id="0" name=""/>
        <dsp:cNvSpPr/>
      </dsp:nvSpPr>
      <dsp:spPr>
        <a:xfrm>
          <a:off x="0" y="334265"/>
          <a:ext cx="2023883" cy="1349255"/>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Adaptive Joins</a:t>
          </a:r>
        </a:p>
      </dsp:txBody>
      <dsp:txXfrm>
        <a:off x="39518" y="373783"/>
        <a:ext cx="1944847" cy="1270219"/>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Query Processing</a:t>
          </a:r>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BDA745-5382-416E-B7FA-146567ED0DED}">
      <dsp:nvSpPr>
        <dsp:cNvPr id="0" name=""/>
        <dsp:cNvSpPr/>
      </dsp:nvSpPr>
      <dsp:spPr>
        <a:xfrm>
          <a:off x="9652" y="6"/>
          <a:ext cx="1957507" cy="1305004"/>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Interleaved Execution</a:t>
          </a:r>
        </a:p>
      </dsp:txBody>
      <dsp:txXfrm>
        <a:off x="47874" y="38228"/>
        <a:ext cx="1881063" cy="122856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Query Processing</a:t>
          </a:r>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48D2CF-C3B8-48C4-8FA0-8E7CB44BB97D}">
      <dsp:nvSpPr>
        <dsp:cNvPr id="0" name=""/>
        <dsp:cNvSpPr/>
      </dsp:nvSpPr>
      <dsp:spPr>
        <a:xfrm>
          <a:off x="119914" y="1"/>
          <a:ext cx="2318344" cy="1545562"/>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Memory Grant Feedback (Batch Mode)</a:t>
          </a:r>
        </a:p>
      </dsp:txBody>
      <dsp:txXfrm>
        <a:off x="165182" y="45269"/>
        <a:ext cx="2227808" cy="1455026"/>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395738" y="371170"/>
          <a:ext cx="1840486" cy="12269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Adaptive Query Processing</a:t>
          </a:r>
          <a:endParaRPr lang="en-US" sz="2100" kern="1200" dirty="0"/>
        </a:p>
      </dsp:txBody>
      <dsp:txXfrm>
        <a:off x="2431675" y="407107"/>
        <a:ext cx="1768612" cy="1155117"/>
      </dsp:txXfrm>
    </dsp:sp>
    <dsp:sp modelId="{9B0BC5A7-6A70-41C3-871D-416E6CE7FB15}">
      <dsp:nvSpPr>
        <dsp:cNvPr id="0" name=""/>
        <dsp:cNvSpPr/>
      </dsp:nvSpPr>
      <dsp:spPr>
        <a:xfrm>
          <a:off x="923349" y="1598161"/>
          <a:ext cx="2392633" cy="490796"/>
        </a:xfrm>
        <a:custGeom>
          <a:avLst/>
          <a:gdLst/>
          <a:ahLst/>
          <a:cxnLst/>
          <a:rect l="0" t="0" r="0" b="0"/>
          <a:pathLst>
            <a:path>
              <a:moveTo>
                <a:pt x="2392633" y="0"/>
              </a:moveTo>
              <a:lnTo>
                <a:pt x="2392633" y="245398"/>
              </a:lnTo>
              <a:lnTo>
                <a:pt x="0" y="245398"/>
              </a:lnTo>
              <a:lnTo>
                <a:pt x="0" y="49079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3105" y="2088958"/>
          <a:ext cx="1840486" cy="12269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Adaptive Joins</a:t>
          </a:r>
        </a:p>
      </dsp:txBody>
      <dsp:txXfrm>
        <a:off x="39042" y="2124895"/>
        <a:ext cx="1768612" cy="1155117"/>
      </dsp:txXfrm>
    </dsp:sp>
    <dsp:sp modelId="{52433208-80E6-4924-B192-66BA710CE757}">
      <dsp:nvSpPr>
        <dsp:cNvPr id="0" name=""/>
        <dsp:cNvSpPr/>
      </dsp:nvSpPr>
      <dsp:spPr>
        <a:xfrm>
          <a:off x="3270262" y="1598161"/>
          <a:ext cx="91440" cy="490796"/>
        </a:xfrm>
        <a:custGeom>
          <a:avLst/>
          <a:gdLst/>
          <a:ahLst/>
          <a:cxnLst/>
          <a:rect l="0" t="0" r="0" b="0"/>
          <a:pathLst>
            <a:path>
              <a:moveTo>
                <a:pt x="45720" y="0"/>
              </a:moveTo>
              <a:lnTo>
                <a:pt x="45720" y="49079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395738" y="2088958"/>
          <a:ext cx="1840486" cy="12269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Interleaved Execution</a:t>
          </a:r>
        </a:p>
      </dsp:txBody>
      <dsp:txXfrm>
        <a:off x="2431675" y="2124895"/>
        <a:ext cx="1768612" cy="1155117"/>
      </dsp:txXfrm>
    </dsp:sp>
    <dsp:sp modelId="{9F73EFAA-AC05-4F91-9BA5-6E511FAF9278}">
      <dsp:nvSpPr>
        <dsp:cNvPr id="0" name=""/>
        <dsp:cNvSpPr/>
      </dsp:nvSpPr>
      <dsp:spPr>
        <a:xfrm>
          <a:off x="3315982" y="1598161"/>
          <a:ext cx="2392633" cy="490796"/>
        </a:xfrm>
        <a:custGeom>
          <a:avLst/>
          <a:gdLst/>
          <a:ahLst/>
          <a:cxnLst/>
          <a:rect l="0" t="0" r="0" b="0"/>
          <a:pathLst>
            <a:path>
              <a:moveTo>
                <a:pt x="0" y="0"/>
              </a:moveTo>
              <a:lnTo>
                <a:pt x="0" y="245398"/>
              </a:lnTo>
              <a:lnTo>
                <a:pt x="2392633" y="245398"/>
              </a:lnTo>
              <a:lnTo>
                <a:pt x="2392633" y="49079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788371" y="2088958"/>
          <a:ext cx="1840486" cy="12269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Memory Grant Feedback</a:t>
          </a:r>
        </a:p>
      </dsp:txBody>
      <dsp:txXfrm>
        <a:off x="4824308" y="2124895"/>
        <a:ext cx="1768612" cy="1155117"/>
      </dsp:txXfrm>
    </dsp:sp>
    <dsp:sp modelId="{5690923D-9059-4138-8ACF-90D405019F80}">
      <dsp:nvSpPr>
        <dsp:cNvPr id="0" name=""/>
        <dsp:cNvSpPr/>
      </dsp:nvSpPr>
      <dsp:spPr>
        <a:xfrm>
          <a:off x="4512298" y="3315949"/>
          <a:ext cx="1196316" cy="490796"/>
        </a:xfrm>
        <a:custGeom>
          <a:avLst/>
          <a:gdLst/>
          <a:ahLst/>
          <a:cxnLst/>
          <a:rect l="0" t="0" r="0" b="0"/>
          <a:pathLst>
            <a:path>
              <a:moveTo>
                <a:pt x="1196316" y="0"/>
              </a:moveTo>
              <a:lnTo>
                <a:pt x="1196316" y="245398"/>
              </a:lnTo>
              <a:lnTo>
                <a:pt x="0" y="245398"/>
              </a:lnTo>
              <a:lnTo>
                <a:pt x="0" y="49079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3592055" y="3806746"/>
          <a:ext cx="1840486" cy="12269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Batch Mode</a:t>
          </a:r>
        </a:p>
      </dsp:txBody>
      <dsp:txXfrm>
        <a:off x="3627992" y="3842683"/>
        <a:ext cx="1768612" cy="1155117"/>
      </dsp:txXfrm>
    </dsp:sp>
    <dsp:sp modelId="{72CBE2B3-D899-424A-812B-7B9A78E6CC32}">
      <dsp:nvSpPr>
        <dsp:cNvPr id="0" name=""/>
        <dsp:cNvSpPr/>
      </dsp:nvSpPr>
      <dsp:spPr>
        <a:xfrm>
          <a:off x="5708615" y="3315949"/>
          <a:ext cx="1196316" cy="490796"/>
        </a:xfrm>
        <a:custGeom>
          <a:avLst/>
          <a:gdLst/>
          <a:ahLst/>
          <a:cxnLst/>
          <a:rect l="0" t="0" r="0" b="0"/>
          <a:pathLst>
            <a:path>
              <a:moveTo>
                <a:pt x="0" y="0"/>
              </a:moveTo>
              <a:lnTo>
                <a:pt x="0" y="245398"/>
              </a:lnTo>
              <a:lnTo>
                <a:pt x="1196316" y="245398"/>
              </a:lnTo>
              <a:lnTo>
                <a:pt x="1196316" y="49079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082D06F-7A6B-4DD7-92D7-FEC51944094C}">
      <dsp:nvSpPr>
        <dsp:cNvPr id="0" name=""/>
        <dsp:cNvSpPr/>
      </dsp:nvSpPr>
      <dsp:spPr>
        <a:xfrm>
          <a:off x="5984688" y="3806746"/>
          <a:ext cx="1840486" cy="122699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Row Mode</a:t>
          </a:r>
        </a:p>
      </dsp:txBody>
      <dsp:txXfrm>
        <a:off x="6020625" y="3842683"/>
        <a:ext cx="1768612" cy="1155117"/>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6F9DF0-398B-4E24-817D-DCB130C0B943}">
      <dsp:nvSpPr>
        <dsp:cNvPr id="0" name=""/>
        <dsp:cNvSpPr/>
      </dsp:nvSpPr>
      <dsp:spPr>
        <a:xfrm>
          <a:off x="982" y="0"/>
          <a:ext cx="2665039" cy="1776693"/>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Memory Grant Feedback (Row Mode)</a:t>
          </a:r>
        </a:p>
      </dsp:txBody>
      <dsp:txXfrm>
        <a:off x="53020" y="52038"/>
        <a:ext cx="2560963" cy="1672617"/>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4793186" y="370030"/>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Adaptive Query Processing</a:t>
          </a:r>
        </a:p>
      </dsp:txBody>
      <dsp:txXfrm>
        <a:off x="4829141" y="405985"/>
        <a:ext cx="1769477" cy="1155681"/>
      </dsp:txXfrm>
    </dsp:sp>
    <dsp:sp modelId="{9B0BC5A7-6A70-41C3-871D-416E6CE7FB15}">
      <dsp:nvSpPr>
        <dsp:cNvPr id="0" name=""/>
        <dsp:cNvSpPr/>
      </dsp:nvSpPr>
      <dsp:spPr>
        <a:xfrm>
          <a:off x="926273" y="1597621"/>
          <a:ext cx="4787606" cy="491036"/>
        </a:xfrm>
        <a:custGeom>
          <a:avLst/>
          <a:gdLst/>
          <a:ahLst/>
          <a:cxnLst/>
          <a:rect l="0" t="0" r="0" b="0"/>
          <a:pathLst>
            <a:path>
              <a:moveTo>
                <a:pt x="4787606" y="0"/>
              </a:moveTo>
              <a:lnTo>
                <a:pt x="4787606" y="245518"/>
              </a:lnTo>
              <a:lnTo>
                <a:pt x="0" y="245518"/>
              </a:lnTo>
              <a:lnTo>
                <a:pt x="0"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579" y="2088658"/>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Adaptive Joins</a:t>
          </a:r>
        </a:p>
      </dsp:txBody>
      <dsp:txXfrm>
        <a:off x="41534" y="2124613"/>
        <a:ext cx="1769477" cy="1155681"/>
      </dsp:txXfrm>
    </dsp:sp>
    <dsp:sp modelId="{52433208-80E6-4924-B192-66BA710CE757}">
      <dsp:nvSpPr>
        <dsp:cNvPr id="0" name=""/>
        <dsp:cNvSpPr/>
      </dsp:nvSpPr>
      <dsp:spPr>
        <a:xfrm>
          <a:off x="3320076" y="1597621"/>
          <a:ext cx="2393803" cy="491036"/>
        </a:xfrm>
        <a:custGeom>
          <a:avLst/>
          <a:gdLst/>
          <a:ahLst/>
          <a:cxnLst/>
          <a:rect l="0" t="0" r="0" b="0"/>
          <a:pathLst>
            <a:path>
              <a:moveTo>
                <a:pt x="2393803" y="0"/>
              </a:moveTo>
              <a:lnTo>
                <a:pt x="2393803" y="245518"/>
              </a:lnTo>
              <a:lnTo>
                <a:pt x="0" y="245518"/>
              </a:lnTo>
              <a:lnTo>
                <a:pt x="0"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399383" y="2088658"/>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Interleaved Execution</a:t>
          </a:r>
        </a:p>
      </dsp:txBody>
      <dsp:txXfrm>
        <a:off x="2435338" y="2124613"/>
        <a:ext cx="1769477" cy="1155681"/>
      </dsp:txXfrm>
    </dsp:sp>
    <dsp:sp modelId="{9F73EFAA-AC05-4F91-9BA5-6E511FAF9278}">
      <dsp:nvSpPr>
        <dsp:cNvPr id="0" name=""/>
        <dsp:cNvSpPr/>
      </dsp:nvSpPr>
      <dsp:spPr>
        <a:xfrm>
          <a:off x="5668160" y="1597621"/>
          <a:ext cx="91440" cy="491036"/>
        </a:xfrm>
        <a:custGeom>
          <a:avLst/>
          <a:gdLst/>
          <a:ahLst/>
          <a:cxnLst/>
          <a:rect l="0" t="0" r="0" b="0"/>
          <a:pathLst>
            <a:path>
              <a:moveTo>
                <a:pt x="45720" y="0"/>
              </a:moveTo>
              <a:lnTo>
                <a:pt x="45720"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793186" y="2088658"/>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Memory Grant Feedback</a:t>
          </a:r>
        </a:p>
      </dsp:txBody>
      <dsp:txXfrm>
        <a:off x="4829141" y="2124613"/>
        <a:ext cx="1769477" cy="1155681"/>
      </dsp:txXfrm>
    </dsp:sp>
    <dsp:sp modelId="{5690923D-9059-4138-8ACF-90D405019F80}">
      <dsp:nvSpPr>
        <dsp:cNvPr id="0" name=""/>
        <dsp:cNvSpPr/>
      </dsp:nvSpPr>
      <dsp:spPr>
        <a:xfrm>
          <a:off x="3322829" y="3316249"/>
          <a:ext cx="2391050" cy="491036"/>
        </a:xfrm>
        <a:custGeom>
          <a:avLst/>
          <a:gdLst/>
          <a:ahLst/>
          <a:cxnLst/>
          <a:rect l="0" t="0" r="0" b="0"/>
          <a:pathLst>
            <a:path>
              <a:moveTo>
                <a:pt x="2391050" y="0"/>
              </a:moveTo>
              <a:lnTo>
                <a:pt x="2391050" y="245518"/>
              </a:lnTo>
              <a:lnTo>
                <a:pt x="0" y="245518"/>
              </a:lnTo>
              <a:lnTo>
                <a:pt x="0" y="49103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2402136" y="3807286"/>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Batch Mode</a:t>
          </a:r>
        </a:p>
      </dsp:txBody>
      <dsp:txXfrm>
        <a:off x="2438091" y="3843241"/>
        <a:ext cx="1769477" cy="1155681"/>
      </dsp:txXfrm>
    </dsp:sp>
    <dsp:sp modelId="{72CBE2B3-D899-424A-812B-7B9A78E6CC32}">
      <dsp:nvSpPr>
        <dsp:cNvPr id="0" name=""/>
        <dsp:cNvSpPr/>
      </dsp:nvSpPr>
      <dsp:spPr>
        <a:xfrm>
          <a:off x="5668160" y="3316249"/>
          <a:ext cx="91440" cy="491036"/>
        </a:xfrm>
        <a:custGeom>
          <a:avLst/>
          <a:gdLst/>
          <a:ahLst/>
          <a:cxnLst/>
          <a:rect l="0" t="0" r="0" b="0"/>
          <a:pathLst>
            <a:path>
              <a:moveTo>
                <a:pt x="45720" y="0"/>
              </a:moveTo>
              <a:lnTo>
                <a:pt x="45720" y="245518"/>
              </a:lnTo>
              <a:lnTo>
                <a:pt x="48472" y="245518"/>
              </a:lnTo>
              <a:lnTo>
                <a:pt x="48472" y="49103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082D06F-7A6B-4DD7-92D7-FEC51944094C}">
      <dsp:nvSpPr>
        <dsp:cNvPr id="0" name=""/>
        <dsp:cNvSpPr/>
      </dsp:nvSpPr>
      <dsp:spPr>
        <a:xfrm>
          <a:off x="4795939" y="3807286"/>
          <a:ext cx="1841387" cy="122759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Row Mode</a:t>
          </a:r>
        </a:p>
      </dsp:txBody>
      <dsp:txXfrm>
        <a:off x="4831894" y="3843241"/>
        <a:ext cx="1769477" cy="1155681"/>
      </dsp:txXfrm>
    </dsp:sp>
    <dsp:sp modelId="{A8D469E3-D14D-4CB9-A0D2-EC7B1E91369D}">
      <dsp:nvSpPr>
        <dsp:cNvPr id="0" name=""/>
        <dsp:cNvSpPr/>
      </dsp:nvSpPr>
      <dsp:spPr>
        <a:xfrm>
          <a:off x="5713880" y="3316249"/>
          <a:ext cx="2393803" cy="491036"/>
        </a:xfrm>
        <a:custGeom>
          <a:avLst/>
          <a:gdLst/>
          <a:ahLst/>
          <a:cxnLst/>
          <a:rect l="0" t="0" r="0" b="0"/>
          <a:pathLst>
            <a:path>
              <a:moveTo>
                <a:pt x="0" y="0"/>
              </a:moveTo>
              <a:lnTo>
                <a:pt x="0" y="245518"/>
              </a:lnTo>
              <a:lnTo>
                <a:pt x="2393803" y="245518"/>
              </a:lnTo>
              <a:lnTo>
                <a:pt x="2393803" y="49103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964277E-5946-47D2-93A4-B2AF5F7E5C36}">
      <dsp:nvSpPr>
        <dsp:cNvPr id="0" name=""/>
        <dsp:cNvSpPr/>
      </dsp:nvSpPr>
      <dsp:spPr>
        <a:xfrm>
          <a:off x="7189742" y="3807286"/>
          <a:ext cx="1835881" cy="1227591"/>
        </a:xfrm>
        <a:prstGeom prst="roundRect">
          <a:avLst>
            <a:gd name="adj" fmla="val 10000"/>
          </a:avLst>
        </a:prstGeom>
        <a:solidFill>
          <a:srgbClr val="8661C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Feedback Persistence</a:t>
          </a:r>
        </a:p>
      </dsp:txBody>
      <dsp:txXfrm>
        <a:off x="7225697" y="3843241"/>
        <a:ext cx="1763971" cy="1155681"/>
      </dsp:txXfrm>
    </dsp:sp>
    <dsp:sp modelId="{DBFA9A9C-B6EA-49DE-A919-AB2F7AB28CFD}">
      <dsp:nvSpPr>
        <dsp:cNvPr id="0" name=""/>
        <dsp:cNvSpPr/>
      </dsp:nvSpPr>
      <dsp:spPr>
        <a:xfrm>
          <a:off x="5713880" y="1597621"/>
          <a:ext cx="2393803" cy="491036"/>
        </a:xfrm>
        <a:custGeom>
          <a:avLst/>
          <a:gdLst/>
          <a:ahLst/>
          <a:cxnLst/>
          <a:rect l="0" t="0" r="0" b="0"/>
          <a:pathLst>
            <a:path>
              <a:moveTo>
                <a:pt x="0" y="0"/>
              </a:moveTo>
              <a:lnTo>
                <a:pt x="0" y="245518"/>
              </a:lnTo>
              <a:lnTo>
                <a:pt x="2393803" y="245518"/>
              </a:lnTo>
              <a:lnTo>
                <a:pt x="2393803"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6DC29B2F-DCAD-4288-ACCE-562792204243}">
      <dsp:nvSpPr>
        <dsp:cNvPr id="0" name=""/>
        <dsp:cNvSpPr/>
      </dsp:nvSpPr>
      <dsp:spPr>
        <a:xfrm>
          <a:off x="7186989" y="2088658"/>
          <a:ext cx="1841387" cy="1227591"/>
        </a:xfrm>
        <a:prstGeom prst="roundRect">
          <a:avLst>
            <a:gd name="adj" fmla="val 10000"/>
          </a:avLst>
        </a:prstGeom>
        <a:solidFill>
          <a:srgbClr val="8661C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CE </a:t>
          </a:r>
          <a:r>
            <a:rPr lang="en-US" sz="2100" kern="1200" dirty="0"/>
            <a:t>Feedback</a:t>
          </a:r>
        </a:p>
      </dsp:txBody>
      <dsp:txXfrm>
        <a:off x="7222944" y="2124613"/>
        <a:ext cx="1769477" cy="1155681"/>
      </dsp:txXfrm>
    </dsp:sp>
    <dsp:sp modelId="{3EB15798-777C-4CB7-9F7D-420815C7BD3C}">
      <dsp:nvSpPr>
        <dsp:cNvPr id="0" name=""/>
        <dsp:cNvSpPr/>
      </dsp:nvSpPr>
      <dsp:spPr>
        <a:xfrm>
          <a:off x="5713880" y="1597621"/>
          <a:ext cx="4787606" cy="491036"/>
        </a:xfrm>
        <a:custGeom>
          <a:avLst/>
          <a:gdLst/>
          <a:ahLst/>
          <a:cxnLst/>
          <a:rect l="0" t="0" r="0" b="0"/>
          <a:pathLst>
            <a:path>
              <a:moveTo>
                <a:pt x="0" y="0"/>
              </a:moveTo>
              <a:lnTo>
                <a:pt x="0" y="245518"/>
              </a:lnTo>
              <a:lnTo>
                <a:pt x="4787606" y="245518"/>
              </a:lnTo>
              <a:lnTo>
                <a:pt x="4787606"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E1973B79-E6B3-477C-93C9-054E1BC8A178}">
      <dsp:nvSpPr>
        <dsp:cNvPr id="0" name=""/>
        <dsp:cNvSpPr/>
      </dsp:nvSpPr>
      <dsp:spPr>
        <a:xfrm>
          <a:off x="9580792" y="2088658"/>
          <a:ext cx="1841387" cy="1227591"/>
        </a:xfrm>
        <a:prstGeom prst="roundRect">
          <a:avLst>
            <a:gd name="adj" fmla="val 10000"/>
          </a:avLst>
        </a:prstGeom>
        <a:solidFill>
          <a:srgbClr val="8661C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DOP Feedback</a:t>
          </a:r>
        </a:p>
      </dsp:txBody>
      <dsp:txXfrm>
        <a:off x="9616747" y="2124613"/>
        <a:ext cx="1769477" cy="1155681"/>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9247-99F6-4AF2-B76D-35A7CDAFD370}">
      <dsp:nvSpPr>
        <dsp:cNvPr id="0" name=""/>
        <dsp:cNvSpPr/>
      </dsp:nvSpPr>
      <dsp:spPr>
        <a:xfrm>
          <a:off x="0" y="7506"/>
          <a:ext cx="10880725" cy="1048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What tool should be used to perform benchmark tests and determine I/O capacity of the storage system?</a:t>
          </a:r>
        </a:p>
      </dsp:txBody>
      <dsp:txXfrm>
        <a:off x="51175" y="58681"/>
        <a:ext cx="10778375" cy="945970"/>
      </dsp:txXfrm>
    </dsp:sp>
    <dsp:sp modelId="{4A71D5C7-A7D6-46CE-B888-CF65241F6B98}">
      <dsp:nvSpPr>
        <dsp:cNvPr id="0" name=""/>
        <dsp:cNvSpPr/>
      </dsp:nvSpPr>
      <dsp:spPr>
        <a:xfrm>
          <a:off x="0" y="1217106"/>
          <a:ext cx="10880725" cy="1048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What tool should you use if you have to perform reliability and integrity tests on disk subsystems?</a:t>
          </a:r>
        </a:p>
      </dsp:txBody>
      <dsp:txXfrm>
        <a:off x="51175" y="1268281"/>
        <a:ext cx="10778375" cy="945970"/>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365EB-2ED1-4CFC-8BFA-0B60CA5A2F96}">
      <dsp:nvSpPr>
        <dsp:cNvPr id="0" name=""/>
        <dsp:cNvSpPr/>
      </dsp:nvSpPr>
      <dsp:spPr>
        <a:xfrm>
          <a:off x="0" y="395542"/>
          <a:ext cx="11144474" cy="110565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4935" tIns="374904" rIns="8649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Feedback is not persisted if the plan is evicted from cache or failover</a:t>
          </a:r>
        </a:p>
        <a:p>
          <a:pPr marL="171450" lvl="1" indent="-171450" algn="l" defTabSz="800100">
            <a:lnSpc>
              <a:spcPct val="90000"/>
            </a:lnSpc>
            <a:spcBef>
              <a:spcPct val="0"/>
            </a:spcBef>
            <a:spcAft>
              <a:spcPct val="15000"/>
            </a:spcAft>
            <a:buChar char="•"/>
          </a:pPr>
          <a:r>
            <a:rPr lang="en-US" sz="1800" kern="1200" dirty="0"/>
            <a:t>Record of how to adjust memory is lost and must re-learn</a:t>
          </a:r>
        </a:p>
      </dsp:txBody>
      <dsp:txXfrm>
        <a:off x="0" y="395542"/>
        <a:ext cx="11144474" cy="1105650"/>
      </dsp:txXfrm>
    </dsp:sp>
    <dsp:sp modelId="{89DAF6F2-441E-411B-A709-5BCA0EF94829}">
      <dsp:nvSpPr>
        <dsp:cNvPr id="0" name=""/>
        <dsp:cNvSpPr/>
      </dsp:nvSpPr>
      <dsp:spPr>
        <a:xfrm>
          <a:off x="557223" y="129862"/>
          <a:ext cx="7801131" cy="5313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800100">
            <a:lnSpc>
              <a:spcPct val="90000"/>
            </a:lnSpc>
            <a:spcBef>
              <a:spcPct val="0"/>
            </a:spcBef>
            <a:spcAft>
              <a:spcPct val="35000"/>
            </a:spcAft>
            <a:buNone/>
          </a:pPr>
          <a:r>
            <a:rPr lang="en-US" sz="1800" b="1" kern="1200" dirty="0"/>
            <a:t>Problem</a:t>
          </a:r>
          <a:r>
            <a:rPr lang="en-US" sz="1800" kern="1200" dirty="0"/>
            <a:t>: Cache Eviction</a:t>
          </a:r>
        </a:p>
      </dsp:txBody>
      <dsp:txXfrm>
        <a:off x="583162" y="155801"/>
        <a:ext cx="7749253" cy="479482"/>
      </dsp:txXfrm>
    </dsp:sp>
    <dsp:sp modelId="{E70FDF43-97D4-43F1-A166-CC843657E64A}">
      <dsp:nvSpPr>
        <dsp:cNvPr id="0" name=""/>
        <dsp:cNvSpPr/>
      </dsp:nvSpPr>
      <dsp:spPr>
        <a:xfrm>
          <a:off x="0" y="1864072"/>
          <a:ext cx="11144474" cy="779625"/>
        </a:xfrm>
        <a:prstGeom prst="rect">
          <a:avLst/>
        </a:prstGeom>
        <a:solidFill>
          <a:schemeClr val="lt1">
            <a:alpha val="90000"/>
            <a:hueOff val="0"/>
            <a:satOff val="0"/>
            <a:lumOff val="0"/>
            <a:alphaOff val="0"/>
          </a:schemeClr>
        </a:solidFill>
        <a:ln w="12700" cap="flat" cmpd="sng" algn="ctr">
          <a:solidFill>
            <a:schemeClr val="accent4">
              <a:hueOff val="-4128268"/>
              <a:satOff val="-33333"/>
              <a:lumOff val="30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4935" tIns="374904" rIns="8649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Persist the memory grant feedback in the Query Store</a:t>
          </a:r>
        </a:p>
      </dsp:txBody>
      <dsp:txXfrm>
        <a:off x="0" y="1864072"/>
        <a:ext cx="11144474" cy="779625"/>
      </dsp:txXfrm>
    </dsp:sp>
    <dsp:sp modelId="{6B0312C1-241B-43B9-994D-378BC3536E11}">
      <dsp:nvSpPr>
        <dsp:cNvPr id="0" name=""/>
        <dsp:cNvSpPr/>
      </dsp:nvSpPr>
      <dsp:spPr>
        <a:xfrm>
          <a:off x="557223" y="1598392"/>
          <a:ext cx="7801131" cy="531360"/>
        </a:xfrm>
        <a:prstGeom prst="roundRect">
          <a:avLst/>
        </a:prstGeom>
        <a:solidFill>
          <a:schemeClr val="accent4">
            <a:hueOff val="-4128268"/>
            <a:satOff val="-33333"/>
            <a:lumOff val="30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800100">
            <a:lnSpc>
              <a:spcPct val="90000"/>
            </a:lnSpc>
            <a:spcBef>
              <a:spcPct val="0"/>
            </a:spcBef>
            <a:spcAft>
              <a:spcPct val="35000"/>
            </a:spcAft>
            <a:buNone/>
          </a:pPr>
          <a:r>
            <a:rPr lang="en-US" sz="1800" b="1" kern="1200" dirty="0"/>
            <a:t>Solution</a:t>
          </a:r>
          <a:r>
            <a:rPr lang="en-US" sz="1800" kern="1200" dirty="0"/>
            <a:t>: Persist the feedback</a:t>
          </a:r>
        </a:p>
      </dsp:txBody>
      <dsp:txXfrm>
        <a:off x="583162" y="1624331"/>
        <a:ext cx="7749253" cy="479482"/>
      </dsp:txXfrm>
    </dsp:sp>
    <dsp:sp modelId="{3C607330-65A2-46F4-B605-9E229960D447}">
      <dsp:nvSpPr>
        <dsp:cNvPr id="0" name=""/>
        <dsp:cNvSpPr/>
      </dsp:nvSpPr>
      <dsp:spPr>
        <a:xfrm>
          <a:off x="0" y="3006577"/>
          <a:ext cx="11144474" cy="1105650"/>
        </a:xfrm>
        <a:prstGeom prst="rect">
          <a:avLst/>
        </a:prstGeom>
        <a:solidFill>
          <a:schemeClr val="lt1">
            <a:alpha val="90000"/>
            <a:hueOff val="0"/>
            <a:satOff val="0"/>
            <a:lumOff val="0"/>
            <a:alphaOff val="0"/>
          </a:schemeClr>
        </a:solidFill>
        <a:ln w="12700" cap="flat" cmpd="sng" algn="ctr">
          <a:solidFill>
            <a:schemeClr val="accent4">
              <a:hueOff val="-8256537"/>
              <a:satOff val="-66667"/>
              <a:lumOff val="60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4935" tIns="374904" rIns="8649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Memory grants adjusted based on last feedback</a:t>
          </a:r>
        </a:p>
        <a:p>
          <a:pPr marL="171450" lvl="1" indent="-171450" algn="l" defTabSz="800100">
            <a:lnSpc>
              <a:spcPct val="90000"/>
            </a:lnSpc>
            <a:spcBef>
              <a:spcPct val="0"/>
            </a:spcBef>
            <a:spcAft>
              <a:spcPct val="15000"/>
            </a:spcAft>
            <a:buChar char="•"/>
          </a:pPr>
          <a:r>
            <a:rPr lang="en-US" sz="1800" kern="1200" dirty="0"/>
            <a:t>Parameter Sensitive Plans could change feedback </a:t>
          </a:r>
        </a:p>
      </dsp:txBody>
      <dsp:txXfrm>
        <a:off x="0" y="3006577"/>
        <a:ext cx="11144474" cy="1105650"/>
      </dsp:txXfrm>
    </dsp:sp>
    <dsp:sp modelId="{4A5C3DE5-1DE8-48D4-9600-4DF71555FC36}">
      <dsp:nvSpPr>
        <dsp:cNvPr id="0" name=""/>
        <dsp:cNvSpPr/>
      </dsp:nvSpPr>
      <dsp:spPr>
        <a:xfrm>
          <a:off x="557223" y="2740897"/>
          <a:ext cx="7801131" cy="531360"/>
        </a:xfrm>
        <a:prstGeom prst="roundRect">
          <a:avLst/>
        </a:prstGeom>
        <a:solidFill>
          <a:schemeClr val="accent4">
            <a:hueOff val="-8256537"/>
            <a:satOff val="-66667"/>
            <a:lumOff val="60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800100">
            <a:lnSpc>
              <a:spcPct val="90000"/>
            </a:lnSpc>
            <a:spcBef>
              <a:spcPct val="0"/>
            </a:spcBef>
            <a:spcAft>
              <a:spcPct val="35000"/>
            </a:spcAft>
            <a:buNone/>
          </a:pPr>
          <a:r>
            <a:rPr lang="en-US" sz="1800" b="1" kern="1200" dirty="0"/>
            <a:t>Problem</a:t>
          </a:r>
          <a:r>
            <a:rPr lang="en-US" sz="1800" kern="1200" dirty="0"/>
            <a:t>: Oscillating Feedback</a:t>
          </a:r>
        </a:p>
      </dsp:txBody>
      <dsp:txXfrm>
        <a:off x="583162" y="2766836"/>
        <a:ext cx="7749253" cy="479482"/>
      </dsp:txXfrm>
    </dsp:sp>
    <dsp:sp modelId="{7F7D9184-5CA0-410E-A61D-9721ADBFAFAE}">
      <dsp:nvSpPr>
        <dsp:cNvPr id="0" name=""/>
        <dsp:cNvSpPr/>
      </dsp:nvSpPr>
      <dsp:spPr>
        <a:xfrm>
          <a:off x="0" y="4475107"/>
          <a:ext cx="11144474" cy="779625"/>
        </a:xfrm>
        <a:prstGeom prst="rect">
          <a:avLst/>
        </a:prstGeom>
        <a:solidFill>
          <a:schemeClr val="lt1">
            <a:alpha val="90000"/>
            <a:hueOff val="0"/>
            <a:satOff val="0"/>
            <a:lumOff val="0"/>
            <a:alphaOff val="0"/>
          </a:schemeClr>
        </a:solidFill>
        <a:ln w="12700" cap="flat" cmpd="sng" algn="ctr">
          <a:solidFill>
            <a:schemeClr val="accent4">
              <a:hueOff val="-12384805"/>
              <a:satOff val="-100000"/>
              <a:lumOff val="902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4935" tIns="374904" rIns="8649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Smooths the grant size values based on execution usage history</a:t>
          </a:r>
        </a:p>
      </dsp:txBody>
      <dsp:txXfrm>
        <a:off x="0" y="4475107"/>
        <a:ext cx="11144474" cy="779625"/>
      </dsp:txXfrm>
    </dsp:sp>
    <dsp:sp modelId="{32A2D360-36C0-494E-954B-FEDE3893F373}">
      <dsp:nvSpPr>
        <dsp:cNvPr id="0" name=""/>
        <dsp:cNvSpPr/>
      </dsp:nvSpPr>
      <dsp:spPr>
        <a:xfrm>
          <a:off x="557223" y="4209427"/>
          <a:ext cx="7801131" cy="531360"/>
        </a:xfrm>
        <a:prstGeom prst="roundRect">
          <a:avLst/>
        </a:prstGeom>
        <a:solidFill>
          <a:schemeClr val="accent4">
            <a:hueOff val="-12384805"/>
            <a:satOff val="-100000"/>
            <a:lumOff val="9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800100">
            <a:lnSpc>
              <a:spcPct val="90000"/>
            </a:lnSpc>
            <a:spcBef>
              <a:spcPct val="0"/>
            </a:spcBef>
            <a:spcAft>
              <a:spcPct val="35000"/>
            </a:spcAft>
            <a:buNone/>
          </a:pPr>
          <a:r>
            <a:rPr lang="en-US" sz="1800" b="1" kern="1200" dirty="0"/>
            <a:t>Solution</a:t>
          </a:r>
          <a:r>
            <a:rPr lang="en-US" sz="1800" kern="1200" dirty="0"/>
            <a:t>: Percentile-based calculation</a:t>
          </a:r>
        </a:p>
      </dsp:txBody>
      <dsp:txXfrm>
        <a:off x="583162" y="4235366"/>
        <a:ext cx="7749253" cy="479482"/>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4793186" y="370030"/>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Adaptive Query Processing</a:t>
          </a:r>
        </a:p>
      </dsp:txBody>
      <dsp:txXfrm>
        <a:off x="4829141" y="405985"/>
        <a:ext cx="1769477" cy="1155681"/>
      </dsp:txXfrm>
    </dsp:sp>
    <dsp:sp modelId="{9B0BC5A7-6A70-41C3-871D-416E6CE7FB15}">
      <dsp:nvSpPr>
        <dsp:cNvPr id="0" name=""/>
        <dsp:cNvSpPr/>
      </dsp:nvSpPr>
      <dsp:spPr>
        <a:xfrm>
          <a:off x="926273" y="1597621"/>
          <a:ext cx="4787606" cy="491036"/>
        </a:xfrm>
        <a:custGeom>
          <a:avLst/>
          <a:gdLst/>
          <a:ahLst/>
          <a:cxnLst/>
          <a:rect l="0" t="0" r="0" b="0"/>
          <a:pathLst>
            <a:path>
              <a:moveTo>
                <a:pt x="4787606" y="0"/>
              </a:moveTo>
              <a:lnTo>
                <a:pt x="4787606" y="245518"/>
              </a:lnTo>
              <a:lnTo>
                <a:pt x="0" y="245518"/>
              </a:lnTo>
              <a:lnTo>
                <a:pt x="0"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579" y="2088658"/>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Adaptive Joins</a:t>
          </a:r>
        </a:p>
      </dsp:txBody>
      <dsp:txXfrm>
        <a:off x="41534" y="2124613"/>
        <a:ext cx="1769477" cy="1155681"/>
      </dsp:txXfrm>
    </dsp:sp>
    <dsp:sp modelId="{52433208-80E6-4924-B192-66BA710CE757}">
      <dsp:nvSpPr>
        <dsp:cNvPr id="0" name=""/>
        <dsp:cNvSpPr/>
      </dsp:nvSpPr>
      <dsp:spPr>
        <a:xfrm>
          <a:off x="3320076" y="1597621"/>
          <a:ext cx="2393803" cy="491036"/>
        </a:xfrm>
        <a:custGeom>
          <a:avLst/>
          <a:gdLst/>
          <a:ahLst/>
          <a:cxnLst/>
          <a:rect l="0" t="0" r="0" b="0"/>
          <a:pathLst>
            <a:path>
              <a:moveTo>
                <a:pt x="2393803" y="0"/>
              </a:moveTo>
              <a:lnTo>
                <a:pt x="2393803" y="245518"/>
              </a:lnTo>
              <a:lnTo>
                <a:pt x="0" y="245518"/>
              </a:lnTo>
              <a:lnTo>
                <a:pt x="0"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399383" y="2088658"/>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Interleaved Execution</a:t>
          </a:r>
        </a:p>
      </dsp:txBody>
      <dsp:txXfrm>
        <a:off x="2435338" y="2124613"/>
        <a:ext cx="1769477" cy="1155681"/>
      </dsp:txXfrm>
    </dsp:sp>
    <dsp:sp modelId="{9F73EFAA-AC05-4F91-9BA5-6E511FAF9278}">
      <dsp:nvSpPr>
        <dsp:cNvPr id="0" name=""/>
        <dsp:cNvSpPr/>
      </dsp:nvSpPr>
      <dsp:spPr>
        <a:xfrm>
          <a:off x="5668160" y="1597621"/>
          <a:ext cx="91440" cy="491036"/>
        </a:xfrm>
        <a:custGeom>
          <a:avLst/>
          <a:gdLst/>
          <a:ahLst/>
          <a:cxnLst/>
          <a:rect l="0" t="0" r="0" b="0"/>
          <a:pathLst>
            <a:path>
              <a:moveTo>
                <a:pt x="45720" y="0"/>
              </a:moveTo>
              <a:lnTo>
                <a:pt x="45720"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793186" y="2088658"/>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Memory Grant Feedback</a:t>
          </a:r>
        </a:p>
      </dsp:txBody>
      <dsp:txXfrm>
        <a:off x="4829141" y="2124613"/>
        <a:ext cx="1769477" cy="1155681"/>
      </dsp:txXfrm>
    </dsp:sp>
    <dsp:sp modelId="{5690923D-9059-4138-8ACF-90D405019F80}">
      <dsp:nvSpPr>
        <dsp:cNvPr id="0" name=""/>
        <dsp:cNvSpPr/>
      </dsp:nvSpPr>
      <dsp:spPr>
        <a:xfrm>
          <a:off x="3320076" y="3316249"/>
          <a:ext cx="2393803" cy="491036"/>
        </a:xfrm>
        <a:custGeom>
          <a:avLst/>
          <a:gdLst/>
          <a:ahLst/>
          <a:cxnLst/>
          <a:rect l="0" t="0" r="0" b="0"/>
          <a:pathLst>
            <a:path>
              <a:moveTo>
                <a:pt x="2393803" y="0"/>
              </a:moveTo>
              <a:lnTo>
                <a:pt x="2393803" y="245518"/>
              </a:lnTo>
              <a:lnTo>
                <a:pt x="0" y="245518"/>
              </a:lnTo>
              <a:lnTo>
                <a:pt x="0" y="49103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2399383" y="3807286"/>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Batch Mode</a:t>
          </a:r>
        </a:p>
      </dsp:txBody>
      <dsp:txXfrm>
        <a:off x="2435338" y="3843241"/>
        <a:ext cx="1769477" cy="1155681"/>
      </dsp:txXfrm>
    </dsp:sp>
    <dsp:sp modelId="{72CBE2B3-D899-424A-812B-7B9A78E6CC32}">
      <dsp:nvSpPr>
        <dsp:cNvPr id="0" name=""/>
        <dsp:cNvSpPr/>
      </dsp:nvSpPr>
      <dsp:spPr>
        <a:xfrm>
          <a:off x="5668160" y="3316249"/>
          <a:ext cx="91440" cy="491036"/>
        </a:xfrm>
        <a:custGeom>
          <a:avLst/>
          <a:gdLst/>
          <a:ahLst/>
          <a:cxnLst/>
          <a:rect l="0" t="0" r="0" b="0"/>
          <a:pathLst>
            <a:path>
              <a:moveTo>
                <a:pt x="45720" y="0"/>
              </a:moveTo>
              <a:lnTo>
                <a:pt x="45720" y="49103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082D06F-7A6B-4DD7-92D7-FEC51944094C}">
      <dsp:nvSpPr>
        <dsp:cNvPr id="0" name=""/>
        <dsp:cNvSpPr/>
      </dsp:nvSpPr>
      <dsp:spPr>
        <a:xfrm>
          <a:off x="4793186" y="3807286"/>
          <a:ext cx="1841387" cy="122759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Row Mode</a:t>
          </a:r>
        </a:p>
      </dsp:txBody>
      <dsp:txXfrm>
        <a:off x="4829141" y="3843241"/>
        <a:ext cx="1769477" cy="1155681"/>
      </dsp:txXfrm>
    </dsp:sp>
    <dsp:sp modelId="{A8D469E3-D14D-4CB9-A0D2-EC7B1E91369D}">
      <dsp:nvSpPr>
        <dsp:cNvPr id="0" name=""/>
        <dsp:cNvSpPr/>
      </dsp:nvSpPr>
      <dsp:spPr>
        <a:xfrm>
          <a:off x="5713880" y="3316249"/>
          <a:ext cx="2393803" cy="491036"/>
        </a:xfrm>
        <a:custGeom>
          <a:avLst/>
          <a:gdLst/>
          <a:ahLst/>
          <a:cxnLst/>
          <a:rect l="0" t="0" r="0" b="0"/>
          <a:pathLst>
            <a:path>
              <a:moveTo>
                <a:pt x="0" y="0"/>
              </a:moveTo>
              <a:lnTo>
                <a:pt x="0" y="245518"/>
              </a:lnTo>
              <a:lnTo>
                <a:pt x="2393803" y="245518"/>
              </a:lnTo>
              <a:lnTo>
                <a:pt x="2393803" y="49103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964277E-5946-47D2-93A4-B2AF5F7E5C36}">
      <dsp:nvSpPr>
        <dsp:cNvPr id="0" name=""/>
        <dsp:cNvSpPr/>
      </dsp:nvSpPr>
      <dsp:spPr>
        <a:xfrm>
          <a:off x="7186989" y="3807286"/>
          <a:ext cx="1841387" cy="1227591"/>
        </a:xfrm>
        <a:prstGeom prst="roundRect">
          <a:avLst>
            <a:gd name="adj" fmla="val 10000"/>
          </a:avLst>
        </a:prstGeom>
        <a:solidFill>
          <a:srgbClr val="8661C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Feedback Persistence</a:t>
          </a:r>
        </a:p>
      </dsp:txBody>
      <dsp:txXfrm>
        <a:off x="7222944" y="3843241"/>
        <a:ext cx="1769477" cy="1155681"/>
      </dsp:txXfrm>
    </dsp:sp>
    <dsp:sp modelId="{DBFA9A9C-B6EA-49DE-A919-AB2F7AB28CFD}">
      <dsp:nvSpPr>
        <dsp:cNvPr id="0" name=""/>
        <dsp:cNvSpPr/>
      </dsp:nvSpPr>
      <dsp:spPr>
        <a:xfrm>
          <a:off x="5713880" y="1597621"/>
          <a:ext cx="2393803" cy="491036"/>
        </a:xfrm>
        <a:custGeom>
          <a:avLst/>
          <a:gdLst/>
          <a:ahLst/>
          <a:cxnLst/>
          <a:rect l="0" t="0" r="0" b="0"/>
          <a:pathLst>
            <a:path>
              <a:moveTo>
                <a:pt x="0" y="0"/>
              </a:moveTo>
              <a:lnTo>
                <a:pt x="0" y="245518"/>
              </a:lnTo>
              <a:lnTo>
                <a:pt x="2393803" y="245518"/>
              </a:lnTo>
              <a:lnTo>
                <a:pt x="2393803"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6DC29B2F-DCAD-4288-ACCE-562792204243}">
      <dsp:nvSpPr>
        <dsp:cNvPr id="0" name=""/>
        <dsp:cNvSpPr/>
      </dsp:nvSpPr>
      <dsp:spPr>
        <a:xfrm>
          <a:off x="7186989" y="2088658"/>
          <a:ext cx="1841387" cy="1227591"/>
        </a:xfrm>
        <a:prstGeom prst="roundRect">
          <a:avLst>
            <a:gd name="adj" fmla="val 10000"/>
          </a:avLst>
        </a:prstGeom>
        <a:solidFill>
          <a:srgbClr val="8661C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CE </a:t>
          </a:r>
          <a:r>
            <a:rPr lang="en-US" sz="2100" kern="1200" dirty="0"/>
            <a:t>Feedback</a:t>
          </a:r>
        </a:p>
      </dsp:txBody>
      <dsp:txXfrm>
        <a:off x="7222944" y="2124613"/>
        <a:ext cx="1769477" cy="1155681"/>
      </dsp:txXfrm>
    </dsp:sp>
    <dsp:sp modelId="{3EB15798-777C-4CB7-9F7D-420815C7BD3C}">
      <dsp:nvSpPr>
        <dsp:cNvPr id="0" name=""/>
        <dsp:cNvSpPr/>
      </dsp:nvSpPr>
      <dsp:spPr>
        <a:xfrm>
          <a:off x="5713880" y="1597621"/>
          <a:ext cx="4787606" cy="491036"/>
        </a:xfrm>
        <a:custGeom>
          <a:avLst/>
          <a:gdLst/>
          <a:ahLst/>
          <a:cxnLst/>
          <a:rect l="0" t="0" r="0" b="0"/>
          <a:pathLst>
            <a:path>
              <a:moveTo>
                <a:pt x="0" y="0"/>
              </a:moveTo>
              <a:lnTo>
                <a:pt x="0" y="245518"/>
              </a:lnTo>
              <a:lnTo>
                <a:pt x="4787606" y="245518"/>
              </a:lnTo>
              <a:lnTo>
                <a:pt x="4787606"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E1973B79-E6B3-477C-93C9-054E1BC8A178}">
      <dsp:nvSpPr>
        <dsp:cNvPr id="0" name=""/>
        <dsp:cNvSpPr/>
      </dsp:nvSpPr>
      <dsp:spPr>
        <a:xfrm>
          <a:off x="9580792" y="2088658"/>
          <a:ext cx="1841387" cy="1227591"/>
        </a:xfrm>
        <a:prstGeom prst="roundRect">
          <a:avLst>
            <a:gd name="adj" fmla="val 10000"/>
          </a:avLst>
        </a:prstGeom>
        <a:solidFill>
          <a:srgbClr val="8661C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DOP Feedback</a:t>
          </a:r>
        </a:p>
      </dsp:txBody>
      <dsp:txXfrm>
        <a:off x="9616747" y="2124613"/>
        <a:ext cx="1769477" cy="1155681"/>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11699-6C85-4FBF-AB47-DBD3C7959DCE}">
      <dsp:nvSpPr>
        <dsp:cNvPr id="0" name=""/>
        <dsp:cNvSpPr/>
      </dsp:nvSpPr>
      <dsp:spPr>
        <a:xfrm>
          <a:off x="0" y="498968"/>
          <a:ext cx="11144474" cy="14175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4935" tIns="374904" rIns="864935" bIns="128016" numCol="1" spcCol="1270" anchor="t" anchorCtr="0">
          <a:noAutofit/>
        </a:bodyPr>
        <a:lstStyle/>
        <a:p>
          <a:pPr marL="171450" lvl="1" indent="-171450" algn="l" defTabSz="800100">
            <a:lnSpc>
              <a:spcPct val="90000"/>
            </a:lnSpc>
            <a:spcBef>
              <a:spcPct val="0"/>
            </a:spcBef>
            <a:spcAft>
              <a:spcPct val="15000"/>
            </a:spcAft>
            <a:buChar char="•"/>
          </a:pPr>
          <a:r>
            <a:rPr lang="en-US" sz="1800" b="0" kern="1200" dirty="0"/>
            <a:t>CE determines the estimated number of rows for a query plan</a:t>
          </a:r>
        </a:p>
        <a:p>
          <a:pPr marL="171450" lvl="1" indent="-171450" algn="l" defTabSz="800100">
            <a:lnSpc>
              <a:spcPct val="90000"/>
            </a:lnSpc>
            <a:spcBef>
              <a:spcPct val="0"/>
            </a:spcBef>
            <a:spcAft>
              <a:spcPct val="15000"/>
            </a:spcAft>
            <a:buChar char="•"/>
          </a:pPr>
          <a:r>
            <a:rPr lang="en-US" sz="1800" b="0" kern="1200" dirty="0"/>
            <a:t>CE models are based on statistics and assumptions about the distribution of data </a:t>
          </a:r>
        </a:p>
        <a:p>
          <a:pPr marL="171450" lvl="1" indent="-171450" algn="l" defTabSz="800100">
            <a:lnSpc>
              <a:spcPct val="90000"/>
            </a:lnSpc>
            <a:spcBef>
              <a:spcPct val="0"/>
            </a:spcBef>
            <a:spcAft>
              <a:spcPct val="15000"/>
            </a:spcAft>
            <a:buChar char="•"/>
          </a:pPr>
          <a:r>
            <a:rPr lang="en-US" sz="1800" b="0" kern="1200" dirty="0"/>
            <a:t>Learn more about CE models and assumptions </a:t>
          </a:r>
          <a:r>
            <a:rPr lang="en-US" sz="1800" kern="1200" dirty="0">
              <a:hlinkClick xmlns:r="http://schemas.openxmlformats.org/officeDocument/2006/relationships" r:id="rId1">
                <a:extLst>
                  <a:ext uri="{A12FA001-AC4F-418D-AE19-62706E023703}">
                    <ahyp:hlinkClr xmlns:ahyp="http://schemas.microsoft.com/office/drawing/2018/hyperlinkcolor" val="tx"/>
                  </a:ext>
                </a:extLst>
              </a:hlinkClick>
            </a:rPr>
            <a:t>https://aka.ms/sqlCE</a:t>
          </a:r>
          <a:endParaRPr lang="en-US" sz="1800" b="0" kern="1200" dirty="0"/>
        </a:p>
      </dsp:txBody>
      <dsp:txXfrm>
        <a:off x="0" y="498968"/>
        <a:ext cx="11144474" cy="1417500"/>
      </dsp:txXfrm>
    </dsp:sp>
    <dsp:sp modelId="{09DF4224-3D80-47D7-B2BA-0A0BBC33BA22}">
      <dsp:nvSpPr>
        <dsp:cNvPr id="0" name=""/>
        <dsp:cNvSpPr/>
      </dsp:nvSpPr>
      <dsp:spPr>
        <a:xfrm>
          <a:off x="557223" y="233288"/>
          <a:ext cx="7801131" cy="5313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800100">
            <a:lnSpc>
              <a:spcPct val="90000"/>
            </a:lnSpc>
            <a:spcBef>
              <a:spcPct val="0"/>
            </a:spcBef>
            <a:spcAft>
              <a:spcPct val="35000"/>
            </a:spcAft>
            <a:buNone/>
          </a:pPr>
          <a:r>
            <a:rPr lang="en-US" sz="1800" b="1" kern="1200" dirty="0"/>
            <a:t>Cardinality Estimation Today</a:t>
          </a:r>
        </a:p>
      </dsp:txBody>
      <dsp:txXfrm>
        <a:off x="583162" y="259227"/>
        <a:ext cx="7749253" cy="479482"/>
      </dsp:txXfrm>
    </dsp:sp>
    <dsp:sp modelId="{124365EB-2ED1-4CFC-8BFA-0B60CA5A2F96}">
      <dsp:nvSpPr>
        <dsp:cNvPr id="0" name=""/>
        <dsp:cNvSpPr/>
      </dsp:nvSpPr>
      <dsp:spPr>
        <a:xfrm>
          <a:off x="0" y="2279348"/>
          <a:ext cx="11144474" cy="1417500"/>
        </a:xfrm>
        <a:prstGeom prst="rect">
          <a:avLst/>
        </a:prstGeom>
        <a:solidFill>
          <a:schemeClr val="lt1">
            <a:alpha val="90000"/>
            <a:hueOff val="0"/>
            <a:satOff val="0"/>
            <a:lumOff val="0"/>
            <a:alphaOff val="0"/>
          </a:schemeClr>
        </a:solidFill>
        <a:ln w="12700" cap="flat" cmpd="sng" algn="ctr">
          <a:solidFill>
            <a:schemeClr val="accent2">
              <a:hueOff val="-1333748"/>
              <a:satOff val="27691"/>
              <a:lumOff val="2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4935" tIns="374904" rIns="8649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The cardinality estimator sometimes makes incorrect assumptions</a:t>
          </a:r>
        </a:p>
        <a:p>
          <a:pPr marL="171450" lvl="1" indent="-171450" algn="l" defTabSz="800100">
            <a:lnSpc>
              <a:spcPct val="90000"/>
            </a:lnSpc>
            <a:spcBef>
              <a:spcPct val="0"/>
            </a:spcBef>
            <a:spcAft>
              <a:spcPct val="15000"/>
            </a:spcAft>
            <a:buChar char="•"/>
          </a:pPr>
          <a:r>
            <a:rPr lang="en-US" sz="1800" kern="1200" dirty="0"/>
            <a:t>Poor assumptions leads to poor query plans.</a:t>
          </a:r>
        </a:p>
        <a:p>
          <a:pPr marL="171450" lvl="1" indent="-171450" algn="l" defTabSz="800100">
            <a:lnSpc>
              <a:spcPct val="90000"/>
            </a:lnSpc>
            <a:spcBef>
              <a:spcPct val="0"/>
            </a:spcBef>
            <a:spcAft>
              <a:spcPct val="15000"/>
            </a:spcAft>
            <a:buChar char="•"/>
          </a:pPr>
          <a:r>
            <a:rPr lang="en-US" sz="1800" kern="1200" dirty="0"/>
            <a:t>One CE models doesn’t fit all scenarios</a:t>
          </a:r>
        </a:p>
      </dsp:txBody>
      <dsp:txXfrm>
        <a:off x="0" y="2279348"/>
        <a:ext cx="11144474" cy="1417500"/>
      </dsp:txXfrm>
    </dsp:sp>
    <dsp:sp modelId="{89DAF6F2-441E-411B-A709-5BCA0EF94829}">
      <dsp:nvSpPr>
        <dsp:cNvPr id="0" name=""/>
        <dsp:cNvSpPr/>
      </dsp:nvSpPr>
      <dsp:spPr>
        <a:xfrm>
          <a:off x="557223" y="2013668"/>
          <a:ext cx="7801131" cy="531360"/>
        </a:xfrm>
        <a:prstGeom prst="roundRect">
          <a:avLst/>
        </a:prstGeom>
        <a:solidFill>
          <a:schemeClr val="accent2">
            <a:hueOff val="-1333748"/>
            <a:satOff val="27691"/>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800100">
            <a:lnSpc>
              <a:spcPct val="90000"/>
            </a:lnSpc>
            <a:spcBef>
              <a:spcPct val="0"/>
            </a:spcBef>
            <a:spcAft>
              <a:spcPct val="35000"/>
            </a:spcAft>
            <a:buNone/>
          </a:pPr>
          <a:r>
            <a:rPr lang="en-US" sz="1800" b="1" kern="1200" dirty="0"/>
            <a:t>Problem</a:t>
          </a:r>
          <a:r>
            <a:rPr lang="en-US" sz="1800" kern="1200" dirty="0"/>
            <a:t>: Incorrect Assumptions for Cardinality Estimates</a:t>
          </a:r>
        </a:p>
      </dsp:txBody>
      <dsp:txXfrm>
        <a:off x="583162" y="2039607"/>
        <a:ext cx="7749253" cy="479482"/>
      </dsp:txXfrm>
    </dsp:sp>
    <dsp:sp modelId="{E70FDF43-97D4-43F1-A166-CC843657E64A}">
      <dsp:nvSpPr>
        <dsp:cNvPr id="0" name=""/>
        <dsp:cNvSpPr/>
      </dsp:nvSpPr>
      <dsp:spPr>
        <a:xfrm>
          <a:off x="0" y="4059729"/>
          <a:ext cx="11144474" cy="1417500"/>
        </a:xfrm>
        <a:prstGeom prst="rect">
          <a:avLst/>
        </a:prstGeom>
        <a:solidFill>
          <a:schemeClr val="lt1">
            <a:alpha val="90000"/>
            <a:hueOff val="0"/>
            <a:satOff val="0"/>
            <a:lumOff val="0"/>
            <a:alphaOff val="0"/>
          </a:schemeClr>
        </a:solidFill>
        <a:ln w="12700" cap="flat" cmpd="sng" algn="ctr">
          <a:solidFill>
            <a:schemeClr val="accent2">
              <a:hueOff val="-2667497"/>
              <a:satOff val="55382"/>
              <a:lumOff val="58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4935" tIns="374904" rIns="8649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CE Feedback will evaluate accuracy for repeated queries</a:t>
          </a:r>
        </a:p>
        <a:p>
          <a:pPr marL="171450" lvl="1" indent="-171450" algn="l" defTabSz="800100">
            <a:lnSpc>
              <a:spcPct val="90000"/>
            </a:lnSpc>
            <a:spcBef>
              <a:spcPct val="0"/>
            </a:spcBef>
            <a:spcAft>
              <a:spcPct val="15000"/>
            </a:spcAft>
            <a:buChar char="•"/>
          </a:pPr>
          <a:r>
            <a:rPr lang="en-US" sz="1800" kern="1200" dirty="0"/>
            <a:t>If assumption looks incorrect, test a different CE model assumption and verify if it helps</a:t>
          </a:r>
        </a:p>
        <a:p>
          <a:pPr marL="171450" lvl="1" indent="-171450" algn="l" defTabSz="800100">
            <a:lnSpc>
              <a:spcPct val="90000"/>
            </a:lnSpc>
            <a:spcBef>
              <a:spcPct val="0"/>
            </a:spcBef>
            <a:spcAft>
              <a:spcPct val="15000"/>
            </a:spcAft>
            <a:buChar char="•"/>
          </a:pPr>
          <a:r>
            <a:rPr lang="en-US" sz="1800" kern="1200" dirty="0"/>
            <a:t>If a CE model assumption does help, it will replace the current plan in cache.</a:t>
          </a:r>
        </a:p>
      </dsp:txBody>
      <dsp:txXfrm>
        <a:off x="0" y="4059729"/>
        <a:ext cx="11144474" cy="1417500"/>
      </dsp:txXfrm>
    </dsp:sp>
    <dsp:sp modelId="{6B0312C1-241B-43B9-994D-378BC3536E11}">
      <dsp:nvSpPr>
        <dsp:cNvPr id="0" name=""/>
        <dsp:cNvSpPr/>
      </dsp:nvSpPr>
      <dsp:spPr>
        <a:xfrm>
          <a:off x="557223" y="3794049"/>
          <a:ext cx="7801131" cy="531360"/>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800100">
            <a:lnSpc>
              <a:spcPct val="90000"/>
            </a:lnSpc>
            <a:spcBef>
              <a:spcPct val="0"/>
            </a:spcBef>
            <a:spcAft>
              <a:spcPct val="35000"/>
            </a:spcAft>
            <a:buNone/>
          </a:pPr>
          <a:r>
            <a:rPr lang="en-US" sz="1800" b="1" kern="1200" dirty="0"/>
            <a:t>Solution</a:t>
          </a:r>
          <a:r>
            <a:rPr lang="en-US" sz="1800" kern="1200" dirty="0"/>
            <a:t>: Learn from historical CE model assumptions</a:t>
          </a:r>
        </a:p>
      </dsp:txBody>
      <dsp:txXfrm>
        <a:off x="583162" y="3819988"/>
        <a:ext cx="7749253" cy="479482"/>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4793186" y="370030"/>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Adaptive Query Processing</a:t>
          </a:r>
        </a:p>
      </dsp:txBody>
      <dsp:txXfrm>
        <a:off x="4829141" y="405985"/>
        <a:ext cx="1769477" cy="1155681"/>
      </dsp:txXfrm>
    </dsp:sp>
    <dsp:sp modelId="{9B0BC5A7-6A70-41C3-871D-416E6CE7FB15}">
      <dsp:nvSpPr>
        <dsp:cNvPr id="0" name=""/>
        <dsp:cNvSpPr/>
      </dsp:nvSpPr>
      <dsp:spPr>
        <a:xfrm>
          <a:off x="926273" y="1597621"/>
          <a:ext cx="4787606" cy="491036"/>
        </a:xfrm>
        <a:custGeom>
          <a:avLst/>
          <a:gdLst/>
          <a:ahLst/>
          <a:cxnLst/>
          <a:rect l="0" t="0" r="0" b="0"/>
          <a:pathLst>
            <a:path>
              <a:moveTo>
                <a:pt x="4787606" y="0"/>
              </a:moveTo>
              <a:lnTo>
                <a:pt x="4787606" y="245518"/>
              </a:lnTo>
              <a:lnTo>
                <a:pt x="0" y="245518"/>
              </a:lnTo>
              <a:lnTo>
                <a:pt x="0"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579" y="2088658"/>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Adaptive Joins</a:t>
          </a:r>
        </a:p>
      </dsp:txBody>
      <dsp:txXfrm>
        <a:off x="41534" y="2124613"/>
        <a:ext cx="1769477" cy="1155681"/>
      </dsp:txXfrm>
    </dsp:sp>
    <dsp:sp modelId="{52433208-80E6-4924-B192-66BA710CE757}">
      <dsp:nvSpPr>
        <dsp:cNvPr id="0" name=""/>
        <dsp:cNvSpPr/>
      </dsp:nvSpPr>
      <dsp:spPr>
        <a:xfrm>
          <a:off x="3320076" y="1597621"/>
          <a:ext cx="2393803" cy="491036"/>
        </a:xfrm>
        <a:custGeom>
          <a:avLst/>
          <a:gdLst/>
          <a:ahLst/>
          <a:cxnLst/>
          <a:rect l="0" t="0" r="0" b="0"/>
          <a:pathLst>
            <a:path>
              <a:moveTo>
                <a:pt x="2393803" y="0"/>
              </a:moveTo>
              <a:lnTo>
                <a:pt x="2393803" y="245518"/>
              </a:lnTo>
              <a:lnTo>
                <a:pt x="0" y="245518"/>
              </a:lnTo>
              <a:lnTo>
                <a:pt x="0"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399383" y="2088658"/>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Interleaved Execution</a:t>
          </a:r>
        </a:p>
      </dsp:txBody>
      <dsp:txXfrm>
        <a:off x="2435338" y="2124613"/>
        <a:ext cx="1769477" cy="1155681"/>
      </dsp:txXfrm>
    </dsp:sp>
    <dsp:sp modelId="{9F73EFAA-AC05-4F91-9BA5-6E511FAF9278}">
      <dsp:nvSpPr>
        <dsp:cNvPr id="0" name=""/>
        <dsp:cNvSpPr/>
      </dsp:nvSpPr>
      <dsp:spPr>
        <a:xfrm>
          <a:off x="5668160" y="1597621"/>
          <a:ext cx="91440" cy="491036"/>
        </a:xfrm>
        <a:custGeom>
          <a:avLst/>
          <a:gdLst/>
          <a:ahLst/>
          <a:cxnLst/>
          <a:rect l="0" t="0" r="0" b="0"/>
          <a:pathLst>
            <a:path>
              <a:moveTo>
                <a:pt x="45720" y="0"/>
              </a:moveTo>
              <a:lnTo>
                <a:pt x="45720"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793186" y="2088658"/>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Memory Grant Feedback</a:t>
          </a:r>
        </a:p>
      </dsp:txBody>
      <dsp:txXfrm>
        <a:off x="4829141" y="2124613"/>
        <a:ext cx="1769477" cy="1155681"/>
      </dsp:txXfrm>
    </dsp:sp>
    <dsp:sp modelId="{5690923D-9059-4138-8ACF-90D405019F80}">
      <dsp:nvSpPr>
        <dsp:cNvPr id="0" name=""/>
        <dsp:cNvSpPr/>
      </dsp:nvSpPr>
      <dsp:spPr>
        <a:xfrm>
          <a:off x="3320076" y="3316249"/>
          <a:ext cx="2393803" cy="491036"/>
        </a:xfrm>
        <a:custGeom>
          <a:avLst/>
          <a:gdLst/>
          <a:ahLst/>
          <a:cxnLst/>
          <a:rect l="0" t="0" r="0" b="0"/>
          <a:pathLst>
            <a:path>
              <a:moveTo>
                <a:pt x="2393803" y="0"/>
              </a:moveTo>
              <a:lnTo>
                <a:pt x="2393803" y="245518"/>
              </a:lnTo>
              <a:lnTo>
                <a:pt x="0" y="245518"/>
              </a:lnTo>
              <a:lnTo>
                <a:pt x="0" y="49103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2399383" y="3807286"/>
          <a:ext cx="1841387" cy="1227591"/>
        </a:xfrm>
        <a:prstGeom prst="roundRect">
          <a:avLst>
            <a:gd name="adj" fmla="val 10000"/>
          </a:avLst>
        </a:prstGeom>
        <a:solidFill>
          <a:srgbClr val="0067B8"/>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Batch Mode</a:t>
          </a:r>
        </a:p>
      </dsp:txBody>
      <dsp:txXfrm>
        <a:off x="2435338" y="3843241"/>
        <a:ext cx="1769477" cy="1155681"/>
      </dsp:txXfrm>
    </dsp:sp>
    <dsp:sp modelId="{72CBE2B3-D899-424A-812B-7B9A78E6CC32}">
      <dsp:nvSpPr>
        <dsp:cNvPr id="0" name=""/>
        <dsp:cNvSpPr/>
      </dsp:nvSpPr>
      <dsp:spPr>
        <a:xfrm>
          <a:off x="5668160" y="3316249"/>
          <a:ext cx="91440" cy="491036"/>
        </a:xfrm>
        <a:custGeom>
          <a:avLst/>
          <a:gdLst/>
          <a:ahLst/>
          <a:cxnLst/>
          <a:rect l="0" t="0" r="0" b="0"/>
          <a:pathLst>
            <a:path>
              <a:moveTo>
                <a:pt x="45720" y="0"/>
              </a:moveTo>
              <a:lnTo>
                <a:pt x="45720" y="49103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082D06F-7A6B-4DD7-92D7-FEC51944094C}">
      <dsp:nvSpPr>
        <dsp:cNvPr id="0" name=""/>
        <dsp:cNvSpPr/>
      </dsp:nvSpPr>
      <dsp:spPr>
        <a:xfrm>
          <a:off x="4793186" y="3807286"/>
          <a:ext cx="1841387" cy="122759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Row Mode</a:t>
          </a:r>
        </a:p>
      </dsp:txBody>
      <dsp:txXfrm>
        <a:off x="4829141" y="3843241"/>
        <a:ext cx="1769477" cy="1155681"/>
      </dsp:txXfrm>
    </dsp:sp>
    <dsp:sp modelId="{A8D469E3-D14D-4CB9-A0D2-EC7B1E91369D}">
      <dsp:nvSpPr>
        <dsp:cNvPr id="0" name=""/>
        <dsp:cNvSpPr/>
      </dsp:nvSpPr>
      <dsp:spPr>
        <a:xfrm>
          <a:off x="5713880" y="3316249"/>
          <a:ext cx="2393803" cy="491036"/>
        </a:xfrm>
        <a:custGeom>
          <a:avLst/>
          <a:gdLst/>
          <a:ahLst/>
          <a:cxnLst/>
          <a:rect l="0" t="0" r="0" b="0"/>
          <a:pathLst>
            <a:path>
              <a:moveTo>
                <a:pt x="0" y="0"/>
              </a:moveTo>
              <a:lnTo>
                <a:pt x="0" y="245518"/>
              </a:lnTo>
              <a:lnTo>
                <a:pt x="2393803" y="245518"/>
              </a:lnTo>
              <a:lnTo>
                <a:pt x="2393803" y="491036"/>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964277E-5946-47D2-93A4-B2AF5F7E5C36}">
      <dsp:nvSpPr>
        <dsp:cNvPr id="0" name=""/>
        <dsp:cNvSpPr/>
      </dsp:nvSpPr>
      <dsp:spPr>
        <a:xfrm>
          <a:off x="7186989" y="3807286"/>
          <a:ext cx="1841387" cy="1227591"/>
        </a:xfrm>
        <a:prstGeom prst="roundRect">
          <a:avLst>
            <a:gd name="adj" fmla="val 10000"/>
          </a:avLst>
        </a:prstGeom>
        <a:solidFill>
          <a:srgbClr val="8661C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Feedback Persistence</a:t>
          </a:r>
        </a:p>
      </dsp:txBody>
      <dsp:txXfrm>
        <a:off x="7222944" y="3843241"/>
        <a:ext cx="1769477" cy="1155681"/>
      </dsp:txXfrm>
    </dsp:sp>
    <dsp:sp modelId="{DBFA9A9C-B6EA-49DE-A919-AB2F7AB28CFD}">
      <dsp:nvSpPr>
        <dsp:cNvPr id="0" name=""/>
        <dsp:cNvSpPr/>
      </dsp:nvSpPr>
      <dsp:spPr>
        <a:xfrm>
          <a:off x="5713880" y="1597621"/>
          <a:ext cx="2393803" cy="491036"/>
        </a:xfrm>
        <a:custGeom>
          <a:avLst/>
          <a:gdLst/>
          <a:ahLst/>
          <a:cxnLst/>
          <a:rect l="0" t="0" r="0" b="0"/>
          <a:pathLst>
            <a:path>
              <a:moveTo>
                <a:pt x="0" y="0"/>
              </a:moveTo>
              <a:lnTo>
                <a:pt x="0" y="245518"/>
              </a:lnTo>
              <a:lnTo>
                <a:pt x="2393803" y="245518"/>
              </a:lnTo>
              <a:lnTo>
                <a:pt x="2393803"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6DC29B2F-DCAD-4288-ACCE-562792204243}">
      <dsp:nvSpPr>
        <dsp:cNvPr id="0" name=""/>
        <dsp:cNvSpPr/>
      </dsp:nvSpPr>
      <dsp:spPr>
        <a:xfrm>
          <a:off x="7186989" y="2088658"/>
          <a:ext cx="1841387" cy="1227591"/>
        </a:xfrm>
        <a:prstGeom prst="roundRect">
          <a:avLst>
            <a:gd name="adj" fmla="val 10000"/>
          </a:avLst>
        </a:prstGeom>
        <a:solidFill>
          <a:srgbClr val="8661C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CE </a:t>
          </a:r>
          <a:r>
            <a:rPr lang="en-US" sz="2100" kern="1200" dirty="0"/>
            <a:t>Feedback</a:t>
          </a:r>
        </a:p>
      </dsp:txBody>
      <dsp:txXfrm>
        <a:off x="7222944" y="2124613"/>
        <a:ext cx="1769477" cy="1155681"/>
      </dsp:txXfrm>
    </dsp:sp>
    <dsp:sp modelId="{3EB15798-777C-4CB7-9F7D-420815C7BD3C}">
      <dsp:nvSpPr>
        <dsp:cNvPr id="0" name=""/>
        <dsp:cNvSpPr/>
      </dsp:nvSpPr>
      <dsp:spPr>
        <a:xfrm>
          <a:off x="5713880" y="1597621"/>
          <a:ext cx="4787606" cy="491036"/>
        </a:xfrm>
        <a:custGeom>
          <a:avLst/>
          <a:gdLst/>
          <a:ahLst/>
          <a:cxnLst/>
          <a:rect l="0" t="0" r="0" b="0"/>
          <a:pathLst>
            <a:path>
              <a:moveTo>
                <a:pt x="0" y="0"/>
              </a:moveTo>
              <a:lnTo>
                <a:pt x="0" y="245518"/>
              </a:lnTo>
              <a:lnTo>
                <a:pt x="4787606" y="245518"/>
              </a:lnTo>
              <a:lnTo>
                <a:pt x="4787606" y="491036"/>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E1973B79-E6B3-477C-93C9-054E1BC8A178}">
      <dsp:nvSpPr>
        <dsp:cNvPr id="0" name=""/>
        <dsp:cNvSpPr/>
      </dsp:nvSpPr>
      <dsp:spPr>
        <a:xfrm>
          <a:off x="9580792" y="2088658"/>
          <a:ext cx="1841387" cy="1227591"/>
        </a:xfrm>
        <a:prstGeom prst="roundRect">
          <a:avLst>
            <a:gd name="adj" fmla="val 10000"/>
          </a:avLst>
        </a:prstGeom>
        <a:solidFill>
          <a:srgbClr val="8661C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DOP Feedback</a:t>
          </a:r>
        </a:p>
      </dsp:txBody>
      <dsp:txXfrm>
        <a:off x="9616747" y="2124613"/>
        <a:ext cx="1769477" cy="1155681"/>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F3F0E-A92D-47AF-95EE-E6CA0A2ACA47}">
      <dsp:nvSpPr>
        <dsp:cNvPr id="0" name=""/>
        <dsp:cNvSpPr/>
      </dsp:nvSpPr>
      <dsp:spPr>
        <a:xfrm>
          <a:off x="0" y="11877"/>
          <a:ext cx="10880726" cy="12168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Table or Index Partition</a:t>
          </a:r>
          <a:endParaRPr lang="en-US" sz="2400" kern="1200"/>
        </a:p>
      </dsp:txBody>
      <dsp:txXfrm>
        <a:off x="59399" y="71276"/>
        <a:ext cx="10761928" cy="1098002"/>
      </dsp:txXfrm>
    </dsp:sp>
    <dsp:sp modelId="{CC26E3C0-57D0-4B79-8FFB-DC7E4CB15078}">
      <dsp:nvSpPr>
        <dsp:cNvPr id="0" name=""/>
        <dsp:cNvSpPr/>
      </dsp:nvSpPr>
      <dsp:spPr>
        <a:xfrm>
          <a:off x="0" y="1228677"/>
          <a:ext cx="10880726" cy="1715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463"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baseline="0" dirty="0"/>
            <a:t>Breaking a single table or index into multiple </a:t>
          </a:r>
          <a:r>
            <a:rPr lang="en-US" sz="2400" kern="1200" baseline="0" dirty="0" err="1"/>
            <a:t>HoBT</a:t>
          </a:r>
          <a:r>
            <a:rPr lang="en-US" sz="2400" kern="1200" baseline="0" dirty="0"/>
            <a:t> ( Heap or B-Tree) structures</a:t>
          </a:r>
          <a:endParaRPr lang="en-US" sz="2400" kern="1200" dirty="0"/>
        </a:p>
        <a:p>
          <a:pPr marL="228600" lvl="1" indent="-228600" algn="l" defTabSz="1066800">
            <a:lnSpc>
              <a:spcPct val="90000"/>
            </a:lnSpc>
            <a:spcBef>
              <a:spcPct val="0"/>
            </a:spcBef>
            <a:spcAft>
              <a:spcPct val="20000"/>
            </a:spcAft>
            <a:buChar char="•"/>
          </a:pPr>
          <a:r>
            <a:rPr lang="en-US" sz="2400" kern="1200" baseline="0"/>
            <a:t>Requires a single column to use as partition key</a:t>
          </a:r>
          <a:endParaRPr lang="en-US" sz="2400" kern="1200"/>
        </a:p>
        <a:p>
          <a:pPr marL="228600" lvl="1" indent="-228600" algn="l" defTabSz="1066800">
            <a:lnSpc>
              <a:spcPct val="90000"/>
            </a:lnSpc>
            <a:spcBef>
              <a:spcPct val="0"/>
            </a:spcBef>
            <a:spcAft>
              <a:spcPct val="20000"/>
            </a:spcAft>
            <a:buChar char="•"/>
          </a:pPr>
          <a:r>
            <a:rPr lang="en-US" sz="2400" kern="1200" baseline="0"/>
            <a:t>Partitioning is transparent to all queries</a:t>
          </a:r>
          <a:endParaRPr lang="en-US" sz="2400" kern="1200"/>
        </a:p>
      </dsp:txBody>
      <dsp:txXfrm>
        <a:off x="0" y="1228677"/>
        <a:ext cx="10880726" cy="1715512"/>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11699-6C85-4FBF-AB47-DBD3C7959DCE}">
      <dsp:nvSpPr>
        <dsp:cNvPr id="0" name=""/>
        <dsp:cNvSpPr/>
      </dsp:nvSpPr>
      <dsp:spPr>
        <a:xfrm>
          <a:off x="0" y="388898"/>
          <a:ext cx="11144474" cy="101745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4935" tIns="354076" rIns="864935"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Parallelism is often beneficial for querying large amounts of data, but transactional queries could suffer when time spent coordinating threads outweighs the advantages of using a parallel plan</a:t>
          </a:r>
          <a:endParaRPr lang="en-US" sz="1700" b="0" kern="1200" dirty="0"/>
        </a:p>
      </dsp:txBody>
      <dsp:txXfrm>
        <a:off x="0" y="388898"/>
        <a:ext cx="11144474" cy="1017450"/>
      </dsp:txXfrm>
    </dsp:sp>
    <dsp:sp modelId="{09DF4224-3D80-47D7-B2BA-0A0BBC33BA22}">
      <dsp:nvSpPr>
        <dsp:cNvPr id="0" name=""/>
        <dsp:cNvSpPr/>
      </dsp:nvSpPr>
      <dsp:spPr>
        <a:xfrm>
          <a:off x="557223" y="137978"/>
          <a:ext cx="7801131" cy="501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755650">
            <a:lnSpc>
              <a:spcPct val="90000"/>
            </a:lnSpc>
            <a:spcBef>
              <a:spcPct val="0"/>
            </a:spcBef>
            <a:spcAft>
              <a:spcPct val="35000"/>
            </a:spcAft>
            <a:buNone/>
          </a:pPr>
          <a:r>
            <a:rPr lang="en-US" sz="1700" b="1" kern="1200" dirty="0"/>
            <a:t>Parallelism Today</a:t>
          </a:r>
        </a:p>
      </dsp:txBody>
      <dsp:txXfrm>
        <a:off x="581721" y="162476"/>
        <a:ext cx="7752135" cy="452844"/>
      </dsp:txXfrm>
    </dsp:sp>
    <dsp:sp modelId="{1738A5E9-7294-453F-BC26-FB76949CBB6D}">
      <dsp:nvSpPr>
        <dsp:cNvPr id="0" name=""/>
        <dsp:cNvSpPr/>
      </dsp:nvSpPr>
      <dsp:spPr>
        <a:xfrm>
          <a:off x="0" y="1749068"/>
          <a:ext cx="11144474" cy="1338750"/>
        </a:xfrm>
        <a:prstGeom prst="rect">
          <a:avLst/>
        </a:prstGeom>
        <a:solidFill>
          <a:schemeClr val="lt1">
            <a:alpha val="90000"/>
            <a:hueOff val="0"/>
            <a:satOff val="0"/>
            <a:lumOff val="0"/>
            <a:alphaOff val="0"/>
          </a:schemeClr>
        </a:solidFill>
        <a:ln w="12700" cap="flat" cmpd="sng" algn="ctr">
          <a:solidFill>
            <a:schemeClr val="accent4">
              <a:hueOff val="-6192403"/>
              <a:satOff val="-50000"/>
              <a:lumOff val="451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4935" tIns="354076" rIns="864935"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Before SQL Server 2019, default value for MAXDOP = 0</a:t>
          </a:r>
        </a:p>
        <a:p>
          <a:pPr marL="171450" lvl="1" indent="-171450" algn="l" defTabSz="755650">
            <a:lnSpc>
              <a:spcPct val="90000"/>
            </a:lnSpc>
            <a:spcBef>
              <a:spcPct val="0"/>
            </a:spcBef>
            <a:spcAft>
              <a:spcPct val="15000"/>
            </a:spcAft>
            <a:buChar char="•"/>
          </a:pPr>
          <a:r>
            <a:rPr lang="en-US" sz="1700" kern="1200" dirty="0"/>
            <a:t>With SQL Server 2019, default is calculated at setup based on available processors</a:t>
          </a:r>
        </a:p>
        <a:p>
          <a:pPr marL="171450" lvl="1" indent="-171450" algn="l" defTabSz="755650">
            <a:lnSpc>
              <a:spcPct val="90000"/>
            </a:lnSpc>
            <a:spcBef>
              <a:spcPct val="0"/>
            </a:spcBef>
            <a:spcAft>
              <a:spcPct val="15000"/>
            </a:spcAft>
            <a:buChar char="•"/>
          </a:pPr>
          <a:r>
            <a:rPr lang="en-US" sz="1700" kern="1200" dirty="0"/>
            <a:t>Azure SQL Database the default MAXDOP is 8</a:t>
          </a:r>
        </a:p>
      </dsp:txBody>
      <dsp:txXfrm>
        <a:off x="0" y="1749068"/>
        <a:ext cx="11144474" cy="1338750"/>
      </dsp:txXfrm>
    </dsp:sp>
    <dsp:sp modelId="{8EDC92CE-1AB4-4FAD-8EB9-3304E9FB1C42}">
      <dsp:nvSpPr>
        <dsp:cNvPr id="0" name=""/>
        <dsp:cNvSpPr/>
      </dsp:nvSpPr>
      <dsp:spPr>
        <a:xfrm>
          <a:off x="557223" y="1498148"/>
          <a:ext cx="7801131" cy="501840"/>
        </a:xfrm>
        <a:prstGeom prst="roundRect">
          <a:avLst/>
        </a:prstGeom>
        <a:solidFill>
          <a:schemeClr val="accent4">
            <a:hueOff val="-6192403"/>
            <a:satOff val="-50000"/>
            <a:lumOff val="4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755650">
            <a:lnSpc>
              <a:spcPct val="90000"/>
            </a:lnSpc>
            <a:spcBef>
              <a:spcPct val="0"/>
            </a:spcBef>
            <a:spcAft>
              <a:spcPct val="35000"/>
            </a:spcAft>
            <a:buNone/>
          </a:pPr>
          <a:r>
            <a:rPr lang="en-US" sz="1700" b="1" kern="1200" dirty="0"/>
            <a:t>Current Settings</a:t>
          </a:r>
        </a:p>
      </dsp:txBody>
      <dsp:txXfrm>
        <a:off x="581721" y="1522646"/>
        <a:ext cx="7752135" cy="452844"/>
      </dsp:txXfrm>
    </dsp:sp>
    <dsp:sp modelId="{124365EB-2ED1-4CFC-8BFA-0B60CA5A2F96}">
      <dsp:nvSpPr>
        <dsp:cNvPr id="0" name=""/>
        <dsp:cNvSpPr/>
      </dsp:nvSpPr>
      <dsp:spPr>
        <a:xfrm>
          <a:off x="0" y="3430538"/>
          <a:ext cx="11144474" cy="2142000"/>
        </a:xfrm>
        <a:prstGeom prst="rect">
          <a:avLst/>
        </a:prstGeom>
        <a:solidFill>
          <a:schemeClr val="lt1">
            <a:alpha val="90000"/>
            <a:hueOff val="0"/>
            <a:satOff val="0"/>
            <a:lumOff val="0"/>
            <a:alphaOff val="0"/>
          </a:schemeClr>
        </a:solidFill>
        <a:ln w="12700" cap="flat" cmpd="sng" algn="ctr">
          <a:solidFill>
            <a:schemeClr val="accent4">
              <a:hueOff val="-12384805"/>
              <a:satOff val="-100000"/>
              <a:lumOff val="902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4935" tIns="354076" rIns="864935"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Segoe UI" panose="020B0502040204020203" pitchFamily="34" charset="0"/>
              <a:cs typeface="Segoe UI" panose="020B0502040204020203" pitchFamily="34" charset="0"/>
            </a:rPr>
            <a:t>DOP Feedback will </a:t>
          </a:r>
          <a:r>
            <a:rPr lang="en-US" sz="1700" b="1" kern="1200" dirty="0">
              <a:latin typeface="Segoe UI" panose="020B0502040204020203" pitchFamily="34" charset="0"/>
              <a:cs typeface="Segoe UI" panose="020B0502040204020203" pitchFamily="34" charset="0"/>
            </a:rPr>
            <a:t>identify</a:t>
          </a:r>
          <a:r>
            <a:rPr lang="en-US" sz="1700" kern="1200" dirty="0">
              <a:latin typeface="Segoe UI" panose="020B0502040204020203" pitchFamily="34" charset="0"/>
              <a:cs typeface="Segoe UI" panose="020B0502040204020203" pitchFamily="34" charset="0"/>
            </a:rPr>
            <a:t> parallelism inefficiencies for repeating queries, based on CPU time, elapsed time, and waits</a:t>
          </a:r>
          <a:endParaRPr lang="en-US" sz="1700" kern="1200" dirty="0"/>
        </a:p>
        <a:p>
          <a:pPr marL="171450" lvl="1" indent="-171450" algn="l" defTabSz="755650">
            <a:lnSpc>
              <a:spcPct val="90000"/>
            </a:lnSpc>
            <a:spcBef>
              <a:spcPct val="0"/>
            </a:spcBef>
            <a:spcAft>
              <a:spcPct val="15000"/>
            </a:spcAft>
            <a:buChar char="•"/>
          </a:pPr>
          <a:r>
            <a:rPr lang="en-US" sz="1700" kern="1200" dirty="0">
              <a:latin typeface="Segoe UI" panose="020B0502040204020203" pitchFamily="34" charset="0"/>
              <a:cs typeface="Segoe UI" panose="020B0502040204020203" pitchFamily="34" charset="0"/>
            </a:rPr>
            <a:t>If parallelism usage is inefficient, the DOP will be </a:t>
          </a:r>
          <a:r>
            <a:rPr lang="en-US" sz="1700" b="1" kern="1200" dirty="0">
              <a:latin typeface="Segoe UI" panose="020B0502040204020203" pitchFamily="34" charset="0"/>
              <a:cs typeface="Segoe UI" panose="020B0502040204020203" pitchFamily="34" charset="0"/>
            </a:rPr>
            <a:t>lowered</a:t>
          </a:r>
          <a:r>
            <a:rPr lang="en-US" sz="1700" kern="1200" dirty="0">
              <a:latin typeface="Segoe UI" panose="020B0502040204020203" pitchFamily="34" charset="0"/>
              <a:cs typeface="Segoe UI" panose="020B0502040204020203" pitchFamily="34" charset="0"/>
            </a:rPr>
            <a:t> for next execution (min DOP = 2) and then </a:t>
          </a:r>
          <a:r>
            <a:rPr lang="en-US" sz="1700" b="1" kern="1200" dirty="0">
              <a:latin typeface="Segoe UI" panose="020B0502040204020203" pitchFamily="34" charset="0"/>
              <a:cs typeface="Segoe UI" panose="020B0502040204020203" pitchFamily="34" charset="0"/>
            </a:rPr>
            <a:t>verify</a:t>
          </a:r>
          <a:r>
            <a:rPr lang="en-US" sz="1700" kern="1200" dirty="0">
              <a:latin typeface="Segoe UI" panose="020B0502040204020203" pitchFamily="34" charset="0"/>
              <a:cs typeface="Segoe UI" panose="020B0502040204020203" pitchFamily="34" charset="0"/>
            </a:rPr>
            <a:t> if it helps</a:t>
          </a:r>
        </a:p>
        <a:p>
          <a:pPr marL="171450" lvl="1" indent="-171450" algn="l" defTabSz="755650">
            <a:lnSpc>
              <a:spcPct val="90000"/>
            </a:lnSpc>
            <a:spcBef>
              <a:spcPct val="0"/>
            </a:spcBef>
            <a:spcAft>
              <a:spcPct val="15000"/>
            </a:spcAft>
            <a:buChar char="•"/>
          </a:pPr>
          <a:r>
            <a:rPr lang="en-US" sz="1700" kern="1200" dirty="0"/>
            <a:t>Only verified feedback is persisted (Query Store). </a:t>
          </a:r>
          <a:br>
            <a:rPr lang="en-US" sz="1700" kern="1200" dirty="0"/>
          </a:br>
          <a:r>
            <a:rPr lang="en-US" sz="1700" kern="1200" dirty="0"/>
            <a:t>- If next execution regresses, back to last good known DOP </a:t>
          </a:r>
          <a:endParaRPr lang="en-US" sz="1700" kern="1200"/>
        </a:p>
      </dsp:txBody>
      <dsp:txXfrm>
        <a:off x="0" y="3430538"/>
        <a:ext cx="11144474" cy="2142000"/>
      </dsp:txXfrm>
    </dsp:sp>
    <dsp:sp modelId="{89DAF6F2-441E-411B-A709-5BCA0EF94829}">
      <dsp:nvSpPr>
        <dsp:cNvPr id="0" name=""/>
        <dsp:cNvSpPr/>
      </dsp:nvSpPr>
      <dsp:spPr>
        <a:xfrm>
          <a:off x="557223" y="3179618"/>
          <a:ext cx="7801131" cy="501840"/>
        </a:xfrm>
        <a:prstGeom prst="roundRect">
          <a:avLst/>
        </a:prstGeom>
        <a:solidFill>
          <a:schemeClr val="accent4">
            <a:hueOff val="-12384805"/>
            <a:satOff val="-100000"/>
            <a:lumOff val="9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755650">
            <a:lnSpc>
              <a:spcPct val="90000"/>
            </a:lnSpc>
            <a:spcBef>
              <a:spcPct val="0"/>
            </a:spcBef>
            <a:spcAft>
              <a:spcPct val="35000"/>
            </a:spcAft>
            <a:buNone/>
          </a:pPr>
          <a:r>
            <a:rPr lang="en-US" sz="1700" kern="1200" dirty="0"/>
            <a:t>DOP Feedback</a:t>
          </a:r>
        </a:p>
      </dsp:txBody>
      <dsp:txXfrm>
        <a:off x="581721" y="3204116"/>
        <a:ext cx="7752135" cy="452844"/>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6797371" y="1720781"/>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Intelligent Query Processing</a:t>
          </a:r>
        </a:p>
      </dsp:txBody>
      <dsp:txXfrm>
        <a:off x="6817775" y="1741185"/>
        <a:ext cx="1004180" cy="655850"/>
      </dsp:txXfrm>
    </dsp:sp>
    <dsp:sp modelId="{2A969FB1-A0CA-4BCB-9811-B1C2A2D37CF2}">
      <dsp:nvSpPr>
        <dsp:cNvPr id="0" name=""/>
        <dsp:cNvSpPr/>
      </dsp:nvSpPr>
      <dsp:spPr>
        <a:xfrm>
          <a:off x="3244411" y="2417439"/>
          <a:ext cx="4075453" cy="278663"/>
        </a:xfrm>
        <a:custGeom>
          <a:avLst/>
          <a:gdLst/>
          <a:ahLst/>
          <a:cxnLst/>
          <a:rect l="0" t="0" r="0" b="0"/>
          <a:pathLst>
            <a:path>
              <a:moveTo>
                <a:pt x="4075453" y="0"/>
              </a:moveTo>
              <a:lnTo>
                <a:pt x="4075453" y="139331"/>
              </a:lnTo>
              <a:lnTo>
                <a:pt x="0" y="139331"/>
              </a:lnTo>
              <a:lnTo>
                <a:pt x="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C8CF5E-1D5D-4BBE-AAC6-1A65B9CD9224}">
      <dsp:nvSpPr>
        <dsp:cNvPr id="0" name=""/>
        <dsp:cNvSpPr/>
      </dsp:nvSpPr>
      <dsp:spPr>
        <a:xfrm>
          <a:off x="2721917" y="2696103"/>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Adaptive Query Processing</a:t>
          </a:r>
        </a:p>
      </dsp:txBody>
      <dsp:txXfrm>
        <a:off x="2742321" y="2716507"/>
        <a:ext cx="1004180" cy="655850"/>
      </dsp:txXfrm>
    </dsp:sp>
    <dsp:sp modelId="{9B0BC5A7-6A70-41C3-871D-416E6CE7FB15}">
      <dsp:nvSpPr>
        <dsp:cNvPr id="0" name=""/>
        <dsp:cNvSpPr/>
      </dsp:nvSpPr>
      <dsp:spPr>
        <a:xfrm>
          <a:off x="527442" y="3392762"/>
          <a:ext cx="2716969" cy="278663"/>
        </a:xfrm>
        <a:custGeom>
          <a:avLst/>
          <a:gdLst/>
          <a:ahLst/>
          <a:cxnLst/>
          <a:rect l="0" t="0" r="0" b="0"/>
          <a:pathLst>
            <a:path>
              <a:moveTo>
                <a:pt x="2716969" y="0"/>
              </a:moveTo>
              <a:lnTo>
                <a:pt x="2716969"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4948" y="3671425"/>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Adaptive Joins</a:t>
          </a:r>
        </a:p>
      </dsp:txBody>
      <dsp:txXfrm>
        <a:off x="25352" y="3691829"/>
        <a:ext cx="1004180" cy="655850"/>
      </dsp:txXfrm>
    </dsp:sp>
    <dsp:sp modelId="{52433208-80E6-4924-B192-66BA710CE757}">
      <dsp:nvSpPr>
        <dsp:cNvPr id="0" name=""/>
        <dsp:cNvSpPr/>
      </dsp:nvSpPr>
      <dsp:spPr>
        <a:xfrm>
          <a:off x="1885927" y="3392762"/>
          <a:ext cx="1358484" cy="278663"/>
        </a:xfrm>
        <a:custGeom>
          <a:avLst/>
          <a:gdLst/>
          <a:ahLst/>
          <a:cxnLst/>
          <a:rect l="0" t="0" r="0" b="0"/>
          <a:pathLst>
            <a:path>
              <a:moveTo>
                <a:pt x="1358484" y="0"/>
              </a:moveTo>
              <a:lnTo>
                <a:pt x="1358484"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1363433" y="3671425"/>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Interleaved Execution</a:t>
          </a:r>
        </a:p>
      </dsp:txBody>
      <dsp:txXfrm>
        <a:off x="1383837" y="3691829"/>
        <a:ext cx="1004180" cy="655850"/>
      </dsp:txXfrm>
    </dsp:sp>
    <dsp:sp modelId="{BF248486-F648-4871-903F-93B482640036}">
      <dsp:nvSpPr>
        <dsp:cNvPr id="0" name=""/>
        <dsp:cNvSpPr/>
      </dsp:nvSpPr>
      <dsp:spPr>
        <a:xfrm>
          <a:off x="3198691" y="3392762"/>
          <a:ext cx="91440" cy="278663"/>
        </a:xfrm>
        <a:custGeom>
          <a:avLst/>
          <a:gdLst/>
          <a:ahLst/>
          <a:cxnLst/>
          <a:rect l="0" t="0" r="0" b="0"/>
          <a:pathLst>
            <a:path>
              <a:moveTo>
                <a:pt x="45720" y="0"/>
              </a:moveTo>
              <a:lnTo>
                <a:pt x="4572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027D77-40B4-492F-B9BC-73968B2B92A0}">
      <dsp:nvSpPr>
        <dsp:cNvPr id="0" name=""/>
        <dsp:cNvSpPr/>
      </dsp:nvSpPr>
      <dsp:spPr>
        <a:xfrm>
          <a:off x="2721917" y="3671425"/>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Memory Grant Feedback</a:t>
          </a:r>
        </a:p>
      </dsp:txBody>
      <dsp:txXfrm>
        <a:off x="2742321" y="3691829"/>
        <a:ext cx="1004180" cy="655850"/>
      </dsp:txXfrm>
    </dsp:sp>
    <dsp:sp modelId="{5690923D-9059-4138-8ACF-90D405019F80}">
      <dsp:nvSpPr>
        <dsp:cNvPr id="0" name=""/>
        <dsp:cNvSpPr/>
      </dsp:nvSpPr>
      <dsp:spPr>
        <a:xfrm>
          <a:off x="1885927" y="4368084"/>
          <a:ext cx="1358484" cy="278663"/>
        </a:xfrm>
        <a:custGeom>
          <a:avLst/>
          <a:gdLst/>
          <a:ahLst/>
          <a:cxnLst/>
          <a:rect l="0" t="0" r="0" b="0"/>
          <a:pathLst>
            <a:path>
              <a:moveTo>
                <a:pt x="1358484" y="0"/>
              </a:moveTo>
              <a:lnTo>
                <a:pt x="1358484"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1363433" y="4646748"/>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Batch Mode</a:t>
          </a:r>
        </a:p>
      </dsp:txBody>
      <dsp:txXfrm>
        <a:off x="1383837" y="4667152"/>
        <a:ext cx="1004180" cy="655850"/>
      </dsp:txXfrm>
    </dsp:sp>
    <dsp:sp modelId="{810926B5-7D25-4DDF-8B56-5D578BE910C7}">
      <dsp:nvSpPr>
        <dsp:cNvPr id="0" name=""/>
        <dsp:cNvSpPr/>
      </dsp:nvSpPr>
      <dsp:spPr>
        <a:xfrm>
          <a:off x="3198691" y="4368084"/>
          <a:ext cx="91440" cy="278663"/>
        </a:xfrm>
        <a:custGeom>
          <a:avLst/>
          <a:gdLst/>
          <a:ahLst/>
          <a:cxnLst/>
          <a:rect l="0" t="0" r="0" b="0"/>
          <a:pathLst>
            <a:path>
              <a:moveTo>
                <a:pt x="45720" y="0"/>
              </a:moveTo>
              <a:lnTo>
                <a:pt x="4572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7787B6-C2E1-41AC-8A63-E0D44F6095FA}">
      <dsp:nvSpPr>
        <dsp:cNvPr id="0" name=""/>
        <dsp:cNvSpPr/>
      </dsp:nvSpPr>
      <dsp:spPr>
        <a:xfrm>
          <a:off x="2721917" y="4646748"/>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Row Mode</a:t>
          </a:r>
        </a:p>
      </dsp:txBody>
      <dsp:txXfrm>
        <a:off x="2742321" y="4667152"/>
        <a:ext cx="1004180" cy="655850"/>
      </dsp:txXfrm>
    </dsp:sp>
    <dsp:sp modelId="{5CC0C396-8377-475C-A00D-7F8341A1F477}">
      <dsp:nvSpPr>
        <dsp:cNvPr id="0" name=""/>
        <dsp:cNvSpPr/>
      </dsp:nvSpPr>
      <dsp:spPr>
        <a:xfrm>
          <a:off x="3244411" y="4368084"/>
          <a:ext cx="1358484" cy="278663"/>
        </a:xfrm>
        <a:custGeom>
          <a:avLst/>
          <a:gdLst/>
          <a:ahLst/>
          <a:cxnLst/>
          <a:rect l="0" t="0" r="0" b="0"/>
          <a:pathLst>
            <a:path>
              <a:moveTo>
                <a:pt x="0" y="0"/>
              </a:moveTo>
              <a:lnTo>
                <a:pt x="0" y="139331"/>
              </a:lnTo>
              <a:lnTo>
                <a:pt x="1358484" y="139331"/>
              </a:lnTo>
              <a:lnTo>
                <a:pt x="1358484"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B5BF8B-57A2-4E22-AA4A-CDE9EE34C77B}">
      <dsp:nvSpPr>
        <dsp:cNvPr id="0" name=""/>
        <dsp:cNvSpPr/>
      </dsp:nvSpPr>
      <dsp:spPr>
        <a:xfrm>
          <a:off x="4080402" y="4646748"/>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Feedback Persistence</a:t>
          </a:r>
        </a:p>
      </dsp:txBody>
      <dsp:txXfrm>
        <a:off x="4100806" y="4667152"/>
        <a:ext cx="1004180" cy="655850"/>
      </dsp:txXfrm>
    </dsp:sp>
    <dsp:sp modelId="{D0464A9B-83F7-4A2D-94B3-57ED5F3C091B}">
      <dsp:nvSpPr>
        <dsp:cNvPr id="0" name=""/>
        <dsp:cNvSpPr/>
      </dsp:nvSpPr>
      <dsp:spPr>
        <a:xfrm>
          <a:off x="3244411" y="3392762"/>
          <a:ext cx="1358484" cy="278663"/>
        </a:xfrm>
        <a:custGeom>
          <a:avLst/>
          <a:gdLst/>
          <a:ahLst/>
          <a:cxnLst/>
          <a:rect l="0" t="0" r="0" b="0"/>
          <a:pathLst>
            <a:path>
              <a:moveTo>
                <a:pt x="0" y="0"/>
              </a:moveTo>
              <a:lnTo>
                <a:pt x="0" y="139331"/>
              </a:lnTo>
              <a:lnTo>
                <a:pt x="1358484" y="139331"/>
              </a:lnTo>
              <a:lnTo>
                <a:pt x="1358484"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7BDF46-D920-42CC-AE1D-3430A1C11D9E}">
      <dsp:nvSpPr>
        <dsp:cNvPr id="0" name=""/>
        <dsp:cNvSpPr/>
      </dsp:nvSpPr>
      <dsp:spPr>
        <a:xfrm>
          <a:off x="4080402" y="3671425"/>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CE Feedback</a:t>
          </a:r>
        </a:p>
      </dsp:txBody>
      <dsp:txXfrm>
        <a:off x="4100806" y="3691829"/>
        <a:ext cx="1004180" cy="655850"/>
      </dsp:txXfrm>
    </dsp:sp>
    <dsp:sp modelId="{BC3E3219-39C3-4268-83EE-67E130107410}">
      <dsp:nvSpPr>
        <dsp:cNvPr id="0" name=""/>
        <dsp:cNvSpPr/>
      </dsp:nvSpPr>
      <dsp:spPr>
        <a:xfrm>
          <a:off x="3244411" y="3392762"/>
          <a:ext cx="2716969" cy="278663"/>
        </a:xfrm>
        <a:custGeom>
          <a:avLst/>
          <a:gdLst/>
          <a:ahLst/>
          <a:cxnLst/>
          <a:rect l="0" t="0" r="0" b="0"/>
          <a:pathLst>
            <a:path>
              <a:moveTo>
                <a:pt x="0" y="0"/>
              </a:moveTo>
              <a:lnTo>
                <a:pt x="0" y="139331"/>
              </a:lnTo>
              <a:lnTo>
                <a:pt x="2716969" y="139331"/>
              </a:lnTo>
              <a:lnTo>
                <a:pt x="2716969"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CB1E33-4F48-4A78-8612-EB7710CE8354}">
      <dsp:nvSpPr>
        <dsp:cNvPr id="0" name=""/>
        <dsp:cNvSpPr/>
      </dsp:nvSpPr>
      <dsp:spPr>
        <a:xfrm>
          <a:off x="5438886" y="3671425"/>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DOP Feedback</a:t>
          </a:r>
        </a:p>
      </dsp:txBody>
      <dsp:txXfrm>
        <a:off x="5459290" y="3691829"/>
        <a:ext cx="1004180" cy="655850"/>
      </dsp:txXfrm>
    </dsp:sp>
    <dsp:sp modelId="{54FE398B-EB4B-4376-8CAD-D5884C340DB3}">
      <dsp:nvSpPr>
        <dsp:cNvPr id="0" name=""/>
        <dsp:cNvSpPr/>
      </dsp:nvSpPr>
      <dsp:spPr>
        <a:xfrm>
          <a:off x="4602896" y="2417439"/>
          <a:ext cx="2716969" cy="278663"/>
        </a:xfrm>
        <a:custGeom>
          <a:avLst/>
          <a:gdLst/>
          <a:ahLst/>
          <a:cxnLst/>
          <a:rect l="0" t="0" r="0" b="0"/>
          <a:pathLst>
            <a:path>
              <a:moveTo>
                <a:pt x="2716969" y="0"/>
              </a:moveTo>
              <a:lnTo>
                <a:pt x="2716969" y="139331"/>
              </a:lnTo>
              <a:lnTo>
                <a:pt x="0" y="139331"/>
              </a:lnTo>
              <a:lnTo>
                <a:pt x="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4080402"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Table Variable Deferred Compilation</a:t>
          </a:r>
        </a:p>
      </dsp:txBody>
      <dsp:txXfrm>
        <a:off x="4100806" y="2716507"/>
        <a:ext cx="1004180" cy="655850"/>
      </dsp:txXfrm>
    </dsp:sp>
    <dsp:sp modelId="{54FC7E62-6BC8-4117-AE83-F7D461A58C56}">
      <dsp:nvSpPr>
        <dsp:cNvPr id="0" name=""/>
        <dsp:cNvSpPr/>
      </dsp:nvSpPr>
      <dsp:spPr>
        <a:xfrm>
          <a:off x="5961381" y="2417439"/>
          <a:ext cx="1358484" cy="278663"/>
        </a:xfrm>
        <a:custGeom>
          <a:avLst/>
          <a:gdLst/>
          <a:ahLst/>
          <a:cxnLst/>
          <a:rect l="0" t="0" r="0" b="0"/>
          <a:pathLst>
            <a:path>
              <a:moveTo>
                <a:pt x="1358484" y="0"/>
              </a:moveTo>
              <a:lnTo>
                <a:pt x="1358484" y="139331"/>
              </a:lnTo>
              <a:lnTo>
                <a:pt x="0" y="139331"/>
              </a:lnTo>
              <a:lnTo>
                <a:pt x="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5438886"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Batch Mode On Rowstore Indexes</a:t>
          </a:r>
        </a:p>
      </dsp:txBody>
      <dsp:txXfrm>
        <a:off x="5459290" y="2716507"/>
        <a:ext cx="1004180" cy="655850"/>
      </dsp:txXfrm>
    </dsp:sp>
    <dsp:sp modelId="{8348335F-5BEF-45E6-9491-BE36F00A5827}">
      <dsp:nvSpPr>
        <dsp:cNvPr id="0" name=""/>
        <dsp:cNvSpPr/>
      </dsp:nvSpPr>
      <dsp:spPr>
        <a:xfrm>
          <a:off x="7274145" y="2417439"/>
          <a:ext cx="91440" cy="278663"/>
        </a:xfrm>
        <a:custGeom>
          <a:avLst/>
          <a:gdLst/>
          <a:ahLst/>
          <a:cxnLst/>
          <a:rect l="0" t="0" r="0" b="0"/>
          <a:pathLst>
            <a:path>
              <a:moveTo>
                <a:pt x="45720" y="0"/>
              </a:moveTo>
              <a:lnTo>
                <a:pt x="4572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797371"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Scalar UDF Inlining</a:t>
          </a:r>
        </a:p>
      </dsp:txBody>
      <dsp:txXfrm>
        <a:off x="6817775" y="2716507"/>
        <a:ext cx="1004180" cy="655850"/>
      </dsp:txXfrm>
    </dsp:sp>
    <dsp:sp modelId="{6BEB96AB-5069-4522-8BFE-22AE1E1907A1}">
      <dsp:nvSpPr>
        <dsp:cNvPr id="0" name=""/>
        <dsp:cNvSpPr/>
      </dsp:nvSpPr>
      <dsp:spPr>
        <a:xfrm>
          <a:off x="7319865" y="2417439"/>
          <a:ext cx="1358484" cy="278663"/>
        </a:xfrm>
        <a:custGeom>
          <a:avLst/>
          <a:gdLst/>
          <a:ahLst/>
          <a:cxnLst/>
          <a:rect l="0" t="0" r="0" b="0"/>
          <a:pathLst>
            <a:path>
              <a:moveTo>
                <a:pt x="0" y="0"/>
              </a:moveTo>
              <a:lnTo>
                <a:pt x="0" y="139331"/>
              </a:lnTo>
              <a:lnTo>
                <a:pt x="1358484" y="139331"/>
              </a:lnTo>
              <a:lnTo>
                <a:pt x="1358484"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8155856"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Query Processing</a:t>
          </a:r>
        </a:p>
      </dsp:txBody>
      <dsp:txXfrm>
        <a:off x="8176260" y="2716507"/>
        <a:ext cx="1004180" cy="655850"/>
      </dsp:txXfrm>
    </dsp:sp>
    <dsp:sp modelId="{29F63BC1-C5FC-44AA-8F97-ECEF56FF0ECF}">
      <dsp:nvSpPr>
        <dsp:cNvPr id="0" name=""/>
        <dsp:cNvSpPr/>
      </dsp:nvSpPr>
      <dsp:spPr>
        <a:xfrm>
          <a:off x="7999107" y="3392762"/>
          <a:ext cx="679242" cy="278663"/>
        </a:xfrm>
        <a:custGeom>
          <a:avLst/>
          <a:gdLst/>
          <a:ahLst/>
          <a:cxnLst/>
          <a:rect l="0" t="0" r="0" b="0"/>
          <a:pathLst>
            <a:path>
              <a:moveTo>
                <a:pt x="679242" y="0"/>
              </a:moveTo>
              <a:lnTo>
                <a:pt x="679242"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7476613" y="3671425"/>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Count Distinct</a:t>
          </a:r>
        </a:p>
      </dsp:txBody>
      <dsp:txXfrm>
        <a:off x="7497017" y="3691829"/>
        <a:ext cx="1004180" cy="655850"/>
      </dsp:txXfrm>
    </dsp:sp>
    <dsp:sp modelId="{A1CDEA6C-5A4D-425A-B7B4-C84037695A33}">
      <dsp:nvSpPr>
        <dsp:cNvPr id="0" name=""/>
        <dsp:cNvSpPr/>
      </dsp:nvSpPr>
      <dsp:spPr>
        <a:xfrm>
          <a:off x="8678350" y="3392762"/>
          <a:ext cx="679242" cy="278663"/>
        </a:xfrm>
        <a:custGeom>
          <a:avLst/>
          <a:gdLst/>
          <a:ahLst/>
          <a:cxnLst/>
          <a:rect l="0" t="0" r="0" b="0"/>
          <a:pathLst>
            <a:path>
              <a:moveTo>
                <a:pt x="0" y="0"/>
              </a:moveTo>
              <a:lnTo>
                <a:pt x="0" y="139331"/>
              </a:lnTo>
              <a:lnTo>
                <a:pt x="679242" y="139331"/>
              </a:lnTo>
              <a:lnTo>
                <a:pt x="679242"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2D3DA4-5AF8-45B2-9FCC-D6582DACED2F}">
      <dsp:nvSpPr>
        <dsp:cNvPr id="0" name=""/>
        <dsp:cNvSpPr/>
      </dsp:nvSpPr>
      <dsp:spPr>
        <a:xfrm>
          <a:off x="8835098" y="3671425"/>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Percentile</a:t>
          </a:r>
        </a:p>
      </dsp:txBody>
      <dsp:txXfrm>
        <a:off x="8855502" y="3691829"/>
        <a:ext cx="1004180" cy="655850"/>
      </dsp:txXfrm>
    </dsp:sp>
    <dsp:sp modelId="{F82B889D-DE37-40F0-8FFB-E4677B4D6302}">
      <dsp:nvSpPr>
        <dsp:cNvPr id="0" name=""/>
        <dsp:cNvSpPr/>
      </dsp:nvSpPr>
      <dsp:spPr>
        <a:xfrm>
          <a:off x="7319865" y="2417439"/>
          <a:ext cx="2716969" cy="278663"/>
        </a:xfrm>
        <a:custGeom>
          <a:avLst/>
          <a:gdLst/>
          <a:ahLst/>
          <a:cxnLst/>
          <a:rect l="0" t="0" r="0" b="0"/>
          <a:pathLst>
            <a:path>
              <a:moveTo>
                <a:pt x="0" y="0"/>
              </a:moveTo>
              <a:lnTo>
                <a:pt x="0" y="139331"/>
              </a:lnTo>
              <a:lnTo>
                <a:pt x="2716969" y="139331"/>
              </a:lnTo>
              <a:lnTo>
                <a:pt x="2716969"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135B42-D037-4853-9860-012953D934F7}">
      <dsp:nvSpPr>
        <dsp:cNvPr id="0" name=""/>
        <dsp:cNvSpPr/>
      </dsp:nvSpPr>
      <dsp:spPr>
        <a:xfrm>
          <a:off x="9514340" y="2696103"/>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Optimized Plan Forcing</a:t>
          </a:r>
        </a:p>
      </dsp:txBody>
      <dsp:txXfrm>
        <a:off x="9534744" y="2716507"/>
        <a:ext cx="1004180" cy="655850"/>
      </dsp:txXfrm>
    </dsp:sp>
    <dsp:sp modelId="{09C8B667-CAD7-4DC0-985B-9B8F058B52AE}">
      <dsp:nvSpPr>
        <dsp:cNvPr id="0" name=""/>
        <dsp:cNvSpPr/>
      </dsp:nvSpPr>
      <dsp:spPr>
        <a:xfrm>
          <a:off x="7319865" y="2417439"/>
          <a:ext cx="4075453" cy="278663"/>
        </a:xfrm>
        <a:custGeom>
          <a:avLst/>
          <a:gdLst/>
          <a:ahLst/>
          <a:cxnLst/>
          <a:rect l="0" t="0" r="0" b="0"/>
          <a:pathLst>
            <a:path>
              <a:moveTo>
                <a:pt x="0" y="0"/>
              </a:moveTo>
              <a:lnTo>
                <a:pt x="0" y="139331"/>
              </a:lnTo>
              <a:lnTo>
                <a:pt x="4075453" y="139331"/>
              </a:lnTo>
              <a:lnTo>
                <a:pt x="4075453"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731D73-B433-4ECC-937E-D3F66E307A04}">
      <dsp:nvSpPr>
        <dsp:cNvPr id="0" name=""/>
        <dsp:cNvSpPr/>
      </dsp:nvSpPr>
      <dsp:spPr>
        <a:xfrm>
          <a:off x="10872825" y="2696103"/>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Parameter Sensitive Plan Optimization</a:t>
          </a:r>
        </a:p>
      </dsp:txBody>
      <dsp:txXfrm>
        <a:off x="10893229" y="2716507"/>
        <a:ext cx="1004180" cy="655850"/>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0817F6-7E7B-4BC8-AAFF-67C88A40C72E}">
      <dsp:nvSpPr>
        <dsp:cNvPr id="0" name=""/>
        <dsp:cNvSpPr/>
      </dsp:nvSpPr>
      <dsp:spPr>
        <a:xfrm>
          <a:off x="20566" y="526"/>
          <a:ext cx="3198819" cy="213254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Approximate Count Distinct</a:t>
          </a:r>
        </a:p>
      </dsp:txBody>
      <dsp:txXfrm>
        <a:off x="83026" y="62986"/>
        <a:ext cx="3073899" cy="20076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1DD05-083C-4687-9B05-1EC2CC5AB7FC}">
      <dsp:nvSpPr>
        <dsp:cNvPr id="0" name=""/>
        <dsp:cNvSpPr/>
      </dsp:nvSpPr>
      <dsp:spPr>
        <a:xfrm>
          <a:off x="53" y="83707"/>
          <a:ext cx="5084401" cy="6912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a:t>Data Access</a:t>
          </a:r>
          <a:endParaRPr lang="en-US" sz="2400" kern="1200"/>
        </a:p>
      </dsp:txBody>
      <dsp:txXfrm>
        <a:off x="53" y="83707"/>
        <a:ext cx="5084401" cy="691200"/>
      </dsp:txXfrm>
    </dsp:sp>
    <dsp:sp modelId="{2722B330-7598-4AA9-AE8D-E8374B445546}">
      <dsp:nvSpPr>
        <dsp:cNvPr id="0" name=""/>
        <dsp:cNvSpPr/>
      </dsp:nvSpPr>
      <dsp:spPr>
        <a:xfrm>
          <a:off x="53" y="774907"/>
          <a:ext cx="5084401" cy="3961035"/>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a:t>Faster data load and offload.</a:t>
          </a:r>
          <a:endParaRPr lang="en-US" sz="2400" kern="1200"/>
        </a:p>
        <a:p>
          <a:pPr marL="228600" lvl="1" indent="-228600" algn="l" defTabSz="1066800">
            <a:lnSpc>
              <a:spcPct val="90000"/>
            </a:lnSpc>
            <a:spcBef>
              <a:spcPct val="0"/>
            </a:spcBef>
            <a:spcAft>
              <a:spcPct val="15000"/>
            </a:spcAft>
            <a:buChar char="•"/>
          </a:pPr>
          <a:r>
            <a:rPr lang="en-US" sz="2400" kern="1200" baseline="0"/>
            <a:t>Query performance may be improved:</a:t>
          </a:r>
          <a:endParaRPr lang="en-US" sz="2400" kern="1200"/>
        </a:p>
        <a:p>
          <a:pPr marL="457200" lvl="2" indent="-228600" algn="l" defTabSz="1066800">
            <a:lnSpc>
              <a:spcPct val="90000"/>
            </a:lnSpc>
            <a:spcBef>
              <a:spcPct val="0"/>
            </a:spcBef>
            <a:spcAft>
              <a:spcPct val="15000"/>
            </a:spcAft>
            <a:buChar char="•"/>
          </a:pPr>
          <a:r>
            <a:rPr lang="en-US" sz="2400" kern="1200"/>
            <a:t>when predicate uses Partition-Key </a:t>
          </a:r>
          <a:r>
            <a:rPr lang="en-US" sz="2400" kern="1200">
              <a:sym typeface="Wingdings" panose="05000000000000000000" pitchFamily="2" charset="2"/>
            </a:rPr>
            <a:t> partition elimination</a:t>
          </a:r>
          <a:endParaRPr lang="en-US" sz="2400" kern="1200"/>
        </a:p>
        <a:p>
          <a:pPr marL="457200" lvl="2" indent="-228600" algn="l" defTabSz="1066800">
            <a:lnSpc>
              <a:spcPct val="90000"/>
            </a:lnSpc>
            <a:spcBef>
              <a:spcPct val="0"/>
            </a:spcBef>
            <a:spcAft>
              <a:spcPct val="15000"/>
            </a:spcAft>
            <a:buChar char="•"/>
          </a:pPr>
          <a:r>
            <a:rPr lang="en-US" sz="2400" kern="1200"/>
            <a:t>when predicate doesn’t use partition key </a:t>
          </a:r>
          <a:r>
            <a:rPr lang="en-US" sz="2400" kern="1200">
              <a:sym typeface="Wingdings" panose="05000000000000000000" pitchFamily="2" charset="2"/>
            </a:rPr>
            <a:t>  parallel execution</a:t>
          </a:r>
          <a:endParaRPr lang="en-US" sz="2400" kern="1200"/>
        </a:p>
      </dsp:txBody>
      <dsp:txXfrm>
        <a:off x="53" y="774907"/>
        <a:ext cx="5084401" cy="3961035"/>
      </dsp:txXfrm>
    </dsp:sp>
    <dsp:sp modelId="{5BA24992-C5F4-4C61-8C52-21B82AC4EE72}">
      <dsp:nvSpPr>
        <dsp:cNvPr id="0" name=""/>
        <dsp:cNvSpPr/>
      </dsp:nvSpPr>
      <dsp:spPr>
        <a:xfrm>
          <a:off x="5796271" y="83707"/>
          <a:ext cx="5084401" cy="6912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a:t>Maintenance and management</a:t>
          </a:r>
          <a:endParaRPr lang="en-US" sz="2400" kern="1200"/>
        </a:p>
      </dsp:txBody>
      <dsp:txXfrm>
        <a:off x="5796271" y="83707"/>
        <a:ext cx="5084401" cy="691200"/>
      </dsp:txXfrm>
    </dsp:sp>
    <dsp:sp modelId="{6BF49467-4455-4E54-AED5-FFC549A9B0A7}">
      <dsp:nvSpPr>
        <dsp:cNvPr id="0" name=""/>
        <dsp:cNvSpPr/>
      </dsp:nvSpPr>
      <dsp:spPr>
        <a:xfrm>
          <a:off x="5796271" y="774907"/>
          <a:ext cx="5084401" cy="3961035"/>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a:t>Data placement handled by SQL Server.</a:t>
          </a:r>
          <a:endParaRPr lang="en-US" sz="2400" kern="1200"/>
        </a:p>
        <a:p>
          <a:pPr marL="228600" lvl="1" indent="-228600" algn="l" defTabSz="1066800">
            <a:lnSpc>
              <a:spcPct val="90000"/>
            </a:lnSpc>
            <a:spcBef>
              <a:spcPct val="0"/>
            </a:spcBef>
            <a:spcAft>
              <a:spcPct val="15000"/>
            </a:spcAft>
            <a:buChar char="•"/>
          </a:pPr>
          <a:r>
            <a:rPr lang="en-US" sz="2400" kern="1200" baseline="0"/>
            <a:t>Piecemeal backup / restore of data by partition.</a:t>
          </a:r>
          <a:endParaRPr lang="en-US" sz="2400" kern="1200"/>
        </a:p>
        <a:p>
          <a:pPr marL="228600" lvl="1" indent="-228600" algn="l" defTabSz="1066800">
            <a:lnSpc>
              <a:spcPct val="90000"/>
            </a:lnSpc>
            <a:spcBef>
              <a:spcPct val="0"/>
            </a:spcBef>
            <a:spcAft>
              <a:spcPct val="15000"/>
            </a:spcAft>
            <a:buChar char="•"/>
          </a:pPr>
          <a:r>
            <a:rPr lang="en-US" sz="2400" kern="1200" baseline="0"/>
            <a:t>Per-Partition management available for:</a:t>
          </a:r>
          <a:endParaRPr lang="en-US" sz="2400" kern="1200"/>
        </a:p>
        <a:p>
          <a:pPr marL="457200" lvl="2" indent="-228600" algn="l" defTabSz="1066800">
            <a:lnSpc>
              <a:spcPct val="90000"/>
            </a:lnSpc>
            <a:spcBef>
              <a:spcPct val="0"/>
            </a:spcBef>
            <a:spcAft>
              <a:spcPct val="15000"/>
            </a:spcAft>
            <a:buChar char="•"/>
          </a:pPr>
          <a:r>
            <a:rPr lang="fr-FR" sz="2400" kern="1200" baseline="0"/>
            <a:t>Index Maintenance</a:t>
          </a:r>
          <a:endParaRPr lang="en-US" sz="2400" kern="1200"/>
        </a:p>
        <a:p>
          <a:pPr marL="457200" lvl="2" indent="-228600" algn="l" defTabSz="1066800">
            <a:lnSpc>
              <a:spcPct val="90000"/>
            </a:lnSpc>
            <a:spcBef>
              <a:spcPct val="0"/>
            </a:spcBef>
            <a:spcAft>
              <a:spcPct val="15000"/>
            </a:spcAft>
            <a:buChar char="•"/>
          </a:pPr>
          <a:r>
            <a:rPr lang="fr-FR" sz="2400" kern="1200" baseline="0"/>
            <a:t>Lock </a:t>
          </a:r>
          <a:r>
            <a:rPr lang="en-US" sz="2400" kern="1200" baseline="0"/>
            <a:t>Escalation</a:t>
          </a:r>
          <a:endParaRPr lang="en-US" sz="2400" kern="1200"/>
        </a:p>
        <a:p>
          <a:pPr marL="457200" lvl="2" indent="-228600" algn="l" defTabSz="1066800">
            <a:lnSpc>
              <a:spcPct val="90000"/>
            </a:lnSpc>
            <a:spcBef>
              <a:spcPct val="0"/>
            </a:spcBef>
            <a:spcAft>
              <a:spcPct val="15000"/>
            </a:spcAft>
            <a:buChar char="•"/>
          </a:pPr>
          <a:r>
            <a:rPr lang="fr-FR" sz="2400" kern="1200" baseline="0"/>
            <a:t>Compression</a:t>
          </a:r>
          <a:endParaRPr lang="en-US" sz="2400" kern="1200"/>
        </a:p>
      </dsp:txBody>
      <dsp:txXfrm>
        <a:off x="5796271" y="774907"/>
        <a:ext cx="5084401" cy="3961035"/>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4E6B8-E737-4EA3-946D-204FEE6DF5C8}">
      <dsp:nvSpPr>
        <dsp:cNvPr id="0" name=""/>
        <dsp:cNvSpPr/>
      </dsp:nvSpPr>
      <dsp:spPr>
        <a:xfrm>
          <a:off x="0" y="190371"/>
          <a:ext cx="8036562" cy="81000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It returns the approximate number of unique non-null values in a group.</a:t>
          </a:r>
        </a:p>
      </dsp:txBody>
      <dsp:txXfrm>
        <a:off x="39541" y="229912"/>
        <a:ext cx="7957480" cy="730923"/>
      </dsp:txXfrm>
    </dsp:sp>
    <dsp:sp modelId="{9F038A8D-39BC-47AA-ACC4-A95DB4CF1C1E}">
      <dsp:nvSpPr>
        <dsp:cNvPr id="0" name=""/>
        <dsp:cNvSpPr/>
      </dsp:nvSpPr>
      <dsp:spPr>
        <a:xfrm>
          <a:off x="0" y="1055097"/>
          <a:ext cx="8036562" cy="81000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It is designed to provide aggregations across large data sets where responsiveness is more critical than absolute precision.</a:t>
          </a:r>
        </a:p>
      </dsp:txBody>
      <dsp:txXfrm>
        <a:off x="39541" y="1094638"/>
        <a:ext cx="7957480" cy="730923"/>
      </dsp:txXfrm>
    </dsp:sp>
    <dsp:sp modelId="{C1717981-FC5D-499C-806F-34DF3B17A326}">
      <dsp:nvSpPr>
        <dsp:cNvPr id="0" name=""/>
        <dsp:cNvSpPr/>
      </dsp:nvSpPr>
      <dsp:spPr>
        <a:xfrm>
          <a:off x="0" y="1919823"/>
          <a:ext cx="8036562" cy="81000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Guarantees up to a 2% error rate within a 97% probability.</a:t>
          </a:r>
        </a:p>
      </dsp:txBody>
      <dsp:txXfrm>
        <a:off x="39541" y="1959364"/>
        <a:ext cx="7957480" cy="730923"/>
      </dsp:txXfrm>
    </dsp:sp>
    <dsp:sp modelId="{38B006AA-3546-49BA-9CAC-4056BC1BE1B5}">
      <dsp:nvSpPr>
        <dsp:cNvPr id="0" name=""/>
        <dsp:cNvSpPr/>
      </dsp:nvSpPr>
      <dsp:spPr>
        <a:xfrm>
          <a:off x="0" y="2784548"/>
          <a:ext cx="8036562" cy="81000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Requires less memory than an exhaustive COUNT DISTINCT operation so it is less likely to spill memory to disk compared to COUNT DISTINCT. </a:t>
          </a:r>
        </a:p>
      </dsp:txBody>
      <dsp:txXfrm>
        <a:off x="39541" y="2824089"/>
        <a:ext cx="7957480" cy="730923"/>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101662" y="38218"/>
          <a:ext cx="2103343" cy="1402229"/>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Intelligent Query Processing</a:t>
          </a:r>
        </a:p>
      </dsp:txBody>
      <dsp:txXfrm>
        <a:off x="4142732" y="79288"/>
        <a:ext cx="2021203" cy="1320089"/>
      </dsp:txXfrm>
    </dsp:sp>
    <dsp:sp modelId="{54FE398B-EB4B-4376-8CAD-D5884C340DB3}">
      <dsp:nvSpPr>
        <dsp:cNvPr id="0" name=""/>
        <dsp:cNvSpPr/>
      </dsp:nvSpPr>
      <dsp:spPr>
        <a:xfrm>
          <a:off x="1051814" y="1440447"/>
          <a:ext cx="4101520" cy="560891"/>
        </a:xfrm>
        <a:custGeom>
          <a:avLst/>
          <a:gdLst/>
          <a:ahLst/>
          <a:cxnLst/>
          <a:rect l="0" t="0" r="0" b="0"/>
          <a:pathLst>
            <a:path>
              <a:moveTo>
                <a:pt x="4101520" y="0"/>
              </a:moveTo>
              <a:lnTo>
                <a:pt x="4101520" y="280445"/>
              </a:lnTo>
              <a:lnTo>
                <a:pt x="0" y="280445"/>
              </a:lnTo>
              <a:lnTo>
                <a:pt x="0" y="560891"/>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142" y="2001339"/>
          <a:ext cx="2103343" cy="1402229"/>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Table Variable Deferred Compilation</a:t>
          </a:r>
        </a:p>
      </dsp:txBody>
      <dsp:txXfrm>
        <a:off x="41212" y="2042409"/>
        <a:ext cx="2021203" cy="1320089"/>
      </dsp:txXfrm>
    </dsp:sp>
    <dsp:sp modelId="{54FC7E62-6BC8-4117-AE83-F7D461A58C56}">
      <dsp:nvSpPr>
        <dsp:cNvPr id="0" name=""/>
        <dsp:cNvSpPr/>
      </dsp:nvSpPr>
      <dsp:spPr>
        <a:xfrm>
          <a:off x="3786160" y="1440447"/>
          <a:ext cx="1367173" cy="560891"/>
        </a:xfrm>
        <a:custGeom>
          <a:avLst/>
          <a:gdLst/>
          <a:ahLst/>
          <a:cxnLst/>
          <a:rect l="0" t="0" r="0" b="0"/>
          <a:pathLst>
            <a:path>
              <a:moveTo>
                <a:pt x="1367173" y="0"/>
              </a:moveTo>
              <a:lnTo>
                <a:pt x="1367173" y="280445"/>
              </a:lnTo>
              <a:lnTo>
                <a:pt x="0" y="280445"/>
              </a:lnTo>
              <a:lnTo>
                <a:pt x="0" y="560891"/>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2734489" y="2001339"/>
          <a:ext cx="2103343" cy="1402229"/>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Batch Mode On Rowstore Indexes</a:t>
          </a:r>
        </a:p>
      </dsp:txBody>
      <dsp:txXfrm>
        <a:off x="2775559" y="2042409"/>
        <a:ext cx="2021203" cy="1320089"/>
      </dsp:txXfrm>
    </dsp:sp>
    <dsp:sp modelId="{8348335F-5BEF-45E6-9491-BE36F00A5827}">
      <dsp:nvSpPr>
        <dsp:cNvPr id="0" name=""/>
        <dsp:cNvSpPr/>
      </dsp:nvSpPr>
      <dsp:spPr>
        <a:xfrm>
          <a:off x="5153334" y="1440447"/>
          <a:ext cx="1367173" cy="560891"/>
        </a:xfrm>
        <a:custGeom>
          <a:avLst/>
          <a:gdLst/>
          <a:ahLst/>
          <a:cxnLst/>
          <a:rect l="0" t="0" r="0" b="0"/>
          <a:pathLst>
            <a:path>
              <a:moveTo>
                <a:pt x="0" y="0"/>
              </a:moveTo>
              <a:lnTo>
                <a:pt x="0" y="280445"/>
              </a:lnTo>
              <a:lnTo>
                <a:pt x="1367173" y="280445"/>
              </a:lnTo>
              <a:lnTo>
                <a:pt x="1367173" y="560891"/>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5468835" y="2001339"/>
          <a:ext cx="2103343" cy="1402229"/>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Scalar UDF Inlining</a:t>
          </a:r>
        </a:p>
      </dsp:txBody>
      <dsp:txXfrm>
        <a:off x="5509905" y="2042409"/>
        <a:ext cx="2021203" cy="1320089"/>
      </dsp:txXfrm>
    </dsp:sp>
    <dsp:sp modelId="{6BEB96AB-5069-4522-8BFE-22AE1E1907A1}">
      <dsp:nvSpPr>
        <dsp:cNvPr id="0" name=""/>
        <dsp:cNvSpPr/>
      </dsp:nvSpPr>
      <dsp:spPr>
        <a:xfrm>
          <a:off x="5153334" y="1440447"/>
          <a:ext cx="4101520" cy="560891"/>
        </a:xfrm>
        <a:custGeom>
          <a:avLst/>
          <a:gdLst/>
          <a:ahLst/>
          <a:cxnLst/>
          <a:rect l="0" t="0" r="0" b="0"/>
          <a:pathLst>
            <a:path>
              <a:moveTo>
                <a:pt x="0" y="0"/>
              </a:moveTo>
              <a:lnTo>
                <a:pt x="0" y="280445"/>
              </a:lnTo>
              <a:lnTo>
                <a:pt x="4101520" y="280445"/>
              </a:lnTo>
              <a:lnTo>
                <a:pt x="4101520" y="560891"/>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8203182" y="2001339"/>
          <a:ext cx="2103343" cy="1402229"/>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Approximate Query Processing</a:t>
          </a:r>
        </a:p>
      </dsp:txBody>
      <dsp:txXfrm>
        <a:off x="8244252" y="2042409"/>
        <a:ext cx="2021203" cy="1320089"/>
      </dsp:txXfrm>
    </dsp:sp>
    <dsp:sp modelId="{29F63BC1-C5FC-44AA-8F97-ECEF56FF0ECF}">
      <dsp:nvSpPr>
        <dsp:cNvPr id="0" name=""/>
        <dsp:cNvSpPr/>
      </dsp:nvSpPr>
      <dsp:spPr>
        <a:xfrm>
          <a:off x="7887681" y="3403568"/>
          <a:ext cx="1367173" cy="560891"/>
        </a:xfrm>
        <a:custGeom>
          <a:avLst/>
          <a:gdLst/>
          <a:ahLst/>
          <a:cxnLst/>
          <a:rect l="0" t="0" r="0" b="0"/>
          <a:pathLst>
            <a:path>
              <a:moveTo>
                <a:pt x="1367173" y="0"/>
              </a:moveTo>
              <a:lnTo>
                <a:pt x="1367173" y="280445"/>
              </a:lnTo>
              <a:lnTo>
                <a:pt x="0" y="280445"/>
              </a:lnTo>
              <a:lnTo>
                <a:pt x="0" y="560891"/>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6836009" y="3964460"/>
          <a:ext cx="2103343" cy="1402229"/>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Approximate Count Distinct</a:t>
          </a:r>
        </a:p>
      </dsp:txBody>
      <dsp:txXfrm>
        <a:off x="6877079" y="4005530"/>
        <a:ext cx="2021203" cy="1320089"/>
      </dsp:txXfrm>
    </dsp:sp>
    <dsp:sp modelId="{889A4762-3DAB-4D3A-970C-9B5EB089C878}">
      <dsp:nvSpPr>
        <dsp:cNvPr id="0" name=""/>
        <dsp:cNvSpPr/>
      </dsp:nvSpPr>
      <dsp:spPr>
        <a:xfrm>
          <a:off x="9254854" y="3403568"/>
          <a:ext cx="1367173" cy="560891"/>
        </a:xfrm>
        <a:custGeom>
          <a:avLst/>
          <a:gdLst/>
          <a:ahLst/>
          <a:cxnLst/>
          <a:rect l="0" t="0" r="0" b="0"/>
          <a:pathLst>
            <a:path>
              <a:moveTo>
                <a:pt x="0" y="0"/>
              </a:moveTo>
              <a:lnTo>
                <a:pt x="0" y="280445"/>
              </a:lnTo>
              <a:lnTo>
                <a:pt x="1367173" y="280445"/>
              </a:lnTo>
              <a:lnTo>
                <a:pt x="1367173" y="560891"/>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B9AE974-294C-4358-BF24-07E1BB7770F2}">
      <dsp:nvSpPr>
        <dsp:cNvPr id="0" name=""/>
        <dsp:cNvSpPr/>
      </dsp:nvSpPr>
      <dsp:spPr>
        <a:xfrm>
          <a:off x="9570355" y="3964460"/>
          <a:ext cx="2103343" cy="1402229"/>
        </a:xfrm>
        <a:prstGeom prst="roundRect">
          <a:avLst>
            <a:gd name="adj" fmla="val 10000"/>
          </a:avLst>
        </a:prstGeom>
        <a:solidFill>
          <a:srgbClr val="7030A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Approximate Percentile</a:t>
          </a:r>
        </a:p>
      </dsp:txBody>
      <dsp:txXfrm>
        <a:off x="9611425" y="4005530"/>
        <a:ext cx="2021203" cy="1320089"/>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5058854" y="73135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Intelligent Query Processing</a:t>
          </a:r>
        </a:p>
      </dsp:txBody>
      <dsp:txXfrm>
        <a:off x="5089239" y="761738"/>
        <a:ext cx="1495362" cy="976651"/>
      </dsp:txXfrm>
    </dsp:sp>
    <dsp:sp modelId="{54FE398B-EB4B-4376-8CAD-D5884C340DB3}">
      <dsp:nvSpPr>
        <dsp:cNvPr id="0" name=""/>
        <dsp:cNvSpPr/>
      </dsp:nvSpPr>
      <dsp:spPr>
        <a:xfrm>
          <a:off x="779491" y="1768774"/>
          <a:ext cx="5057429" cy="414968"/>
        </a:xfrm>
        <a:custGeom>
          <a:avLst/>
          <a:gdLst/>
          <a:ahLst/>
          <a:cxnLst/>
          <a:rect l="0" t="0" r="0" b="0"/>
          <a:pathLst>
            <a:path>
              <a:moveTo>
                <a:pt x="5057429" y="0"/>
              </a:moveTo>
              <a:lnTo>
                <a:pt x="5057429" y="207484"/>
              </a:lnTo>
              <a:lnTo>
                <a:pt x="0" y="207484"/>
              </a:lnTo>
              <a:lnTo>
                <a:pt x="0" y="414968"/>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1425" y="218374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Table Variable Deferred Compilation</a:t>
          </a:r>
        </a:p>
      </dsp:txBody>
      <dsp:txXfrm>
        <a:off x="31810" y="2214128"/>
        <a:ext cx="1495362" cy="976651"/>
      </dsp:txXfrm>
    </dsp:sp>
    <dsp:sp modelId="{54FC7E62-6BC8-4117-AE83-F7D461A58C56}">
      <dsp:nvSpPr>
        <dsp:cNvPr id="0" name=""/>
        <dsp:cNvSpPr/>
      </dsp:nvSpPr>
      <dsp:spPr>
        <a:xfrm>
          <a:off x="2802463" y="1768774"/>
          <a:ext cx="3034457" cy="414968"/>
        </a:xfrm>
        <a:custGeom>
          <a:avLst/>
          <a:gdLst/>
          <a:ahLst/>
          <a:cxnLst/>
          <a:rect l="0" t="0" r="0" b="0"/>
          <a:pathLst>
            <a:path>
              <a:moveTo>
                <a:pt x="3034457" y="0"/>
              </a:moveTo>
              <a:lnTo>
                <a:pt x="3034457" y="207484"/>
              </a:lnTo>
              <a:lnTo>
                <a:pt x="0" y="207484"/>
              </a:lnTo>
              <a:lnTo>
                <a:pt x="0" y="414968"/>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2024396" y="218374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 On Rowstore Indexes</a:t>
          </a:r>
        </a:p>
      </dsp:txBody>
      <dsp:txXfrm>
        <a:off x="2054781" y="2214128"/>
        <a:ext cx="1495362" cy="976651"/>
      </dsp:txXfrm>
    </dsp:sp>
    <dsp:sp modelId="{8348335F-5BEF-45E6-9491-BE36F00A5827}">
      <dsp:nvSpPr>
        <dsp:cNvPr id="0" name=""/>
        <dsp:cNvSpPr/>
      </dsp:nvSpPr>
      <dsp:spPr>
        <a:xfrm>
          <a:off x="4825435" y="1768774"/>
          <a:ext cx="1011485" cy="414968"/>
        </a:xfrm>
        <a:custGeom>
          <a:avLst/>
          <a:gdLst/>
          <a:ahLst/>
          <a:cxnLst/>
          <a:rect l="0" t="0" r="0" b="0"/>
          <a:pathLst>
            <a:path>
              <a:moveTo>
                <a:pt x="1011485" y="0"/>
              </a:moveTo>
              <a:lnTo>
                <a:pt x="1011485" y="207484"/>
              </a:lnTo>
              <a:lnTo>
                <a:pt x="0" y="207484"/>
              </a:lnTo>
              <a:lnTo>
                <a:pt x="0" y="414968"/>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4047368" y="218374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Scalar UDF Inlining</a:t>
          </a:r>
        </a:p>
      </dsp:txBody>
      <dsp:txXfrm>
        <a:off x="4077753" y="2214128"/>
        <a:ext cx="1495362" cy="976651"/>
      </dsp:txXfrm>
    </dsp:sp>
    <dsp:sp modelId="{6BEB96AB-5069-4522-8BFE-22AE1E1907A1}">
      <dsp:nvSpPr>
        <dsp:cNvPr id="0" name=""/>
        <dsp:cNvSpPr/>
      </dsp:nvSpPr>
      <dsp:spPr>
        <a:xfrm>
          <a:off x="5836921" y="1768774"/>
          <a:ext cx="1011485" cy="414968"/>
        </a:xfrm>
        <a:custGeom>
          <a:avLst/>
          <a:gdLst/>
          <a:ahLst/>
          <a:cxnLst/>
          <a:rect l="0" t="0" r="0" b="0"/>
          <a:pathLst>
            <a:path>
              <a:moveTo>
                <a:pt x="0" y="0"/>
              </a:moveTo>
              <a:lnTo>
                <a:pt x="0" y="207484"/>
              </a:lnTo>
              <a:lnTo>
                <a:pt x="1011485" y="207484"/>
              </a:lnTo>
              <a:lnTo>
                <a:pt x="1011485" y="414968"/>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6070340" y="218374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Query Processing</a:t>
          </a:r>
        </a:p>
      </dsp:txBody>
      <dsp:txXfrm>
        <a:off x="6100725" y="2214128"/>
        <a:ext cx="1495362" cy="976651"/>
      </dsp:txXfrm>
    </dsp:sp>
    <dsp:sp modelId="{29F63BC1-C5FC-44AA-8F97-ECEF56FF0ECF}">
      <dsp:nvSpPr>
        <dsp:cNvPr id="0" name=""/>
        <dsp:cNvSpPr/>
      </dsp:nvSpPr>
      <dsp:spPr>
        <a:xfrm>
          <a:off x="5836921" y="3221164"/>
          <a:ext cx="1011485" cy="414968"/>
        </a:xfrm>
        <a:custGeom>
          <a:avLst/>
          <a:gdLst/>
          <a:ahLst/>
          <a:cxnLst/>
          <a:rect l="0" t="0" r="0" b="0"/>
          <a:pathLst>
            <a:path>
              <a:moveTo>
                <a:pt x="1011485" y="0"/>
              </a:moveTo>
              <a:lnTo>
                <a:pt x="1011485" y="207484"/>
              </a:lnTo>
              <a:lnTo>
                <a:pt x="0" y="207484"/>
              </a:lnTo>
              <a:lnTo>
                <a:pt x="0" y="414968"/>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5058854" y="363613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Count Distinct</a:t>
          </a:r>
        </a:p>
      </dsp:txBody>
      <dsp:txXfrm>
        <a:off x="5089239" y="3666518"/>
        <a:ext cx="1495362" cy="976651"/>
      </dsp:txXfrm>
    </dsp:sp>
    <dsp:sp modelId="{889A4762-3DAB-4D3A-970C-9B5EB089C878}">
      <dsp:nvSpPr>
        <dsp:cNvPr id="0" name=""/>
        <dsp:cNvSpPr/>
      </dsp:nvSpPr>
      <dsp:spPr>
        <a:xfrm>
          <a:off x="6848406" y="3221164"/>
          <a:ext cx="1011485" cy="414968"/>
        </a:xfrm>
        <a:custGeom>
          <a:avLst/>
          <a:gdLst/>
          <a:ahLst/>
          <a:cxnLst/>
          <a:rect l="0" t="0" r="0" b="0"/>
          <a:pathLst>
            <a:path>
              <a:moveTo>
                <a:pt x="0" y="0"/>
              </a:moveTo>
              <a:lnTo>
                <a:pt x="0" y="207484"/>
              </a:lnTo>
              <a:lnTo>
                <a:pt x="1011485" y="207484"/>
              </a:lnTo>
              <a:lnTo>
                <a:pt x="1011485" y="414968"/>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B9AE974-294C-4358-BF24-07E1BB7770F2}">
      <dsp:nvSpPr>
        <dsp:cNvPr id="0" name=""/>
        <dsp:cNvSpPr/>
      </dsp:nvSpPr>
      <dsp:spPr>
        <a:xfrm>
          <a:off x="7081826" y="3636133"/>
          <a:ext cx="1556132" cy="1037421"/>
        </a:xfrm>
        <a:prstGeom prst="roundRect">
          <a:avLst>
            <a:gd name="adj" fmla="val 10000"/>
          </a:avLst>
        </a:prstGeom>
        <a:solidFill>
          <a:srgbClr val="7030A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Percentile</a:t>
          </a:r>
        </a:p>
      </dsp:txBody>
      <dsp:txXfrm>
        <a:off x="7112211" y="3666518"/>
        <a:ext cx="1495362" cy="976651"/>
      </dsp:txXfrm>
    </dsp:sp>
    <dsp:sp modelId="{79E74D5E-EF10-47B0-A9D3-2293E202AE2C}">
      <dsp:nvSpPr>
        <dsp:cNvPr id="0" name=""/>
        <dsp:cNvSpPr/>
      </dsp:nvSpPr>
      <dsp:spPr>
        <a:xfrm>
          <a:off x="5836921" y="1768774"/>
          <a:ext cx="3034457" cy="414968"/>
        </a:xfrm>
        <a:custGeom>
          <a:avLst/>
          <a:gdLst/>
          <a:ahLst/>
          <a:cxnLst/>
          <a:rect l="0" t="0" r="0" b="0"/>
          <a:pathLst>
            <a:path>
              <a:moveTo>
                <a:pt x="0" y="0"/>
              </a:moveTo>
              <a:lnTo>
                <a:pt x="0" y="207484"/>
              </a:lnTo>
              <a:lnTo>
                <a:pt x="3034457" y="207484"/>
              </a:lnTo>
              <a:lnTo>
                <a:pt x="3034457" y="414968"/>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F65BB58-1B93-4E6B-B945-953C7DA0DB73}">
      <dsp:nvSpPr>
        <dsp:cNvPr id="0" name=""/>
        <dsp:cNvSpPr/>
      </dsp:nvSpPr>
      <dsp:spPr>
        <a:xfrm>
          <a:off x="8093312" y="2183743"/>
          <a:ext cx="1556132" cy="1037421"/>
        </a:xfrm>
        <a:prstGeom prst="roundRect">
          <a:avLst>
            <a:gd name="adj" fmla="val 10000"/>
          </a:avLst>
        </a:prstGeom>
        <a:solidFill>
          <a:srgbClr val="7030A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Optimized Plan Forcing</a:t>
          </a:r>
        </a:p>
      </dsp:txBody>
      <dsp:txXfrm>
        <a:off x="8123697" y="2214128"/>
        <a:ext cx="1495362" cy="976651"/>
      </dsp:txXfrm>
    </dsp:sp>
    <dsp:sp modelId="{7AA21635-E323-4213-93F2-9043E3D4FE8B}">
      <dsp:nvSpPr>
        <dsp:cNvPr id="0" name=""/>
        <dsp:cNvSpPr/>
      </dsp:nvSpPr>
      <dsp:spPr>
        <a:xfrm>
          <a:off x="5836921" y="1768774"/>
          <a:ext cx="5057429" cy="414968"/>
        </a:xfrm>
        <a:custGeom>
          <a:avLst/>
          <a:gdLst/>
          <a:ahLst/>
          <a:cxnLst/>
          <a:rect l="0" t="0" r="0" b="0"/>
          <a:pathLst>
            <a:path>
              <a:moveTo>
                <a:pt x="0" y="0"/>
              </a:moveTo>
              <a:lnTo>
                <a:pt x="0" y="207484"/>
              </a:lnTo>
              <a:lnTo>
                <a:pt x="5057429" y="207484"/>
              </a:lnTo>
              <a:lnTo>
                <a:pt x="5057429" y="414968"/>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60EFB09A-C2CB-4EC8-A783-B2648B63E9CB}">
      <dsp:nvSpPr>
        <dsp:cNvPr id="0" name=""/>
        <dsp:cNvSpPr/>
      </dsp:nvSpPr>
      <dsp:spPr>
        <a:xfrm>
          <a:off x="10116284" y="2183743"/>
          <a:ext cx="1556132" cy="1006091"/>
        </a:xfrm>
        <a:prstGeom prst="roundRect">
          <a:avLst>
            <a:gd name="adj" fmla="val 10000"/>
          </a:avLst>
        </a:prstGeom>
        <a:solidFill>
          <a:srgbClr val="7030A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Parameter Sensitive Plan Optimization</a:t>
          </a:r>
        </a:p>
      </dsp:txBody>
      <dsp:txXfrm>
        <a:off x="10145751" y="2213210"/>
        <a:ext cx="1497198" cy="947157"/>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11699-6C85-4FBF-AB47-DBD3C7959DCE}">
      <dsp:nvSpPr>
        <dsp:cNvPr id="0" name=""/>
        <dsp:cNvSpPr/>
      </dsp:nvSpPr>
      <dsp:spPr>
        <a:xfrm>
          <a:off x="0" y="388546"/>
          <a:ext cx="11144474" cy="1850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4935" tIns="520700" rIns="864935"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t>Query optimization and compilation is a multi-phased process of quickly generating a “good-enough” query execution plan</a:t>
          </a:r>
          <a:endParaRPr lang="en-US" sz="1800" b="0" kern="1200" dirty="0"/>
        </a:p>
        <a:p>
          <a:pPr marL="171450" lvl="1" indent="-171450" algn="l" defTabSz="800100">
            <a:lnSpc>
              <a:spcPct val="90000"/>
            </a:lnSpc>
            <a:spcBef>
              <a:spcPct val="0"/>
            </a:spcBef>
            <a:spcAft>
              <a:spcPct val="15000"/>
            </a:spcAft>
            <a:buChar char="•"/>
          </a:pPr>
          <a:r>
            <a:rPr lang="en-US" sz="1800" b="0" i="0" kern="1200" dirty="0"/>
            <a:t>Query execution time includes compilation. Can be time and resource consuming</a:t>
          </a:r>
          <a:endParaRPr lang="en-US" sz="1800" kern="1200" dirty="0">
            <a:latin typeface="Segoe UI" panose="020B0502040204020203" pitchFamily="34" charset="0"/>
            <a:cs typeface="Segoe UI" panose="020B0502040204020203" pitchFamily="34" charset="0"/>
          </a:endParaRPr>
        </a:p>
        <a:p>
          <a:pPr marL="171450" lvl="1" indent="-171450" algn="l" defTabSz="800100">
            <a:lnSpc>
              <a:spcPct val="90000"/>
            </a:lnSpc>
            <a:spcBef>
              <a:spcPct val="0"/>
            </a:spcBef>
            <a:spcAft>
              <a:spcPct val="15000"/>
            </a:spcAft>
            <a:buChar char="•"/>
          </a:pPr>
          <a:r>
            <a:rPr lang="en-US" sz="1800" b="0" i="0" kern="1200" dirty="0"/>
            <a:t>To reduce compilation overhead for repeating queries, SQL caches query plans for re-use</a:t>
          </a:r>
          <a:endParaRPr lang="en-US" sz="1800" kern="1200" dirty="0">
            <a:latin typeface="Segoe UI" panose="020B0502040204020203" pitchFamily="34" charset="0"/>
            <a:cs typeface="Segoe UI" panose="020B0502040204020203" pitchFamily="34" charset="0"/>
          </a:endParaRPr>
        </a:p>
      </dsp:txBody>
      <dsp:txXfrm>
        <a:off x="0" y="388546"/>
        <a:ext cx="11144474" cy="1850625"/>
      </dsp:txXfrm>
    </dsp:sp>
    <dsp:sp modelId="{09DF4224-3D80-47D7-B2BA-0A0BBC33BA22}">
      <dsp:nvSpPr>
        <dsp:cNvPr id="0" name=""/>
        <dsp:cNvSpPr/>
      </dsp:nvSpPr>
      <dsp:spPr>
        <a:xfrm>
          <a:off x="557223" y="19546"/>
          <a:ext cx="7801131" cy="7380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1066800">
            <a:lnSpc>
              <a:spcPct val="90000"/>
            </a:lnSpc>
            <a:spcBef>
              <a:spcPct val="0"/>
            </a:spcBef>
            <a:spcAft>
              <a:spcPct val="35000"/>
            </a:spcAft>
            <a:buNone/>
          </a:pPr>
          <a:r>
            <a:rPr lang="en-US" sz="2400" b="1" kern="1200" dirty="0"/>
            <a:t>Query Compilation Today</a:t>
          </a:r>
        </a:p>
      </dsp:txBody>
      <dsp:txXfrm>
        <a:off x="593249" y="55572"/>
        <a:ext cx="7729079" cy="665948"/>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7240B6-7431-4D5B-9770-7BBD09BEEFA0}">
      <dsp:nvSpPr>
        <dsp:cNvPr id="0" name=""/>
        <dsp:cNvSpPr/>
      </dsp:nvSpPr>
      <dsp:spPr>
        <a:xfrm>
          <a:off x="752214" y="884579"/>
          <a:ext cx="2546593" cy="165528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Plans can be evicted from cache due to restarts or memory pressure</a:t>
          </a:r>
          <a:endParaRPr lang="en-US" sz="1600" kern="1200" dirty="0">
            <a:latin typeface="Segoe UI" panose="020B0502040204020203" pitchFamily="34" charset="0"/>
            <a:cs typeface="Segoe UI" panose="020B0502040204020203" pitchFamily="34" charset="0"/>
          </a:endParaRPr>
        </a:p>
      </dsp:txBody>
      <dsp:txXfrm>
        <a:off x="833018" y="965383"/>
        <a:ext cx="2384985" cy="1493677"/>
      </dsp:txXfrm>
    </dsp:sp>
    <dsp:sp modelId="{F199BF73-C33E-4EB4-A900-D6729BE99A24}">
      <dsp:nvSpPr>
        <dsp:cNvPr id="0" name=""/>
        <dsp:cNvSpPr/>
      </dsp:nvSpPr>
      <dsp:spPr>
        <a:xfrm>
          <a:off x="2025510" y="306533"/>
          <a:ext cx="2811376" cy="2811376"/>
        </a:xfrm>
        <a:custGeom>
          <a:avLst/>
          <a:gdLst/>
          <a:ahLst/>
          <a:cxnLst/>
          <a:rect l="0" t="0" r="0" b="0"/>
          <a:pathLst>
            <a:path>
              <a:moveTo>
                <a:pt x="591304" y="259940"/>
              </a:moveTo>
              <a:arcTo wR="1405688" hR="1405688" stAng="14075715" swAng="4248569"/>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86F8BD2-898A-4C98-8968-C54AFB0ACCD0}">
      <dsp:nvSpPr>
        <dsp:cNvPr id="0" name=""/>
        <dsp:cNvSpPr/>
      </dsp:nvSpPr>
      <dsp:spPr>
        <a:xfrm>
          <a:off x="3563590" y="884579"/>
          <a:ext cx="2546593" cy="165528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Subsequent calls to the query require a full new compilation</a:t>
          </a:r>
          <a:endParaRPr lang="en-US" sz="1600" kern="1200" dirty="0">
            <a:latin typeface="Segoe UI" panose="020B0502040204020203" pitchFamily="34" charset="0"/>
            <a:cs typeface="Segoe UI" panose="020B0502040204020203" pitchFamily="34" charset="0"/>
          </a:endParaRPr>
        </a:p>
      </dsp:txBody>
      <dsp:txXfrm>
        <a:off x="3644394" y="965383"/>
        <a:ext cx="2384985" cy="1493677"/>
      </dsp:txXfrm>
    </dsp:sp>
    <dsp:sp modelId="{0F332F37-F7B9-4F1F-85F7-35ACAAD08A55}">
      <dsp:nvSpPr>
        <dsp:cNvPr id="0" name=""/>
        <dsp:cNvSpPr/>
      </dsp:nvSpPr>
      <dsp:spPr>
        <a:xfrm>
          <a:off x="2025510" y="306533"/>
          <a:ext cx="2811376" cy="2811376"/>
        </a:xfrm>
        <a:custGeom>
          <a:avLst/>
          <a:gdLst/>
          <a:ahLst/>
          <a:cxnLst/>
          <a:rect l="0" t="0" r="0" b="0"/>
          <a:pathLst>
            <a:path>
              <a:moveTo>
                <a:pt x="2220072" y="2551436"/>
              </a:moveTo>
              <a:arcTo wR="1405688" hR="1405688" stAng="3275715" swAng="4248569"/>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27420-5C6C-4D72-AEC0-56A4B040BD2E}">
      <dsp:nvSpPr>
        <dsp:cNvPr id="0" name=""/>
        <dsp:cNvSpPr/>
      </dsp:nvSpPr>
      <dsp:spPr>
        <a:xfrm>
          <a:off x="0" y="0"/>
          <a:ext cx="11144474" cy="12168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dirty="0"/>
            <a:t>Query Compilation Replay</a:t>
          </a:r>
          <a:endParaRPr lang="en-US" sz="2400" b="1" kern="1200" dirty="0"/>
        </a:p>
      </dsp:txBody>
      <dsp:txXfrm>
        <a:off x="59399" y="59399"/>
        <a:ext cx="11025676" cy="1098002"/>
      </dsp:txXfrm>
    </dsp:sp>
    <dsp:sp modelId="{AE3B6265-E121-46EA-BA53-EF8CA4BD0DB2}">
      <dsp:nvSpPr>
        <dsp:cNvPr id="0" name=""/>
        <dsp:cNvSpPr/>
      </dsp:nvSpPr>
      <dsp:spPr>
        <a:xfrm>
          <a:off x="0" y="1290533"/>
          <a:ext cx="11144474" cy="2892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837"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b="0" i="0" kern="1200" dirty="0">
              <a:latin typeface="+mn-lt"/>
            </a:rPr>
            <a:t>Stores a </a:t>
          </a:r>
          <a:r>
            <a:rPr lang="en-US" sz="2400" b="0" i="1" kern="1200" dirty="0">
              <a:latin typeface="+mn-lt"/>
            </a:rPr>
            <a:t>compilation replay script </a:t>
          </a:r>
          <a:r>
            <a:rPr lang="en-US" sz="2400" b="0" i="0" kern="1200" dirty="0">
              <a:latin typeface="+mn-lt"/>
            </a:rPr>
            <a:t>(CRS) that persists key compilation steps in Query Store (not user visible)</a:t>
          </a:r>
          <a:endParaRPr lang="en-US" sz="2400" b="1" kern="1200" dirty="0">
            <a:latin typeface="+mn-lt"/>
          </a:endParaRPr>
        </a:p>
        <a:p>
          <a:pPr marL="228600" lvl="1" indent="-228600" algn="l" defTabSz="1066800">
            <a:lnSpc>
              <a:spcPct val="90000"/>
            </a:lnSpc>
            <a:spcBef>
              <a:spcPct val="0"/>
            </a:spcBef>
            <a:spcAft>
              <a:spcPct val="20000"/>
            </a:spcAft>
            <a:buChar char="•"/>
          </a:pPr>
          <a:r>
            <a:rPr lang="en-US" sz="2400" kern="1200" dirty="0">
              <a:latin typeface="+mn-lt"/>
              <a:cs typeface="Segoe UI" panose="020B0502040204020203" pitchFamily="34" charset="0"/>
            </a:rPr>
            <a:t>Version 1 targets previously forced plans through Query Store and Automatic Plan Correction</a:t>
          </a:r>
        </a:p>
        <a:p>
          <a:pPr marL="228600" lvl="1" indent="-228600" algn="l" defTabSz="1066800">
            <a:lnSpc>
              <a:spcPct val="90000"/>
            </a:lnSpc>
            <a:spcBef>
              <a:spcPct val="0"/>
            </a:spcBef>
            <a:spcAft>
              <a:spcPct val="20000"/>
            </a:spcAft>
            <a:buChar char="•"/>
          </a:pPr>
          <a:r>
            <a:rPr lang="en-US" sz="2400" b="0" i="0" kern="1200" dirty="0">
              <a:latin typeface="+mn-lt"/>
            </a:rPr>
            <a:t>Uses those previously-recorded CRS to quickly reproduce and cache the original forced plan </a:t>
          </a:r>
          <a:r>
            <a:rPr lang="en-US" sz="2400" b="1" i="0" kern="1200" dirty="0">
              <a:latin typeface="+mn-lt"/>
            </a:rPr>
            <a:t>at a fraction of the original compilation cost</a:t>
          </a:r>
          <a:endParaRPr lang="en-US" sz="2400" kern="1200" dirty="0">
            <a:latin typeface="+mn-lt"/>
            <a:cs typeface="Segoe UI" panose="020B0502040204020203" pitchFamily="34" charset="0"/>
          </a:endParaRPr>
        </a:p>
        <a:p>
          <a:pPr marL="228600" lvl="1" indent="-228600" algn="l" defTabSz="1066800">
            <a:lnSpc>
              <a:spcPct val="90000"/>
            </a:lnSpc>
            <a:spcBef>
              <a:spcPct val="0"/>
            </a:spcBef>
            <a:spcAft>
              <a:spcPct val="20000"/>
            </a:spcAft>
            <a:buChar char="•"/>
          </a:pPr>
          <a:r>
            <a:rPr lang="en-US" sz="2400" kern="1200" dirty="0">
              <a:latin typeface="+mn-lt"/>
              <a:cs typeface="Segoe UI" panose="020B0502040204020203" pitchFamily="34" charset="0"/>
            </a:rPr>
            <a:t>Compatible with Query Store hints and secondary replica support</a:t>
          </a:r>
        </a:p>
      </dsp:txBody>
      <dsp:txXfrm>
        <a:off x="0" y="1290533"/>
        <a:ext cx="11144474" cy="28928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2338D4-0560-4C3F-8EED-0A18C8B205F5}">
      <dsp:nvSpPr>
        <dsp:cNvPr id="0" name=""/>
        <dsp:cNvSpPr/>
      </dsp:nvSpPr>
      <dsp:spPr>
        <a:xfrm>
          <a:off x="4090" y="159979"/>
          <a:ext cx="2459851" cy="489600"/>
        </a:xfrm>
        <a:prstGeom prst="rect">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baseline="0"/>
            <a:t>Partition Function</a:t>
          </a:r>
          <a:endParaRPr lang="en-US" sz="1700" kern="1200"/>
        </a:p>
      </dsp:txBody>
      <dsp:txXfrm>
        <a:off x="4090" y="159979"/>
        <a:ext cx="2459851" cy="489600"/>
      </dsp:txXfrm>
    </dsp:sp>
    <dsp:sp modelId="{46E0E29F-7EAA-44F9-9B66-22C50F1D49E4}">
      <dsp:nvSpPr>
        <dsp:cNvPr id="0" name=""/>
        <dsp:cNvSpPr/>
      </dsp:nvSpPr>
      <dsp:spPr>
        <a:xfrm>
          <a:off x="4090" y="649579"/>
          <a:ext cx="2459851" cy="4000247"/>
        </a:xfrm>
        <a:prstGeom prst="rect">
          <a:avLst/>
        </a:prstGeom>
        <a:solidFill>
          <a:srgbClr val="CCCED2">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baseline="0"/>
            <a:t>Defines how the table is logically partitioned.</a:t>
          </a:r>
          <a:endParaRPr lang="en-US" sz="1700" kern="1200"/>
        </a:p>
        <a:p>
          <a:pPr marL="171450" lvl="1" indent="-171450" algn="l" defTabSz="755650">
            <a:lnSpc>
              <a:spcPct val="90000"/>
            </a:lnSpc>
            <a:spcBef>
              <a:spcPct val="0"/>
            </a:spcBef>
            <a:spcAft>
              <a:spcPct val="15000"/>
            </a:spcAft>
            <a:buChar char="•"/>
          </a:pPr>
          <a:r>
            <a:rPr lang="en-US" sz="1700" kern="1200" baseline="0"/>
            <a:t>Defines data type of partition key, and ranges of each partition.</a:t>
          </a:r>
          <a:endParaRPr lang="en-US" sz="1700" kern="1200"/>
        </a:p>
        <a:p>
          <a:pPr marL="171450" lvl="1" indent="-171450" algn="l" defTabSz="755650">
            <a:lnSpc>
              <a:spcPct val="90000"/>
            </a:lnSpc>
            <a:spcBef>
              <a:spcPct val="0"/>
            </a:spcBef>
            <a:spcAft>
              <a:spcPct val="15000"/>
            </a:spcAft>
            <a:buChar char="•"/>
          </a:pPr>
          <a:r>
            <a:rPr lang="en-US" sz="1700" kern="1200" baseline="0"/>
            <a:t>Ranges can be modified as needed.</a:t>
          </a:r>
          <a:endParaRPr lang="en-US" sz="1700" kern="1200"/>
        </a:p>
      </dsp:txBody>
      <dsp:txXfrm>
        <a:off x="4090" y="649579"/>
        <a:ext cx="2459851" cy="4000247"/>
      </dsp:txXfrm>
    </dsp:sp>
    <dsp:sp modelId="{EAB23EFF-5FCB-4B91-B31D-58EAA96343B0}">
      <dsp:nvSpPr>
        <dsp:cNvPr id="0" name=""/>
        <dsp:cNvSpPr/>
      </dsp:nvSpPr>
      <dsp:spPr>
        <a:xfrm>
          <a:off x="2808321" y="159979"/>
          <a:ext cx="2459851" cy="489600"/>
        </a:xfrm>
        <a:prstGeom prst="rect">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baseline="0"/>
            <a:t>Partition Schemes</a:t>
          </a:r>
          <a:endParaRPr lang="en-US" sz="1700" kern="1200"/>
        </a:p>
      </dsp:txBody>
      <dsp:txXfrm>
        <a:off x="2808321" y="159979"/>
        <a:ext cx="2459851" cy="489600"/>
      </dsp:txXfrm>
    </dsp:sp>
    <dsp:sp modelId="{EF2DE192-CCE8-4903-80CD-4F5BF19D1F86}">
      <dsp:nvSpPr>
        <dsp:cNvPr id="0" name=""/>
        <dsp:cNvSpPr/>
      </dsp:nvSpPr>
      <dsp:spPr>
        <a:xfrm>
          <a:off x="2808321" y="649579"/>
          <a:ext cx="2459851" cy="4000247"/>
        </a:xfrm>
        <a:prstGeom prst="rect">
          <a:avLst/>
        </a:prstGeom>
        <a:solidFill>
          <a:srgbClr val="CCCED2">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baseline="0"/>
            <a:t>Specify mapping from partitioned table to Filegroup(s).</a:t>
          </a:r>
          <a:endParaRPr lang="en-US" sz="1700" kern="1200"/>
        </a:p>
        <a:p>
          <a:pPr marL="171450" lvl="1" indent="-171450" algn="l" defTabSz="755650">
            <a:lnSpc>
              <a:spcPct val="90000"/>
            </a:lnSpc>
            <a:spcBef>
              <a:spcPct val="0"/>
            </a:spcBef>
            <a:spcAft>
              <a:spcPct val="15000"/>
            </a:spcAft>
            <a:buChar char="•"/>
          </a:pPr>
          <a:r>
            <a:rPr lang="en-US" sz="1700" kern="1200" baseline="0"/>
            <a:t>Uses </a:t>
          </a:r>
          <a:r>
            <a:rPr lang="en-US" sz="1700" i="1" kern="1200" baseline="0"/>
            <a:t>Partition Function </a:t>
          </a:r>
          <a:r>
            <a:rPr lang="en-US" sz="1700" kern="1200" baseline="0"/>
            <a:t>to perform mapping.</a:t>
          </a:r>
          <a:endParaRPr lang="en-US" sz="1700" kern="1200"/>
        </a:p>
        <a:p>
          <a:pPr marL="171450" lvl="1" indent="-171450" algn="l" defTabSz="755650">
            <a:lnSpc>
              <a:spcPct val="90000"/>
            </a:lnSpc>
            <a:spcBef>
              <a:spcPct val="0"/>
            </a:spcBef>
            <a:spcAft>
              <a:spcPct val="15000"/>
            </a:spcAft>
            <a:buChar char="•"/>
          </a:pPr>
          <a:r>
            <a:rPr lang="en-US" sz="1700" kern="1200" baseline="0"/>
            <a:t>Different filegroups can provide increased performance, but is not required.</a:t>
          </a:r>
          <a:endParaRPr lang="en-US" sz="1700" kern="1200"/>
        </a:p>
      </dsp:txBody>
      <dsp:txXfrm>
        <a:off x="2808321" y="649579"/>
        <a:ext cx="2459851" cy="4000247"/>
      </dsp:txXfrm>
    </dsp:sp>
    <dsp:sp modelId="{37A713E9-45CD-44E1-922A-E046517D63C3}">
      <dsp:nvSpPr>
        <dsp:cNvPr id="0" name=""/>
        <dsp:cNvSpPr/>
      </dsp:nvSpPr>
      <dsp:spPr>
        <a:xfrm>
          <a:off x="5612552" y="159979"/>
          <a:ext cx="2459851" cy="489600"/>
        </a:xfrm>
        <a:prstGeom prst="rect">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Partition Column (key)</a:t>
          </a:r>
        </a:p>
      </dsp:txBody>
      <dsp:txXfrm>
        <a:off x="5612552" y="159979"/>
        <a:ext cx="2459851" cy="489600"/>
      </dsp:txXfrm>
    </dsp:sp>
    <dsp:sp modelId="{B2C6D201-BABA-4409-A981-A42CB71A08DE}">
      <dsp:nvSpPr>
        <dsp:cNvPr id="0" name=""/>
        <dsp:cNvSpPr/>
      </dsp:nvSpPr>
      <dsp:spPr>
        <a:xfrm>
          <a:off x="5612552" y="649579"/>
          <a:ext cx="2459851" cy="4000247"/>
        </a:xfrm>
        <a:prstGeom prst="rect">
          <a:avLst/>
        </a:prstGeom>
        <a:solidFill>
          <a:srgbClr val="D1D3D6"/>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Column used to apply partition function.</a:t>
          </a:r>
        </a:p>
        <a:p>
          <a:pPr marL="171450" lvl="1" indent="-171450" algn="l" defTabSz="755650">
            <a:lnSpc>
              <a:spcPct val="90000"/>
            </a:lnSpc>
            <a:spcBef>
              <a:spcPct val="0"/>
            </a:spcBef>
            <a:spcAft>
              <a:spcPct val="15000"/>
            </a:spcAft>
            <a:buChar char="•"/>
          </a:pPr>
          <a:r>
            <a:rPr lang="en-US" sz="1700" kern="1200"/>
            <a:t>If using a computed column, it must be explicitly marked as </a:t>
          </a:r>
          <a:r>
            <a:rPr lang="en-US" sz="1700" b="0" kern="1200"/>
            <a:t>PERSISTED.</a:t>
          </a:r>
        </a:p>
      </dsp:txBody>
      <dsp:txXfrm>
        <a:off x="5612552" y="649579"/>
        <a:ext cx="2459851" cy="4000247"/>
      </dsp:txXfrm>
    </dsp:sp>
    <dsp:sp modelId="{08025B29-8032-4988-9C54-D05A1A5B2D8C}">
      <dsp:nvSpPr>
        <dsp:cNvPr id="0" name=""/>
        <dsp:cNvSpPr/>
      </dsp:nvSpPr>
      <dsp:spPr>
        <a:xfrm>
          <a:off x="8416783" y="159979"/>
          <a:ext cx="2459851" cy="489600"/>
        </a:xfrm>
        <a:prstGeom prst="rect">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baseline="0"/>
            <a:t>Partition Table &amp; index</a:t>
          </a:r>
          <a:endParaRPr lang="en-US" sz="1700" kern="1200"/>
        </a:p>
      </dsp:txBody>
      <dsp:txXfrm>
        <a:off x="8416783" y="159979"/>
        <a:ext cx="2459851" cy="489600"/>
      </dsp:txXfrm>
    </dsp:sp>
    <dsp:sp modelId="{85E3A82E-BF2D-4FA2-B577-610C1E97741C}">
      <dsp:nvSpPr>
        <dsp:cNvPr id="0" name=""/>
        <dsp:cNvSpPr/>
      </dsp:nvSpPr>
      <dsp:spPr>
        <a:xfrm>
          <a:off x="8416783" y="649579"/>
          <a:ext cx="2459851" cy="4000247"/>
        </a:xfrm>
        <a:prstGeom prst="rect">
          <a:avLst/>
        </a:prstGeom>
        <a:solidFill>
          <a:srgbClr val="CCCED2">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Partitioned Tables are defined using </a:t>
          </a:r>
          <a:r>
            <a:rPr lang="en-US" sz="1700" i="1" kern="1200"/>
            <a:t>Partition Schemes</a:t>
          </a:r>
          <a:r>
            <a:rPr lang="en-US" sz="1700" i="0" kern="1200"/>
            <a:t>.</a:t>
          </a:r>
        </a:p>
        <a:p>
          <a:pPr marL="171450" lvl="1" indent="-171450" algn="l" defTabSz="755650">
            <a:lnSpc>
              <a:spcPct val="90000"/>
            </a:lnSpc>
            <a:spcBef>
              <a:spcPct val="0"/>
            </a:spcBef>
            <a:spcAft>
              <a:spcPct val="15000"/>
            </a:spcAft>
            <a:buChar char="•"/>
          </a:pPr>
          <a:r>
            <a:rPr lang="en-US" sz="1700" kern="1200"/>
            <a:t>Several tables may share common Partition Functions and Partition Schemes.</a:t>
          </a:r>
        </a:p>
        <a:p>
          <a:pPr marL="171450" lvl="1" indent="-171450" algn="l" defTabSz="755650">
            <a:lnSpc>
              <a:spcPct val="90000"/>
            </a:lnSpc>
            <a:spcBef>
              <a:spcPct val="0"/>
            </a:spcBef>
            <a:spcAft>
              <a:spcPct val="15000"/>
            </a:spcAft>
            <a:buChar char="•"/>
          </a:pPr>
          <a:r>
            <a:rPr lang="en-US" sz="1700" kern="1200" baseline="0"/>
            <a:t>Loading data into the table or index creation, will move data to correct partition automatically.</a:t>
          </a:r>
          <a:endParaRPr lang="en-US" sz="1700" kern="1200"/>
        </a:p>
      </dsp:txBody>
      <dsp:txXfrm>
        <a:off x="8416783" y="649579"/>
        <a:ext cx="2459851" cy="4000247"/>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5058854" y="73135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Intelligent Query Processing</a:t>
          </a:r>
        </a:p>
      </dsp:txBody>
      <dsp:txXfrm>
        <a:off x="5089239" y="761738"/>
        <a:ext cx="1495362" cy="976651"/>
      </dsp:txXfrm>
    </dsp:sp>
    <dsp:sp modelId="{54FE398B-EB4B-4376-8CAD-D5884C340DB3}">
      <dsp:nvSpPr>
        <dsp:cNvPr id="0" name=""/>
        <dsp:cNvSpPr/>
      </dsp:nvSpPr>
      <dsp:spPr>
        <a:xfrm>
          <a:off x="779491" y="1768774"/>
          <a:ext cx="5057429" cy="414968"/>
        </a:xfrm>
        <a:custGeom>
          <a:avLst/>
          <a:gdLst/>
          <a:ahLst/>
          <a:cxnLst/>
          <a:rect l="0" t="0" r="0" b="0"/>
          <a:pathLst>
            <a:path>
              <a:moveTo>
                <a:pt x="5057429" y="0"/>
              </a:moveTo>
              <a:lnTo>
                <a:pt x="5057429" y="207484"/>
              </a:lnTo>
              <a:lnTo>
                <a:pt x="0" y="207484"/>
              </a:lnTo>
              <a:lnTo>
                <a:pt x="0" y="414968"/>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1425" y="218374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Table Variable Deferred Compilation</a:t>
          </a:r>
        </a:p>
      </dsp:txBody>
      <dsp:txXfrm>
        <a:off x="31810" y="2214128"/>
        <a:ext cx="1495362" cy="976651"/>
      </dsp:txXfrm>
    </dsp:sp>
    <dsp:sp modelId="{54FC7E62-6BC8-4117-AE83-F7D461A58C56}">
      <dsp:nvSpPr>
        <dsp:cNvPr id="0" name=""/>
        <dsp:cNvSpPr/>
      </dsp:nvSpPr>
      <dsp:spPr>
        <a:xfrm>
          <a:off x="2802463" y="1768774"/>
          <a:ext cx="3034457" cy="414968"/>
        </a:xfrm>
        <a:custGeom>
          <a:avLst/>
          <a:gdLst/>
          <a:ahLst/>
          <a:cxnLst/>
          <a:rect l="0" t="0" r="0" b="0"/>
          <a:pathLst>
            <a:path>
              <a:moveTo>
                <a:pt x="3034457" y="0"/>
              </a:moveTo>
              <a:lnTo>
                <a:pt x="3034457" y="207484"/>
              </a:lnTo>
              <a:lnTo>
                <a:pt x="0" y="207484"/>
              </a:lnTo>
              <a:lnTo>
                <a:pt x="0" y="414968"/>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2024396" y="218374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 On Rowstore Indexes</a:t>
          </a:r>
        </a:p>
      </dsp:txBody>
      <dsp:txXfrm>
        <a:off x="2054781" y="2214128"/>
        <a:ext cx="1495362" cy="976651"/>
      </dsp:txXfrm>
    </dsp:sp>
    <dsp:sp modelId="{8348335F-5BEF-45E6-9491-BE36F00A5827}">
      <dsp:nvSpPr>
        <dsp:cNvPr id="0" name=""/>
        <dsp:cNvSpPr/>
      </dsp:nvSpPr>
      <dsp:spPr>
        <a:xfrm>
          <a:off x="4825435" y="1768774"/>
          <a:ext cx="1011485" cy="414968"/>
        </a:xfrm>
        <a:custGeom>
          <a:avLst/>
          <a:gdLst/>
          <a:ahLst/>
          <a:cxnLst/>
          <a:rect l="0" t="0" r="0" b="0"/>
          <a:pathLst>
            <a:path>
              <a:moveTo>
                <a:pt x="1011485" y="0"/>
              </a:moveTo>
              <a:lnTo>
                <a:pt x="1011485" y="207484"/>
              </a:lnTo>
              <a:lnTo>
                <a:pt x="0" y="207484"/>
              </a:lnTo>
              <a:lnTo>
                <a:pt x="0" y="414968"/>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4047368" y="218374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Scalar UDF Inlining</a:t>
          </a:r>
        </a:p>
      </dsp:txBody>
      <dsp:txXfrm>
        <a:off x="4077753" y="2214128"/>
        <a:ext cx="1495362" cy="976651"/>
      </dsp:txXfrm>
    </dsp:sp>
    <dsp:sp modelId="{6BEB96AB-5069-4522-8BFE-22AE1E1907A1}">
      <dsp:nvSpPr>
        <dsp:cNvPr id="0" name=""/>
        <dsp:cNvSpPr/>
      </dsp:nvSpPr>
      <dsp:spPr>
        <a:xfrm>
          <a:off x="5836921" y="1768774"/>
          <a:ext cx="1011485" cy="414968"/>
        </a:xfrm>
        <a:custGeom>
          <a:avLst/>
          <a:gdLst/>
          <a:ahLst/>
          <a:cxnLst/>
          <a:rect l="0" t="0" r="0" b="0"/>
          <a:pathLst>
            <a:path>
              <a:moveTo>
                <a:pt x="0" y="0"/>
              </a:moveTo>
              <a:lnTo>
                <a:pt x="0" y="207484"/>
              </a:lnTo>
              <a:lnTo>
                <a:pt x="1011485" y="207484"/>
              </a:lnTo>
              <a:lnTo>
                <a:pt x="1011485" y="414968"/>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6070340" y="218374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Query Processing</a:t>
          </a:r>
        </a:p>
      </dsp:txBody>
      <dsp:txXfrm>
        <a:off x="6100725" y="2214128"/>
        <a:ext cx="1495362" cy="976651"/>
      </dsp:txXfrm>
    </dsp:sp>
    <dsp:sp modelId="{29F63BC1-C5FC-44AA-8F97-ECEF56FF0ECF}">
      <dsp:nvSpPr>
        <dsp:cNvPr id="0" name=""/>
        <dsp:cNvSpPr/>
      </dsp:nvSpPr>
      <dsp:spPr>
        <a:xfrm>
          <a:off x="5836921" y="3221164"/>
          <a:ext cx="1011485" cy="414968"/>
        </a:xfrm>
        <a:custGeom>
          <a:avLst/>
          <a:gdLst/>
          <a:ahLst/>
          <a:cxnLst/>
          <a:rect l="0" t="0" r="0" b="0"/>
          <a:pathLst>
            <a:path>
              <a:moveTo>
                <a:pt x="1011485" y="0"/>
              </a:moveTo>
              <a:lnTo>
                <a:pt x="1011485" y="207484"/>
              </a:lnTo>
              <a:lnTo>
                <a:pt x="0" y="207484"/>
              </a:lnTo>
              <a:lnTo>
                <a:pt x="0" y="414968"/>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5058854" y="363613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Count Distinct</a:t>
          </a:r>
        </a:p>
      </dsp:txBody>
      <dsp:txXfrm>
        <a:off x="5089239" y="3666518"/>
        <a:ext cx="1495362" cy="976651"/>
      </dsp:txXfrm>
    </dsp:sp>
    <dsp:sp modelId="{889A4762-3DAB-4D3A-970C-9B5EB089C878}">
      <dsp:nvSpPr>
        <dsp:cNvPr id="0" name=""/>
        <dsp:cNvSpPr/>
      </dsp:nvSpPr>
      <dsp:spPr>
        <a:xfrm>
          <a:off x="6848406" y="3221164"/>
          <a:ext cx="1011485" cy="414968"/>
        </a:xfrm>
        <a:custGeom>
          <a:avLst/>
          <a:gdLst/>
          <a:ahLst/>
          <a:cxnLst/>
          <a:rect l="0" t="0" r="0" b="0"/>
          <a:pathLst>
            <a:path>
              <a:moveTo>
                <a:pt x="0" y="0"/>
              </a:moveTo>
              <a:lnTo>
                <a:pt x="0" y="207484"/>
              </a:lnTo>
              <a:lnTo>
                <a:pt x="1011485" y="207484"/>
              </a:lnTo>
              <a:lnTo>
                <a:pt x="1011485" y="414968"/>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B9AE974-294C-4358-BF24-07E1BB7770F2}">
      <dsp:nvSpPr>
        <dsp:cNvPr id="0" name=""/>
        <dsp:cNvSpPr/>
      </dsp:nvSpPr>
      <dsp:spPr>
        <a:xfrm>
          <a:off x="7081826" y="3636133"/>
          <a:ext cx="1556132" cy="1037421"/>
        </a:xfrm>
        <a:prstGeom prst="roundRect">
          <a:avLst>
            <a:gd name="adj" fmla="val 10000"/>
          </a:avLst>
        </a:prstGeom>
        <a:solidFill>
          <a:srgbClr val="7030A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Percentile</a:t>
          </a:r>
        </a:p>
      </dsp:txBody>
      <dsp:txXfrm>
        <a:off x="7112211" y="3666518"/>
        <a:ext cx="1495362" cy="976651"/>
      </dsp:txXfrm>
    </dsp:sp>
    <dsp:sp modelId="{7AA21635-E323-4213-93F2-9043E3D4FE8B}">
      <dsp:nvSpPr>
        <dsp:cNvPr id="0" name=""/>
        <dsp:cNvSpPr/>
      </dsp:nvSpPr>
      <dsp:spPr>
        <a:xfrm>
          <a:off x="5836921" y="1768774"/>
          <a:ext cx="3034457" cy="414968"/>
        </a:xfrm>
        <a:custGeom>
          <a:avLst/>
          <a:gdLst/>
          <a:ahLst/>
          <a:cxnLst/>
          <a:rect l="0" t="0" r="0" b="0"/>
          <a:pathLst>
            <a:path>
              <a:moveTo>
                <a:pt x="0" y="0"/>
              </a:moveTo>
              <a:lnTo>
                <a:pt x="0" y="207484"/>
              </a:lnTo>
              <a:lnTo>
                <a:pt x="3034457" y="207484"/>
              </a:lnTo>
              <a:lnTo>
                <a:pt x="3034457" y="414968"/>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60EFB09A-C2CB-4EC8-A783-B2648B63E9CB}">
      <dsp:nvSpPr>
        <dsp:cNvPr id="0" name=""/>
        <dsp:cNvSpPr/>
      </dsp:nvSpPr>
      <dsp:spPr>
        <a:xfrm>
          <a:off x="8093312" y="2183743"/>
          <a:ext cx="1556132" cy="1006091"/>
        </a:xfrm>
        <a:prstGeom prst="roundRect">
          <a:avLst>
            <a:gd name="adj" fmla="val 10000"/>
          </a:avLst>
        </a:prstGeom>
        <a:solidFill>
          <a:srgbClr val="7030A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Optimized Plan Forcing</a:t>
          </a:r>
        </a:p>
      </dsp:txBody>
      <dsp:txXfrm>
        <a:off x="8122779" y="2213210"/>
        <a:ext cx="1497198" cy="947157"/>
      </dsp:txXfrm>
    </dsp:sp>
    <dsp:sp modelId="{74C6BCCD-BD7B-426A-9359-D64450E21E2D}">
      <dsp:nvSpPr>
        <dsp:cNvPr id="0" name=""/>
        <dsp:cNvSpPr/>
      </dsp:nvSpPr>
      <dsp:spPr>
        <a:xfrm>
          <a:off x="5836921" y="1768774"/>
          <a:ext cx="5057429" cy="414968"/>
        </a:xfrm>
        <a:custGeom>
          <a:avLst/>
          <a:gdLst/>
          <a:ahLst/>
          <a:cxnLst/>
          <a:rect l="0" t="0" r="0" b="0"/>
          <a:pathLst>
            <a:path>
              <a:moveTo>
                <a:pt x="0" y="0"/>
              </a:moveTo>
              <a:lnTo>
                <a:pt x="0" y="207484"/>
              </a:lnTo>
              <a:lnTo>
                <a:pt x="5057429" y="207484"/>
              </a:lnTo>
              <a:lnTo>
                <a:pt x="5057429" y="414968"/>
              </a:lnTo>
            </a:path>
          </a:pathLst>
        </a:cu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A2AE38C-F0BE-4DE0-9CE7-6AA387AF0EF1}">
      <dsp:nvSpPr>
        <dsp:cNvPr id="0" name=""/>
        <dsp:cNvSpPr/>
      </dsp:nvSpPr>
      <dsp:spPr>
        <a:xfrm>
          <a:off x="10116284" y="2183743"/>
          <a:ext cx="1556132" cy="1037421"/>
        </a:xfrm>
        <a:prstGeom prst="roundRect">
          <a:avLst>
            <a:gd name="adj" fmla="val 10000"/>
          </a:avLst>
        </a:prstGeom>
        <a:solidFill>
          <a:srgbClr val="7030A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Parameter </a:t>
          </a:r>
          <a:r>
            <a:rPr lang="en-US" sz="1700" kern="1200" dirty="0"/>
            <a:t>Sensitive Plan Optimization</a:t>
          </a:r>
        </a:p>
      </dsp:txBody>
      <dsp:txXfrm>
        <a:off x="10146669" y="2214128"/>
        <a:ext cx="1495362" cy="976651"/>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11699-6C85-4FBF-AB47-DBD3C7959DCE}">
      <dsp:nvSpPr>
        <dsp:cNvPr id="0" name=""/>
        <dsp:cNvSpPr/>
      </dsp:nvSpPr>
      <dsp:spPr>
        <a:xfrm>
          <a:off x="0" y="335046"/>
          <a:ext cx="11144474" cy="1466325"/>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4935" tIns="395732" rIns="864935"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mn-lt"/>
            </a:rPr>
            <a:t>Parameter-sniffing problem refers to a scenario where a </a:t>
          </a:r>
          <a:r>
            <a:rPr lang="en-US" sz="1900" b="1" kern="1200" dirty="0">
              <a:latin typeface="+mn-lt"/>
            </a:rPr>
            <a:t>single</a:t>
          </a:r>
          <a:r>
            <a:rPr lang="en-US" sz="1900" kern="1200" dirty="0">
              <a:latin typeface="+mn-lt"/>
            </a:rPr>
            <a:t> cached plan for a parameterized query is </a:t>
          </a:r>
          <a:r>
            <a:rPr lang="en-US" sz="1900" b="1" kern="1200" dirty="0">
              <a:latin typeface="+mn-lt"/>
            </a:rPr>
            <a:t>not optimal for all </a:t>
          </a:r>
          <a:r>
            <a:rPr lang="en-US" sz="1900" kern="1200" dirty="0">
              <a:latin typeface="+mn-lt"/>
            </a:rPr>
            <a:t>possible input parameter values</a:t>
          </a:r>
          <a:endParaRPr lang="en-US" sz="1900" b="0" kern="1200" dirty="0"/>
        </a:p>
        <a:p>
          <a:pPr marL="171450" lvl="1" indent="-171450" algn="l" defTabSz="844550">
            <a:lnSpc>
              <a:spcPct val="90000"/>
            </a:lnSpc>
            <a:spcBef>
              <a:spcPct val="0"/>
            </a:spcBef>
            <a:spcAft>
              <a:spcPct val="15000"/>
            </a:spcAft>
            <a:buChar char="•"/>
          </a:pPr>
          <a:r>
            <a:rPr lang="en-US" sz="1900" kern="1200" dirty="0">
              <a:latin typeface="+mn-lt"/>
            </a:rPr>
            <a:t>If plan is not representative of most executions, you have a perceived “bad plan”</a:t>
          </a:r>
          <a:endParaRPr lang="en-US" sz="1900" b="0" kern="1200" dirty="0"/>
        </a:p>
      </dsp:txBody>
      <dsp:txXfrm>
        <a:off x="0" y="335046"/>
        <a:ext cx="11144474" cy="1466325"/>
      </dsp:txXfrm>
    </dsp:sp>
    <dsp:sp modelId="{09DF4224-3D80-47D7-B2BA-0A0BBC33BA22}">
      <dsp:nvSpPr>
        <dsp:cNvPr id="0" name=""/>
        <dsp:cNvSpPr/>
      </dsp:nvSpPr>
      <dsp:spPr>
        <a:xfrm>
          <a:off x="557223" y="54606"/>
          <a:ext cx="7801131" cy="5608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844550">
            <a:lnSpc>
              <a:spcPct val="90000"/>
            </a:lnSpc>
            <a:spcBef>
              <a:spcPct val="0"/>
            </a:spcBef>
            <a:spcAft>
              <a:spcPct val="35000"/>
            </a:spcAft>
            <a:buNone/>
          </a:pPr>
          <a:r>
            <a:rPr lang="en-US" sz="1900" b="1" kern="1200" dirty="0"/>
            <a:t>Parameter Sensitive Plans Today</a:t>
          </a:r>
        </a:p>
      </dsp:txBody>
      <dsp:txXfrm>
        <a:off x="584603" y="81986"/>
        <a:ext cx="7746371" cy="506120"/>
      </dsp:txXfrm>
    </dsp:sp>
    <dsp:sp modelId="{1738A5E9-7294-453F-BC26-FB76949CBB6D}">
      <dsp:nvSpPr>
        <dsp:cNvPr id="0" name=""/>
        <dsp:cNvSpPr/>
      </dsp:nvSpPr>
      <dsp:spPr>
        <a:xfrm>
          <a:off x="0" y="2184411"/>
          <a:ext cx="11144474" cy="3231900"/>
        </a:xfrm>
        <a:prstGeom prst="rect">
          <a:avLst/>
        </a:prstGeom>
        <a:solidFill>
          <a:schemeClr val="lt1">
            <a:alpha val="90000"/>
            <a:hueOff val="0"/>
            <a:satOff val="0"/>
            <a:lumOff val="0"/>
            <a:alphaOff val="0"/>
          </a:schemeClr>
        </a:solidFill>
        <a:ln w="12700" cap="flat" cmpd="sng" algn="ctr">
          <a:solidFill>
            <a:schemeClr val="accent4">
              <a:hueOff val="-12384805"/>
              <a:satOff val="-100000"/>
              <a:lumOff val="902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4935" tIns="395732" rIns="864935"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RECOMPILE</a:t>
          </a:r>
          <a:endParaRPr lang="en-US" sz="1900" kern="1200" dirty="0"/>
        </a:p>
        <a:p>
          <a:pPr marL="171450" lvl="1" indent="-171450" algn="l" defTabSz="844550">
            <a:lnSpc>
              <a:spcPct val="90000"/>
            </a:lnSpc>
            <a:spcBef>
              <a:spcPct val="0"/>
            </a:spcBef>
            <a:spcAft>
              <a:spcPct val="15000"/>
            </a:spcAft>
            <a:buChar char="•"/>
          </a:pPr>
          <a:r>
            <a:rPr lang="en-US" sz="1900" kern="1200"/>
            <a:t>OPTION (OPTIMIZE FOR…)</a:t>
          </a:r>
        </a:p>
        <a:p>
          <a:pPr marL="171450" lvl="1" indent="-171450" algn="l" defTabSz="844550">
            <a:lnSpc>
              <a:spcPct val="90000"/>
            </a:lnSpc>
            <a:spcBef>
              <a:spcPct val="0"/>
            </a:spcBef>
            <a:spcAft>
              <a:spcPct val="15000"/>
            </a:spcAft>
            <a:buChar char="•"/>
          </a:pPr>
          <a:r>
            <a:rPr lang="en-US" sz="1900" kern="1200" dirty="0"/>
            <a:t>OPTION (OPTIMIZE FOR UNKNOWN)</a:t>
          </a:r>
        </a:p>
        <a:p>
          <a:pPr marL="171450" lvl="1" indent="-171450" algn="l" defTabSz="844550">
            <a:lnSpc>
              <a:spcPct val="90000"/>
            </a:lnSpc>
            <a:spcBef>
              <a:spcPct val="0"/>
            </a:spcBef>
            <a:spcAft>
              <a:spcPct val="15000"/>
            </a:spcAft>
            <a:buChar char="•"/>
          </a:pPr>
          <a:r>
            <a:rPr lang="en-US" sz="1900" kern="1200" dirty="0"/>
            <a:t>Disable parameter sniffing entirely </a:t>
          </a:r>
        </a:p>
        <a:p>
          <a:pPr marL="171450" lvl="1" indent="-171450" algn="l" defTabSz="844550">
            <a:lnSpc>
              <a:spcPct val="90000"/>
            </a:lnSpc>
            <a:spcBef>
              <a:spcPct val="0"/>
            </a:spcBef>
            <a:spcAft>
              <a:spcPct val="15000"/>
            </a:spcAft>
            <a:buChar char="•"/>
          </a:pPr>
          <a:r>
            <a:rPr lang="en-US" sz="1900" kern="1200" dirty="0"/>
            <a:t>KEEPFIXEDPLAN</a:t>
          </a:r>
        </a:p>
        <a:p>
          <a:pPr marL="171450" lvl="1" indent="-171450" algn="l" defTabSz="844550">
            <a:lnSpc>
              <a:spcPct val="90000"/>
            </a:lnSpc>
            <a:spcBef>
              <a:spcPct val="0"/>
            </a:spcBef>
            <a:spcAft>
              <a:spcPct val="15000"/>
            </a:spcAft>
            <a:buChar char="•"/>
          </a:pPr>
          <a:r>
            <a:rPr lang="en-US" sz="1900" kern="1200"/>
            <a:t>Force a known plan</a:t>
          </a:r>
        </a:p>
        <a:p>
          <a:pPr marL="171450" lvl="1" indent="-171450" algn="l" defTabSz="844550">
            <a:lnSpc>
              <a:spcPct val="90000"/>
            </a:lnSpc>
            <a:spcBef>
              <a:spcPct val="0"/>
            </a:spcBef>
            <a:spcAft>
              <a:spcPct val="15000"/>
            </a:spcAft>
            <a:buChar char="•"/>
          </a:pPr>
          <a:r>
            <a:rPr lang="en-US" sz="1900" kern="1200" dirty="0"/>
            <a:t>Nested procedures</a:t>
          </a:r>
        </a:p>
        <a:p>
          <a:pPr marL="171450" lvl="1" indent="-171450" algn="l" defTabSz="844550">
            <a:lnSpc>
              <a:spcPct val="90000"/>
            </a:lnSpc>
            <a:spcBef>
              <a:spcPct val="0"/>
            </a:spcBef>
            <a:spcAft>
              <a:spcPct val="15000"/>
            </a:spcAft>
            <a:buChar char="•"/>
          </a:pPr>
          <a:r>
            <a:rPr lang="en-US" sz="1900" kern="1200" dirty="0"/>
            <a:t>Dynamic string execution</a:t>
          </a:r>
        </a:p>
      </dsp:txBody>
      <dsp:txXfrm>
        <a:off x="0" y="2184411"/>
        <a:ext cx="11144474" cy="3231900"/>
      </dsp:txXfrm>
    </dsp:sp>
    <dsp:sp modelId="{8EDC92CE-1AB4-4FAD-8EB9-3304E9FB1C42}">
      <dsp:nvSpPr>
        <dsp:cNvPr id="0" name=""/>
        <dsp:cNvSpPr/>
      </dsp:nvSpPr>
      <dsp:spPr>
        <a:xfrm>
          <a:off x="557223" y="1903971"/>
          <a:ext cx="7801131" cy="560880"/>
        </a:xfrm>
        <a:prstGeom prst="roundRect">
          <a:avLst/>
        </a:prstGeom>
        <a:solidFill>
          <a:schemeClr val="accent4">
            <a:hueOff val="-12384805"/>
            <a:satOff val="-100000"/>
            <a:lumOff val="9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844550">
            <a:lnSpc>
              <a:spcPct val="90000"/>
            </a:lnSpc>
            <a:spcBef>
              <a:spcPct val="0"/>
            </a:spcBef>
            <a:spcAft>
              <a:spcPct val="35000"/>
            </a:spcAft>
            <a:buNone/>
          </a:pPr>
          <a:r>
            <a:rPr lang="en-US" sz="1900" b="1" kern="1200" dirty="0"/>
            <a:t>Current Workarounds</a:t>
          </a:r>
        </a:p>
      </dsp:txBody>
      <dsp:txXfrm>
        <a:off x="584603" y="1931351"/>
        <a:ext cx="7746371" cy="506120"/>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DAC2B-1B5F-419C-B21B-B191A9A5DF1E}">
      <dsp:nvSpPr>
        <dsp:cNvPr id="0" name=""/>
        <dsp:cNvSpPr/>
      </dsp:nvSpPr>
      <dsp:spPr>
        <a:xfrm>
          <a:off x="0" y="4337"/>
          <a:ext cx="4715107" cy="861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New compile on Agent 4</a:t>
          </a:r>
        </a:p>
      </dsp:txBody>
      <dsp:txXfrm>
        <a:off x="42036" y="46373"/>
        <a:ext cx="4631035" cy="777048"/>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DAC2B-1B5F-419C-B21B-B191A9A5DF1E}">
      <dsp:nvSpPr>
        <dsp:cNvPr id="0" name=""/>
        <dsp:cNvSpPr/>
      </dsp:nvSpPr>
      <dsp:spPr>
        <a:xfrm>
          <a:off x="0" y="16963"/>
          <a:ext cx="4715107" cy="6592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Using cached plan for Agent 2</a:t>
          </a:r>
        </a:p>
      </dsp:txBody>
      <dsp:txXfrm>
        <a:off x="32184" y="49147"/>
        <a:ext cx="4650739" cy="594927"/>
      </dsp:txXfrm>
    </dsp:sp>
    <dsp:sp modelId="{331960B4-C2BC-4CB4-8FFE-DB5A045E898F}">
      <dsp:nvSpPr>
        <dsp:cNvPr id="0" name=""/>
        <dsp:cNvSpPr/>
      </dsp:nvSpPr>
      <dsp:spPr>
        <a:xfrm>
          <a:off x="0" y="676258"/>
          <a:ext cx="4715107" cy="2475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05" tIns="33020" rIns="184912" bIns="33020" numCol="1" spcCol="1270" anchor="t" anchorCtr="0">
          <a:noAutofit/>
        </a:bodyPr>
        <a:lstStyle/>
        <a:p>
          <a:pPr marL="228600" lvl="1" indent="-228600" algn="l" defTabSz="1155700">
            <a:lnSpc>
              <a:spcPct val="90000"/>
            </a:lnSpc>
            <a:spcBef>
              <a:spcPct val="0"/>
            </a:spcBef>
            <a:spcAft>
              <a:spcPct val="20000"/>
            </a:spcAft>
            <a:buChar char="•"/>
          </a:pPr>
          <a:endParaRPr lang="en-US" sz="2600" kern="1200"/>
        </a:p>
        <a:p>
          <a:pPr marL="285750" lvl="1" indent="-285750" algn="l" defTabSz="1600200">
            <a:lnSpc>
              <a:spcPct val="90000"/>
            </a:lnSpc>
            <a:spcBef>
              <a:spcPct val="0"/>
            </a:spcBef>
            <a:spcAft>
              <a:spcPct val="20000"/>
            </a:spcAft>
            <a:buChar char="•"/>
          </a:pPr>
          <a:endParaRPr lang="en-US" sz="3600" kern="1200"/>
        </a:p>
        <a:p>
          <a:pPr marL="285750" lvl="1" indent="-285750" algn="l" defTabSz="1600200">
            <a:lnSpc>
              <a:spcPct val="90000"/>
            </a:lnSpc>
            <a:spcBef>
              <a:spcPct val="0"/>
            </a:spcBef>
            <a:spcAft>
              <a:spcPct val="20000"/>
            </a:spcAft>
            <a:buChar char="•"/>
          </a:pPr>
          <a:endParaRPr lang="en-US" sz="3600" kern="1200" dirty="0"/>
        </a:p>
        <a:p>
          <a:pPr marL="285750" lvl="1" indent="-285750" algn="l" defTabSz="1600200">
            <a:lnSpc>
              <a:spcPct val="90000"/>
            </a:lnSpc>
            <a:spcBef>
              <a:spcPct val="0"/>
            </a:spcBef>
            <a:spcAft>
              <a:spcPct val="20000"/>
            </a:spcAft>
            <a:buChar char="•"/>
          </a:pPr>
          <a:endParaRPr lang="en-US" sz="3600" kern="1200" dirty="0"/>
        </a:p>
      </dsp:txBody>
      <dsp:txXfrm>
        <a:off x="0" y="676258"/>
        <a:ext cx="4715107" cy="2475720"/>
      </dsp:txXfrm>
    </dsp:sp>
    <dsp:sp modelId="{EF9B14C4-04CC-45B4-A113-01A06A82DD1F}">
      <dsp:nvSpPr>
        <dsp:cNvPr id="0" name=""/>
        <dsp:cNvSpPr/>
      </dsp:nvSpPr>
      <dsp:spPr>
        <a:xfrm>
          <a:off x="0" y="2977676"/>
          <a:ext cx="4715107" cy="6592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New compile on Agent 2</a:t>
          </a:r>
        </a:p>
      </dsp:txBody>
      <dsp:txXfrm>
        <a:off x="32184" y="3009860"/>
        <a:ext cx="4650739" cy="594927"/>
      </dsp:txXfrm>
    </dsp:sp>
    <dsp:sp modelId="{7C7D43BF-BF08-4B67-88D1-BF383F851CE0}">
      <dsp:nvSpPr>
        <dsp:cNvPr id="0" name=""/>
        <dsp:cNvSpPr/>
      </dsp:nvSpPr>
      <dsp:spPr>
        <a:xfrm>
          <a:off x="0" y="3811273"/>
          <a:ext cx="4715107" cy="2047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05" tIns="29210" rIns="163576" bIns="29210" numCol="1" spcCol="1270" anchor="t" anchorCtr="0">
          <a:noAutofit/>
        </a:bodyPr>
        <a:lstStyle/>
        <a:p>
          <a:pPr marL="171450" lvl="1" indent="-171450" algn="l" defTabSz="800100">
            <a:lnSpc>
              <a:spcPct val="90000"/>
            </a:lnSpc>
            <a:spcBef>
              <a:spcPct val="0"/>
            </a:spcBef>
            <a:spcAft>
              <a:spcPct val="20000"/>
            </a:spcAft>
            <a:buChar char="•"/>
          </a:pPr>
          <a:endParaRPr lang="en-US" sz="1800" kern="1200"/>
        </a:p>
        <a:p>
          <a:pPr marL="171450" lvl="1" indent="-171450" algn="l" defTabSz="800100">
            <a:lnSpc>
              <a:spcPct val="90000"/>
            </a:lnSpc>
            <a:spcBef>
              <a:spcPct val="0"/>
            </a:spcBef>
            <a:spcAft>
              <a:spcPct val="20000"/>
            </a:spcAft>
            <a:buChar char="•"/>
          </a:pPr>
          <a:endParaRPr lang="en-US" sz="1800" kern="1200"/>
        </a:p>
        <a:p>
          <a:pPr marL="171450" lvl="1" indent="-171450" algn="l" defTabSz="800100">
            <a:lnSpc>
              <a:spcPct val="90000"/>
            </a:lnSpc>
            <a:spcBef>
              <a:spcPct val="0"/>
            </a:spcBef>
            <a:spcAft>
              <a:spcPct val="20000"/>
            </a:spcAft>
            <a:buChar char="•"/>
          </a:pPr>
          <a:endParaRPr lang="en-US" sz="1800" kern="1200"/>
        </a:p>
        <a:p>
          <a:pPr marL="171450" lvl="1" indent="-171450" algn="l" defTabSz="800100">
            <a:lnSpc>
              <a:spcPct val="90000"/>
            </a:lnSpc>
            <a:spcBef>
              <a:spcPct val="0"/>
            </a:spcBef>
            <a:spcAft>
              <a:spcPct val="20000"/>
            </a:spcAft>
            <a:buChar char="•"/>
          </a:pPr>
          <a:endParaRPr lang="en-US" sz="1800" kern="1200"/>
        </a:p>
        <a:p>
          <a:pPr marL="171450" lvl="1" indent="-171450" algn="l" defTabSz="800100">
            <a:lnSpc>
              <a:spcPct val="90000"/>
            </a:lnSpc>
            <a:spcBef>
              <a:spcPct val="0"/>
            </a:spcBef>
            <a:spcAft>
              <a:spcPct val="20000"/>
            </a:spcAft>
            <a:buChar char="•"/>
          </a:pPr>
          <a:endParaRPr lang="en-US" sz="1800" kern="1200"/>
        </a:p>
        <a:p>
          <a:pPr marL="171450" lvl="1" indent="-171450" algn="l" defTabSz="800100">
            <a:lnSpc>
              <a:spcPct val="90000"/>
            </a:lnSpc>
            <a:spcBef>
              <a:spcPct val="0"/>
            </a:spcBef>
            <a:spcAft>
              <a:spcPct val="20000"/>
            </a:spcAft>
            <a:buChar char="•"/>
          </a:pPr>
          <a:endParaRPr lang="en-US" sz="1800" kern="1200"/>
        </a:p>
      </dsp:txBody>
      <dsp:txXfrm>
        <a:off x="0" y="3811273"/>
        <a:ext cx="4715107" cy="2047230"/>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4C633-99A8-442F-AB7B-98CC9B35593A}">
      <dsp:nvSpPr>
        <dsp:cNvPr id="0" name=""/>
        <dsp:cNvSpPr/>
      </dsp:nvSpPr>
      <dsp:spPr>
        <a:xfrm>
          <a:off x="0" y="168758"/>
          <a:ext cx="11144474" cy="12987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Automatically enables </a:t>
          </a:r>
          <a:r>
            <a:rPr lang="en-US" sz="3000" u="none" kern="1200" dirty="0"/>
            <a:t>multiple, active </a:t>
          </a:r>
          <a:r>
            <a:rPr lang="en-US" sz="3000" kern="1200" dirty="0"/>
            <a:t>cached plans for a single parameterized statement</a:t>
          </a:r>
        </a:p>
      </dsp:txBody>
      <dsp:txXfrm>
        <a:off x="63397" y="232155"/>
        <a:ext cx="11017680" cy="1171906"/>
      </dsp:txXfrm>
    </dsp:sp>
    <dsp:sp modelId="{709EF244-9908-42D8-B846-1F5AE2BBD0F8}">
      <dsp:nvSpPr>
        <dsp:cNvPr id="0" name=""/>
        <dsp:cNvSpPr/>
      </dsp:nvSpPr>
      <dsp:spPr>
        <a:xfrm>
          <a:off x="0" y="1553858"/>
          <a:ext cx="11144474" cy="1298700"/>
        </a:xfrm>
        <a:prstGeom prst="roundRect">
          <a:avLst/>
        </a:prstGeom>
        <a:solidFill>
          <a:schemeClr val="accent2">
            <a:hueOff val="-1333748"/>
            <a:satOff val="27691"/>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Cached execution plans will accommodate different data sizes based on the customer-provided runtime parameter value(s)</a:t>
          </a:r>
        </a:p>
      </dsp:txBody>
      <dsp:txXfrm>
        <a:off x="63397" y="1617255"/>
        <a:ext cx="11017680" cy="1171906"/>
      </dsp:txXfrm>
    </dsp:sp>
    <dsp:sp modelId="{BD69AF70-FDD3-4F65-B044-186A952BCA3E}">
      <dsp:nvSpPr>
        <dsp:cNvPr id="0" name=""/>
        <dsp:cNvSpPr/>
      </dsp:nvSpPr>
      <dsp:spPr>
        <a:xfrm>
          <a:off x="0" y="2938959"/>
          <a:ext cx="11144474" cy="1298700"/>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Design considerations</a:t>
          </a:r>
        </a:p>
      </dsp:txBody>
      <dsp:txXfrm>
        <a:off x="63397" y="3002356"/>
        <a:ext cx="11017680" cy="1171906"/>
      </dsp:txXfrm>
    </dsp:sp>
    <dsp:sp modelId="{6607D736-F936-4CC9-A85F-F24CE4EC548D}">
      <dsp:nvSpPr>
        <dsp:cNvPr id="0" name=""/>
        <dsp:cNvSpPr/>
      </dsp:nvSpPr>
      <dsp:spPr>
        <a:xfrm>
          <a:off x="0" y="4237659"/>
          <a:ext cx="11144474"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837"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Too many plans generated could create cache bloat, so limit # of plans in cache</a:t>
          </a:r>
        </a:p>
        <a:p>
          <a:pPr marL="228600" lvl="1" indent="-228600" algn="l" defTabSz="1022350">
            <a:lnSpc>
              <a:spcPct val="90000"/>
            </a:lnSpc>
            <a:spcBef>
              <a:spcPct val="0"/>
            </a:spcBef>
            <a:spcAft>
              <a:spcPct val="20000"/>
            </a:spcAft>
            <a:buChar char="•"/>
          </a:pPr>
          <a:r>
            <a:rPr lang="en-US" sz="2300" kern="1200"/>
            <a:t>Overhead of PSP optimization must not outweigh downstream benefit</a:t>
          </a:r>
          <a:endParaRPr lang="en-US" sz="2300" kern="1200" dirty="0"/>
        </a:p>
        <a:p>
          <a:pPr marL="228600" lvl="1" indent="-228600" algn="l" defTabSz="1022350">
            <a:lnSpc>
              <a:spcPct val="90000"/>
            </a:lnSpc>
            <a:spcBef>
              <a:spcPct val="0"/>
            </a:spcBef>
            <a:spcAft>
              <a:spcPct val="20000"/>
            </a:spcAft>
            <a:buChar char="•"/>
          </a:pPr>
          <a:r>
            <a:rPr lang="en-US" sz="2300" kern="1200"/>
            <a:t>Compatible with Query Store plan forcing</a:t>
          </a:r>
          <a:endParaRPr lang="en-US" sz="2300" kern="1200" dirty="0"/>
        </a:p>
      </dsp:txBody>
      <dsp:txXfrm>
        <a:off x="0" y="4237659"/>
        <a:ext cx="11144474" cy="1304100"/>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8EE0C-7F04-43A3-BB69-4287DED5DB06}">
      <dsp:nvSpPr>
        <dsp:cNvPr id="0" name=""/>
        <dsp:cNvSpPr/>
      </dsp:nvSpPr>
      <dsp:spPr>
        <a:xfrm>
          <a:off x="53" y="28762"/>
          <a:ext cx="5084401" cy="5760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a:t>Aligned Index</a:t>
          </a:r>
          <a:endParaRPr lang="en-US" sz="2400" kern="1200"/>
        </a:p>
      </dsp:txBody>
      <dsp:txXfrm>
        <a:off x="53" y="28762"/>
        <a:ext cx="5084401" cy="576000"/>
      </dsp:txXfrm>
    </dsp:sp>
    <dsp:sp modelId="{0F9E5E52-CAB5-46C2-8CF0-D8D116190E7D}">
      <dsp:nvSpPr>
        <dsp:cNvPr id="0" name=""/>
        <dsp:cNvSpPr/>
      </dsp:nvSpPr>
      <dsp:spPr>
        <a:xfrm>
          <a:off x="53" y="604762"/>
          <a:ext cx="5084401" cy="418612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t>An index that is built on the same partition scheme as its corresponding table.</a:t>
          </a:r>
          <a:endParaRPr lang="en-US" sz="2000" kern="1200"/>
        </a:p>
        <a:p>
          <a:pPr marL="228600" lvl="1" indent="-228600" algn="l" defTabSz="889000">
            <a:lnSpc>
              <a:spcPct val="90000"/>
            </a:lnSpc>
            <a:spcBef>
              <a:spcPct val="0"/>
            </a:spcBef>
            <a:spcAft>
              <a:spcPct val="15000"/>
            </a:spcAft>
            <a:buChar char="•"/>
          </a:pPr>
          <a:r>
            <a:rPr lang="en-US" sz="2000" kern="1200" baseline="0"/>
            <a:t>When a table and its indexes Align, SQL Server can switch partitions quickly and efficiently.</a:t>
          </a:r>
          <a:endParaRPr lang="en-US" sz="2000" kern="1200"/>
        </a:p>
      </dsp:txBody>
      <dsp:txXfrm>
        <a:off x="53" y="604762"/>
        <a:ext cx="5084401" cy="4186124"/>
      </dsp:txXfrm>
    </dsp:sp>
    <dsp:sp modelId="{CBD98650-F3B8-419C-88CD-033633D82A97}">
      <dsp:nvSpPr>
        <dsp:cNvPr id="0" name=""/>
        <dsp:cNvSpPr/>
      </dsp:nvSpPr>
      <dsp:spPr>
        <a:xfrm>
          <a:off x="5796271" y="28762"/>
          <a:ext cx="5084401" cy="5760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a:t>Non-aligned index</a:t>
          </a:r>
          <a:endParaRPr lang="en-US" sz="2400" kern="1200"/>
        </a:p>
      </dsp:txBody>
      <dsp:txXfrm>
        <a:off x="5796271" y="28762"/>
        <a:ext cx="5084401" cy="576000"/>
      </dsp:txXfrm>
    </dsp:sp>
    <dsp:sp modelId="{D88BAB86-542E-44C0-925D-B70C533A5AA3}">
      <dsp:nvSpPr>
        <dsp:cNvPr id="0" name=""/>
        <dsp:cNvSpPr/>
      </dsp:nvSpPr>
      <dsp:spPr>
        <a:xfrm>
          <a:off x="5796271" y="604762"/>
          <a:ext cx="5084401" cy="418612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t>An index partitioned independently from its corresponding table.</a:t>
          </a:r>
          <a:endParaRPr lang="en-US" sz="2000" kern="1200"/>
        </a:p>
        <a:p>
          <a:pPr marL="228600" lvl="1" indent="-228600" algn="l" defTabSz="889000">
            <a:lnSpc>
              <a:spcPct val="90000"/>
            </a:lnSpc>
            <a:spcBef>
              <a:spcPct val="0"/>
            </a:spcBef>
            <a:spcAft>
              <a:spcPct val="15000"/>
            </a:spcAft>
            <a:buChar char="•"/>
          </a:pPr>
          <a:r>
            <a:rPr lang="en-US" sz="2000" kern="1200" baseline="0"/>
            <a:t>Designing a non-aligned partitioned index can be useful in the following cases:</a:t>
          </a:r>
          <a:endParaRPr lang="en-US" sz="2000" kern="1200"/>
        </a:p>
        <a:p>
          <a:pPr marL="457200" lvl="2" indent="-228600" algn="l" defTabSz="889000">
            <a:lnSpc>
              <a:spcPct val="90000"/>
            </a:lnSpc>
            <a:spcBef>
              <a:spcPct val="0"/>
            </a:spcBef>
            <a:spcAft>
              <a:spcPct val="15000"/>
            </a:spcAft>
            <a:buChar char="•"/>
          </a:pPr>
          <a:r>
            <a:rPr lang="en-US" sz="2000" kern="1200" baseline="0"/>
            <a:t>The base table has not been partitioned.</a:t>
          </a:r>
          <a:endParaRPr lang="en-US" sz="2000" kern="1200"/>
        </a:p>
        <a:p>
          <a:pPr marL="457200" lvl="2" indent="-228600" algn="l" defTabSz="889000">
            <a:lnSpc>
              <a:spcPct val="90000"/>
            </a:lnSpc>
            <a:spcBef>
              <a:spcPct val="0"/>
            </a:spcBef>
            <a:spcAft>
              <a:spcPct val="15000"/>
            </a:spcAft>
            <a:buChar char="•"/>
          </a:pPr>
          <a:r>
            <a:rPr lang="en-US" sz="2000" kern="1200" baseline="0"/>
            <a:t>The index key is unique, and it does not contain the partitioning column of the table.</a:t>
          </a:r>
          <a:endParaRPr lang="en-US" sz="2000" kern="1200"/>
        </a:p>
        <a:p>
          <a:pPr marL="457200" lvl="2" indent="-228600" algn="l" defTabSz="889000">
            <a:lnSpc>
              <a:spcPct val="90000"/>
            </a:lnSpc>
            <a:spcBef>
              <a:spcPct val="0"/>
            </a:spcBef>
            <a:spcAft>
              <a:spcPct val="15000"/>
            </a:spcAft>
            <a:buChar char="•"/>
          </a:pPr>
          <a:r>
            <a:rPr lang="en-US" sz="2000" kern="1200" baseline="0"/>
            <a:t>Useful when want to joins with more tables using different join columns.</a:t>
          </a:r>
          <a:endParaRPr lang="en-US" sz="2000" kern="1200"/>
        </a:p>
      </dsp:txBody>
      <dsp:txXfrm>
        <a:off x="5796271" y="604762"/>
        <a:ext cx="5084401" cy="4186124"/>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CFF34A-7C23-4C2F-B398-F47637EF0A18}">
      <dsp:nvSpPr>
        <dsp:cNvPr id="0" name=""/>
        <dsp:cNvSpPr/>
      </dsp:nvSpPr>
      <dsp:spPr>
        <a:xfrm>
          <a:off x="0" y="511490"/>
          <a:ext cx="11404845" cy="12987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During initial compilation PSP optimization will evaluate the most “at risk” parameterized predicates (up to three out of all available)</a:t>
          </a:r>
          <a:endParaRPr lang="en-US" sz="3000" b="1" kern="1200" dirty="0"/>
        </a:p>
      </dsp:txBody>
      <dsp:txXfrm>
        <a:off x="63397" y="574887"/>
        <a:ext cx="11278051" cy="1171906"/>
      </dsp:txXfrm>
    </dsp:sp>
    <dsp:sp modelId="{9FF63987-23BA-4130-A511-B8D519664930}">
      <dsp:nvSpPr>
        <dsp:cNvPr id="0" name=""/>
        <dsp:cNvSpPr/>
      </dsp:nvSpPr>
      <dsp:spPr>
        <a:xfrm>
          <a:off x="0" y="1896590"/>
          <a:ext cx="11404845" cy="1298700"/>
        </a:xfrm>
        <a:prstGeom prst="roundRect">
          <a:avLst/>
        </a:prstGeom>
        <a:solidFill>
          <a:schemeClr val="accent2">
            <a:hueOff val="-1333748"/>
            <a:satOff val="27691"/>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First version is scoped to equality predicates referencing statistics-covered columns;  </a:t>
          </a:r>
          <a:r>
            <a:rPr lang="en-US" sz="3000" kern="1200" dirty="0">
              <a:latin typeface="Consolas" panose="020B0609020204030204" pitchFamily="49" charset="0"/>
            </a:rPr>
            <a:t>WHERE </a:t>
          </a:r>
          <a:r>
            <a:rPr lang="en-US" sz="3000" kern="1200" dirty="0" err="1">
              <a:latin typeface="Consolas" panose="020B0609020204030204" pitchFamily="49" charset="0"/>
            </a:rPr>
            <a:t>AgentId</a:t>
          </a:r>
          <a:r>
            <a:rPr lang="en-US" sz="3000" kern="1200" dirty="0">
              <a:latin typeface="Consolas" panose="020B0609020204030204" pitchFamily="49" charset="0"/>
            </a:rPr>
            <a:t> = @AgentId</a:t>
          </a:r>
        </a:p>
      </dsp:txBody>
      <dsp:txXfrm>
        <a:off x="63397" y="1959987"/>
        <a:ext cx="11278051" cy="1171906"/>
      </dsp:txXfrm>
    </dsp:sp>
    <dsp:sp modelId="{2C8B49A1-8B54-4C9F-B82C-77A5F6BE6562}">
      <dsp:nvSpPr>
        <dsp:cNvPr id="0" name=""/>
        <dsp:cNvSpPr/>
      </dsp:nvSpPr>
      <dsp:spPr>
        <a:xfrm>
          <a:off x="0" y="3281690"/>
          <a:ext cx="11404845" cy="1298700"/>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Uses the statistics histogram to identify non-uniform distributions</a:t>
          </a:r>
        </a:p>
      </dsp:txBody>
      <dsp:txXfrm>
        <a:off x="63397" y="3345087"/>
        <a:ext cx="11278051" cy="1171906"/>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6797371" y="1720781"/>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Intelligent Query Processing</a:t>
          </a:r>
        </a:p>
      </dsp:txBody>
      <dsp:txXfrm>
        <a:off x="6817775" y="1741185"/>
        <a:ext cx="1004180" cy="655850"/>
      </dsp:txXfrm>
    </dsp:sp>
    <dsp:sp modelId="{2A969FB1-A0CA-4BCB-9811-B1C2A2D37CF2}">
      <dsp:nvSpPr>
        <dsp:cNvPr id="0" name=""/>
        <dsp:cNvSpPr/>
      </dsp:nvSpPr>
      <dsp:spPr>
        <a:xfrm>
          <a:off x="3244411" y="2417439"/>
          <a:ext cx="4075453" cy="278663"/>
        </a:xfrm>
        <a:custGeom>
          <a:avLst/>
          <a:gdLst/>
          <a:ahLst/>
          <a:cxnLst/>
          <a:rect l="0" t="0" r="0" b="0"/>
          <a:pathLst>
            <a:path>
              <a:moveTo>
                <a:pt x="4075453" y="0"/>
              </a:moveTo>
              <a:lnTo>
                <a:pt x="4075453" y="139331"/>
              </a:lnTo>
              <a:lnTo>
                <a:pt x="0" y="139331"/>
              </a:lnTo>
              <a:lnTo>
                <a:pt x="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C8CF5E-1D5D-4BBE-AAC6-1A65B9CD9224}">
      <dsp:nvSpPr>
        <dsp:cNvPr id="0" name=""/>
        <dsp:cNvSpPr/>
      </dsp:nvSpPr>
      <dsp:spPr>
        <a:xfrm>
          <a:off x="2721917" y="2696103"/>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Adaptive Query Processing</a:t>
          </a:r>
        </a:p>
      </dsp:txBody>
      <dsp:txXfrm>
        <a:off x="2742321" y="2716507"/>
        <a:ext cx="1004180" cy="655850"/>
      </dsp:txXfrm>
    </dsp:sp>
    <dsp:sp modelId="{9B0BC5A7-6A70-41C3-871D-416E6CE7FB15}">
      <dsp:nvSpPr>
        <dsp:cNvPr id="0" name=""/>
        <dsp:cNvSpPr/>
      </dsp:nvSpPr>
      <dsp:spPr>
        <a:xfrm>
          <a:off x="527442" y="3392762"/>
          <a:ext cx="2716969" cy="278663"/>
        </a:xfrm>
        <a:custGeom>
          <a:avLst/>
          <a:gdLst/>
          <a:ahLst/>
          <a:cxnLst/>
          <a:rect l="0" t="0" r="0" b="0"/>
          <a:pathLst>
            <a:path>
              <a:moveTo>
                <a:pt x="2716969" y="0"/>
              </a:moveTo>
              <a:lnTo>
                <a:pt x="2716969"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4948" y="3671425"/>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Adaptive Joins</a:t>
          </a:r>
        </a:p>
      </dsp:txBody>
      <dsp:txXfrm>
        <a:off x="25352" y="3691829"/>
        <a:ext cx="1004180" cy="655850"/>
      </dsp:txXfrm>
    </dsp:sp>
    <dsp:sp modelId="{52433208-80E6-4924-B192-66BA710CE757}">
      <dsp:nvSpPr>
        <dsp:cNvPr id="0" name=""/>
        <dsp:cNvSpPr/>
      </dsp:nvSpPr>
      <dsp:spPr>
        <a:xfrm>
          <a:off x="1885927" y="3392762"/>
          <a:ext cx="1358484" cy="278663"/>
        </a:xfrm>
        <a:custGeom>
          <a:avLst/>
          <a:gdLst/>
          <a:ahLst/>
          <a:cxnLst/>
          <a:rect l="0" t="0" r="0" b="0"/>
          <a:pathLst>
            <a:path>
              <a:moveTo>
                <a:pt x="1358484" y="0"/>
              </a:moveTo>
              <a:lnTo>
                <a:pt x="1358484"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1363433" y="3671425"/>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Interleaved Execution</a:t>
          </a:r>
        </a:p>
      </dsp:txBody>
      <dsp:txXfrm>
        <a:off x="1383837" y="3691829"/>
        <a:ext cx="1004180" cy="655850"/>
      </dsp:txXfrm>
    </dsp:sp>
    <dsp:sp modelId="{BF248486-F648-4871-903F-93B482640036}">
      <dsp:nvSpPr>
        <dsp:cNvPr id="0" name=""/>
        <dsp:cNvSpPr/>
      </dsp:nvSpPr>
      <dsp:spPr>
        <a:xfrm>
          <a:off x="3198691" y="3392762"/>
          <a:ext cx="91440" cy="278663"/>
        </a:xfrm>
        <a:custGeom>
          <a:avLst/>
          <a:gdLst/>
          <a:ahLst/>
          <a:cxnLst/>
          <a:rect l="0" t="0" r="0" b="0"/>
          <a:pathLst>
            <a:path>
              <a:moveTo>
                <a:pt x="45720" y="0"/>
              </a:moveTo>
              <a:lnTo>
                <a:pt x="4572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027D77-40B4-492F-B9BC-73968B2B92A0}">
      <dsp:nvSpPr>
        <dsp:cNvPr id="0" name=""/>
        <dsp:cNvSpPr/>
      </dsp:nvSpPr>
      <dsp:spPr>
        <a:xfrm>
          <a:off x="2721917" y="3671425"/>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Memory Grant Feedback</a:t>
          </a:r>
        </a:p>
      </dsp:txBody>
      <dsp:txXfrm>
        <a:off x="2742321" y="3691829"/>
        <a:ext cx="1004180" cy="655850"/>
      </dsp:txXfrm>
    </dsp:sp>
    <dsp:sp modelId="{5690923D-9059-4138-8ACF-90D405019F80}">
      <dsp:nvSpPr>
        <dsp:cNvPr id="0" name=""/>
        <dsp:cNvSpPr/>
      </dsp:nvSpPr>
      <dsp:spPr>
        <a:xfrm>
          <a:off x="1885927" y="4368084"/>
          <a:ext cx="1358484" cy="278663"/>
        </a:xfrm>
        <a:custGeom>
          <a:avLst/>
          <a:gdLst/>
          <a:ahLst/>
          <a:cxnLst/>
          <a:rect l="0" t="0" r="0" b="0"/>
          <a:pathLst>
            <a:path>
              <a:moveTo>
                <a:pt x="1358484" y="0"/>
              </a:moveTo>
              <a:lnTo>
                <a:pt x="1358484"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1363433" y="4646748"/>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Batch Mode</a:t>
          </a:r>
        </a:p>
      </dsp:txBody>
      <dsp:txXfrm>
        <a:off x="1383837" y="4667152"/>
        <a:ext cx="1004180" cy="655850"/>
      </dsp:txXfrm>
    </dsp:sp>
    <dsp:sp modelId="{810926B5-7D25-4DDF-8B56-5D578BE910C7}">
      <dsp:nvSpPr>
        <dsp:cNvPr id="0" name=""/>
        <dsp:cNvSpPr/>
      </dsp:nvSpPr>
      <dsp:spPr>
        <a:xfrm>
          <a:off x="3198691" y="4368084"/>
          <a:ext cx="91440" cy="278663"/>
        </a:xfrm>
        <a:custGeom>
          <a:avLst/>
          <a:gdLst/>
          <a:ahLst/>
          <a:cxnLst/>
          <a:rect l="0" t="0" r="0" b="0"/>
          <a:pathLst>
            <a:path>
              <a:moveTo>
                <a:pt x="45720" y="0"/>
              </a:moveTo>
              <a:lnTo>
                <a:pt x="4572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7787B6-C2E1-41AC-8A63-E0D44F6095FA}">
      <dsp:nvSpPr>
        <dsp:cNvPr id="0" name=""/>
        <dsp:cNvSpPr/>
      </dsp:nvSpPr>
      <dsp:spPr>
        <a:xfrm>
          <a:off x="2721917" y="4646748"/>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Row Mode</a:t>
          </a:r>
        </a:p>
      </dsp:txBody>
      <dsp:txXfrm>
        <a:off x="2742321" y="4667152"/>
        <a:ext cx="1004180" cy="655850"/>
      </dsp:txXfrm>
    </dsp:sp>
    <dsp:sp modelId="{5CC0C396-8377-475C-A00D-7F8341A1F477}">
      <dsp:nvSpPr>
        <dsp:cNvPr id="0" name=""/>
        <dsp:cNvSpPr/>
      </dsp:nvSpPr>
      <dsp:spPr>
        <a:xfrm>
          <a:off x="3244411" y="4368084"/>
          <a:ext cx="1358484" cy="278663"/>
        </a:xfrm>
        <a:custGeom>
          <a:avLst/>
          <a:gdLst/>
          <a:ahLst/>
          <a:cxnLst/>
          <a:rect l="0" t="0" r="0" b="0"/>
          <a:pathLst>
            <a:path>
              <a:moveTo>
                <a:pt x="0" y="0"/>
              </a:moveTo>
              <a:lnTo>
                <a:pt x="0" y="139331"/>
              </a:lnTo>
              <a:lnTo>
                <a:pt x="1358484" y="139331"/>
              </a:lnTo>
              <a:lnTo>
                <a:pt x="1358484"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B5BF8B-57A2-4E22-AA4A-CDE9EE34C77B}">
      <dsp:nvSpPr>
        <dsp:cNvPr id="0" name=""/>
        <dsp:cNvSpPr/>
      </dsp:nvSpPr>
      <dsp:spPr>
        <a:xfrm>
          <a:off x="4080402" y="4646748"/>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Feedback Persistence</a:t>
          </a:r>
        </a:p>
      </dsp:txBody>
      <dsp:txXfrm>
        <a:off x="4100806" y="4667152"/>
        <a:ext cx="1004180" cy="655850"/>
      </dsp:txXfrm>
    </dsp:sp>
    <dsp:sp modelId="{D0464A9B-83F7-4A2D-94B3-57ED5F3C091B}">
      <dsp:nvSpPr>
        <dsp:cNvPr id="0" name=""/>
        <dsp:cNvSpPr/>
      </dsp:nvSpPr>
      <dsp:spPr>
        <a:xfrm>
          <a:off x="3244411" y="3392762"/>
          <a:ext cx="1358484" cy="278663"/>
        </a:xfrm>
        <a:custGeom>
          <a:avLst/>
          <a:gdLst/>
          <a:ahLst/>
          <a:cxnLst/>
          <a:rect l="0" t="0" r="0" b="0"/>
          <a:pathLst>
            <a:path>
              <a:moveTo>
                <a:pt x="0" y="0"/>
              </a:moveTo>
              <a:lnTo>
                <a:pt x="0" y="139331"/>
              </a:lnTo>
              <a:lnTo>
                <a:pt x="1358484" y="139331"/>
              </a:lnTo>
              <a:lnTo>
                <a:pt x="1358484"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7BDF46-D920-42CC-AE1D-3430A1C11D9E}">
      <dsp:nvSpPr>
        <dsp:cNvPr id="0" name=""/>
        <dsp:cNvSpPr/>
      </dsp:nvSpPr>
      <dsp:spPr>
        <a:xfrm>
          <a:off x="4080402" y="3671425"/>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CE Feedback</a:t>
          </a:r>
        </a:p>
      </dsp:txBody>
      <dsp:txXfrm>
        <a:off x="4100806" y="3691829"/>
        <a:ext cx="1004180" cy="655850"/>
      </dsp:txXfrm>
    </dsp:sp>
    <dsp:sp modelId="{BC3E3219-39C3-4268-83EE-67E130107410}">
      <dsp:nvSpPr>
        <dsp:cNvPr id="0" name=""/>
        <dsp:cNvSpPr/>
      </dsp:nvSpPr>
      <dsp:spPr>
        <a:xfrm>
          <a:off x="3244411" y="3392762"/>
          <a:ext cx="2716969" cy="278663"/>
        </a:xfrm>
        <a:custGeom>
          <a:avLst/>
          <a:gdLst/>
          <a:ahLst/>
          <a:cxnLst/>
          <a:rect l="0" t="0" r="0" b="0"/>
          <a:pathLst>
            <a:path>
              <a:moveTo>
                <a:pt x="0" y="0"/>
              </a:moveTo>
              <a:lnTo>
                <a:pt x="0" y="139331"/>
              </a:lnTo>
              <a:lnTo>
                <a:pt x="2716969" y="139331"/>
              </a:lnTo>
              <a:lnTo>
                <a:pt x="2716969"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CB1E33-4F48-4A78-8612-EB7710CE8354}">
      <dsp:nvSpPr>
        <dsp:cNvPr id="0" name=""/>
        <dsp:cNvSpPr/>
      </dsp:nvSpPr>
      <dsp:spPr>
        <a:xfrm>
          <a:off x="5438886" y="3671425"/>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DOP Feedback</a:t>
          </a:r>
        </a:p>
      </dsp:txBody>
      <dsp:txXfrm>
        <a:off x="5459290" y="3691829"/>
        <a:ext cx="1004180" cy="655850"/>
      </dsp:txXfrm>
    </dsp:sp>
    <dsp:sp modelId="{54FE398B-EB4B-4376-8CAD-D5884C340DB3}">
      <dsp:nvSpPr>
        <dsp:cNvPr id="0" name=""/>
        <dsp:cNvSpPr/>
      </dsp:nvSpPr>
      <dsp:spPr>
        <a:xfrm>
          <a:off x="4602896" y="2417439"/>
          <a:ext cx="2716969" cy="278663"/>
        </a:xfrm>
        <a:custGeom>
          <a:avLst/>
          <a:gdLst/>
          <a:ahLst/>
          <a:cxnLst/>
          <a:rect l="0" t="0" r="0" b="0"/>
          <a:pathLst>
            <a:path>
              <a:moveTo>
                <a:pt x="2716969" y="0"/>
              </a:moveTo>
              <a:lnTo>
                <a:pt x="2716969" y="139331"/>
              </a:lnTo>
              <a:lnTo>
                <a:pt x="0" y="139331"/>
              </a:lnTo>
              <a:lnTo>
                <a:pt x="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4080402"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Table Variable Deferred Compilation</a:t>
          </a:r>
        </a:p>
      </dsp:txBody>
      <dsp:txXfrm>
        <a:off x="4100806" y="2716507"/>
        <a:ext cx="1004180" cy="655850"/>
      </dsp:txXfrm>
    </dsp:sp>
    <dsp:sp modelId="{54FC7E62-6BC8-4117-AE83-F7D461A58C56}">
      <dsp:nvSpPr>
        <dsp:cNvPr id="0" name=""/>
        <dsp:cNvSpPr/>
      </dsp:nvSpPr>
      <dsp:spPr>
        <a:xfrm>
          <a:off x="5961381" y="2417439"/>
          <a:ext cx="1358484" cy="278663"/>
        </a:xfrm>
        <a:custGeom>
          <a:avLst/>
          <a:gdLst/>
          <a:ahLst/>
          <a:cxnLst/>
          <a:rect l="0" t="0" r="0" b="0"/>
          <a:pathLst>
            <a:path>
              <a:moveTo>
                <a:pt x="1358484" y="0"/>
              </a:moveTo>
              <a:lnTo>
                <a:pt x="1358484" y="139331"/>
              </a:lnTo>
              <a:lnTo>
                <a:pt x="0" y="139331"/>
              </a:lnTo>
              <a:lnTo>
                <a:pt x="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5438886"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Batch Mode On Rowstore Indexes</a:t>
          </a:r>
        </a:p>
      </dsp:txBody>
      <dsp:txXfrm>
        <a:off x="5459290" y="2716507"/>
        <a:ext cx="1004180" cy="655850"/>
      </dsp:txXfrm>
    </dsp:sp>
    <dsp:sp modelId="{8348335F-5BEF-45E6-9491-BE36F00A5827}">
      <dsp:nvSpPr>
        <dsp:cNvPr id="0" name=""/>
        <dsp:cNvSpPr/>
      </dsp:nvSpPr>
      <dsp:spPr>
        <a:xfrm>
          <a:off x="7274145" y="2417439"/>
          <a:ext cx="91440" cy="278663"/>
        </a:xfrm>
        <a:custGeom>
          <a:avLst/>
          <a:gdLst/>
          <a:ahLst/>
          <a:cxnLst/>
          <a:rect l="0" t="0" r="0" b="0"/>
          <a:pathLst>
            <a:path>
              <a:moveTo>
                <a:pt x="45720" y="0"/>
              </a:moveTo>
              <a:lnTo>
                <a:pt x="4572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797371"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Scalar UDF Inlining</a:t>
          </a:r>
        </a:p>
      </dsp:txBody>
      <dsp:txXfrm>
        <a:off x="6817775" y="2716507"/>
        <a:ext cx="1004180" cy="655850"/>
      </dsp:txXfrm>
    </dsp:sp>
    <dsp:sp modelId="{6BEB96AB-5069-4522-8BFE-22AE1E1907A1}">
      <dsp:nvSpPr>
        <dsp:cNvPr id="0" name=""/>
        <dsp:cNvSpPr/>
      </dsp:nvSpPr>
      <dsp:spPr>
        <a:xfrm>
          <a:off x="7319865" y="2417439"/>
          <a:ext cx="1358484" cy="278663"/>
        </a:xfrm>
        <a:custGeom>
          <a:avLst/>
          <a:gdLst/>
          <a:ahLst/>
          <a:cxnLst/>
          <a:rect l="0" t="0" r="0" b="0"/>
          <a:pathLst>
            <a:path>
              <a:moveTo>
                <a:pt x="0" y="0"/>
              </a:moveTo>
              <a:lnTo>
                <a:pt x="0" y="139331"/>
              </a:lnTo>
              <a:lnTo>
                <a:pt x="1358484" y="139331"/>
              </a:lnTo>
              <a:lnTo>
                <a:pt x="1358484"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8155856"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Query Processing</a:t>
          </a:r>
        </a:p>
      </dsp:txBody>
      <dsp:txXfrm>
        <a:off x="8176260" y="2716507"/>
        <a:ext cx="1004180" cy="655850"/>
      </dsp:txXfrm>
    </dsp:sp>
    <dsp:sp modelId="{29F63BC1-C5FC-44AA-8F97-ECEF56FF0ECF}">
      <dsp:nvSpPr>
        <dsp:cNvPr id="0" name=""/>
        <dsp:cNvSpPr/>
      </dsp:nvSpPr>
      <dsp:spPr>
        <a:xfrm>
          <a:off x="7999107" y="3392762"/>
          <a:ext cx="679242" cy="278663"/>
        </a:xfrm>
        <a:custGeom>
          <a:avLst/>
          <a:gdLst/>
          <a:ahLst/>
          <a:cxnLst/>
          <a:rect l="0" t="0" r="0" b="0"/>
          <a:pathLst>
            <a:path>
              <a:moveTo>
                <a:pt x="679242" y="0"/>
              </a:moveTo>
              <a:lnTo>
                <a:pt x="679242"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7476613" y="3671425"/>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Count Distinct</a:t>
          </a:r>
        </a:p>
      </dsp:txBody>
      <dsp:txXfrm>
        <a:off x="7497017" y="3691829"/>
        <a:ext cx="1004180" cy="655850"/>
      </dsp:txXfrm>
    </dsp:sp>
    <dsp:sp modelId="{A1CDEA6C-5A4D-425A-B7B4-C84037695A33}">
      <dsp:nvSpPr>
        <dsp:cNvPr id="0" name=""/>
        <dsp:cNvSpPr/>
      </dsp:nvSpPr>
      <dsp:spPr>
        <a:xfrm>
          <a:off x="8678350" y="3392762"/>
          <a:ext cx="679242" cy="278663"/>
        </a:xfrm>
        <a:custGeom>
          <a:avLst/>
          <a:gdLst/>
          <a:ahLst/>
          <a:cxnLst/>
          <a:rect l="0" t="0" r="0" b="0"/>
          <a:pathLst>
            <a:path>
              <a:moveTo>
                <a:pt x="0" y="0"/>
              </a:moveTo>
              <a:lnTo>
                <a:pt x="0" y="139331"/>
              </a:lnTo>
              <a:lnTo>
                <a:pt x="679242" y="139331"/>
              </a:lnTo>
              <a:lnTo>
                <a:pt x="679242"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2D3DA4-5AF8-45B2-9FCC-D6582DACED2F}">
      <dsp:nvSpPr>
        <dsp:cNvPr id="0" name=""/>
        <dsp:cNvSpPr/>
      </dsp:nvSpPr>
      <dsp:spPr>
        <a:xfrm>
          <a:off x="8835098" y="3671425"/>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Percentile</a:t>
          </a:r>
        </a:p>
      </dsp:txBody>
      <dsp:txXfrm>
        <a:off x="8855502" y="3691829"/>
        <a:ext cx="1004180" cy="655850"/>
      </dsp:txXfrm>
    </dsp:sp>
    <dsp:sp modelId="{F82B889D-DE37-40F0-8FFB-E4677B4D6302}">
      <dsp:nvSpPr>
        <dsp:cNvPr id="0" name=""/>
        <dsp:cNvSpPr/>
      </dsp:nvSpPr>
      <dsp:spPr>
        <a:xfrm>
          <a:off x="7319865" y="2417439"/>
          <a:ext cx="2716969" cy="278663"/>
        </a:xfrm>
        <a:custGeom>
          <a:avLst/>
          <a:gdLst/>
          <a:ahLst/>
          <a:cxnLst/>
          <a:rect l="0" t="0" r="0" b="0"/>
          <a:pathLst>
            <a:path>
              <a:moveTo>
                <a:pt x="0" y="0"/>
              </a:moveTo>
              <a:lnTo>
                <a:pt x="0" y="139331"/>
              </a:lnTo>
              <a:lnTo>
                <a:pt x="2716969" y="139331"/>
              </a:lnTo>
              <a:lnTo>
                <a:pt x="2716969"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135B42-D037-4853-9860-012953D934F7}">
      <dsp:nvSpPr>
        <dsp:cNvPr id="0" name=""/>
        <dsp:cNvSpPr/>
      </dsp:nvSpPr>
      <dsp:spPr>
        <a:xfrm>
          <a:off x="9514340" y="2696103"/>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Optimized Plan Forcing</a:t>
          </a:r>
        </a:p>
      </dsp:txBody>
      <dsp:txXfrm>
        <a:off x="9534744" y="2716507"/>
        <a:ext cx="1004180" cy="655850"/>
      </dsp:txXfrm>
    </dsp:sp>
    <dsp:sp modelId="{09C8B667-CAD7-4DC0-985B-9B8F058B52AE}">
      <dsp:nvSpPr>
        <dsp:cNvPr id="0" name=""/>
        <dsp:cNvSpPr/>
      </dsp:nvSpPr>
      <dsp:spPr>
        <a:xfrm>
          <a:off x="7319865" y="2417439"/>
          <a:ext cx="4075453" cy="278663"/>
        </a:xfrm>
        <a:custGeom>
          <a:avLst/>
          <a:gdLst/>
          <a:ahLst/>
          <a:cxnLst/>
          <a:rect l="0" t="0" r="0" b="0"/>
          <a:pathLst>
            <a:path>
              <a:moveTo>
                <a:pt x="0" y="0"/>
              </a:moveTo>
              <a:lnTo>
                <a:pt x="0" y="139331"/>
              </a:lnTo>
              <a:lnTo>
                <a:pt x="4075453" y="139331"/>
              </a:lnTo>
              <a:lnTo>
                <a:pt x="4075453"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731D73-B433-4ECC-937E-D3F66E307A04}">
      <dsp:nvSpPr>
        <dsp:cNvPr id="0" name=""/>
        <dsp:cNvSpPr/>
      </dsp:nvSpPr>
      <dsp:spPr>
        <a:xfrm>
          <a:off x="10872825" y="2696103"/>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Parameter Sensitive Plan Optimization</a:t>
          </a:r>
        </a:p>
      </dsp:txBody>
      <dsp:txXfrm>
        <a:off x="10893229" y="2716507"/>
        <a:ext cx="1004180" cy="655850"/>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9247-99F6-4AF2-B76D-35A7CDAFD370}">
      <dsp:nvSpPr>
        <dsp:cNvPr id="0" name=""/>
        <dsp:cNvSpPr/>
      </dsp:nvSpPr>
      <dsp:spPr>
        <a:xfrm>
          <a:off x="0" y="1902"/>
          <a:ext cx="10880725" cy="95248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noProof="0" dirty="0"/>
            <a:t>Is it possible to disable Intelligent Query Processing features?</a:t>
          </a:r>
        </a:p>
      </dsp:txBody>
      <dsp:txXfrm>
        <a:off x="46496" y="48398"/>
        <a:ext cx="10787733" cy="859489"/>
      </dsp:txXfrm>
    </dsp:sp>
    <dsp:sp modelId="{4A71D5C7-A7D6-46CE-B888-CF65241F6B98}">
      <dsp:nvSpPr>
        <dsp:cNvPr id="0" name=""/>
        <dsp:cNvSpPr/>
      </dsp:nvSpPr>
      <dsp:spPr>
        <a:xfrm>
          <a:off x="0" y="967743"/>
          <a:ext cx="10880725" cy="95248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noProof="0" dirty="0">
              <a:solidFill>
                <a:srgbClr val="FFFFFF"/>
              </a:solidFill>
              <a:latin typeface="Segoe UI"/>
              <a:ea typeface="+mn-ea"/>
              <a:cs typeface="+mn-cs"/>
            </a:rPr>
            <a:t>On queries not using Interleaved execution for MSTVFs. How many rows are estimated for a MSTVFs?</a:t>
          </a:r>
        </a:p>
      </dsp:txBody>
      <dsp:txXfrm>
        <a:off x="46496" y="1014239"/>
        <a:ext cx="10787733" cy="859489"/>
      </dsp:txXfrm>
    </dsp:sp>
    <dsp:sp modelId="{59DA1BDC-D3DF-4582-8199-733D425BB436}">
      <dsp:nvSpPr>
        <dsp:cNvPr id="0" name=""/>
        <dsp:cNvSpPr/>
      </dsp:nvSpPr>
      <dsp:spPr>
        <a:xfrm>
          <a:off x="0" y="1933584"/>
          <a:ext cx="10880725" cy="95248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noProof="0" dirty="0"/>
            <a:t>Does table variable deferred compilation increase the recompilation frequency?</a:t>
          </a:r>
          <a:endParaRPr lang="en-US" sz="2400" kern="1200" noProof="0" dirty="0">
            <a:solidFill>
              <a:srgbClr val="FFFFFF"/>
            </a:solidFill>
            <a:latin typeface="Segoe UI"/>
            <a:ea typeface="+mn-ea"/>
            <a:cs typeface="+mn-cs"/>
          </a:endParaRPr>
        </a:p>
      </dsp:txBody>
      <dsp:txXfrm>
        <a:off x="46496" y="1980080"/>
        <a:ext cx="10787733" cy="859489"/>
      </dsp:txXfrm>
    </dsp:sp>
    <dsp:sp modelId="{0E5177C7-801D-471B-9850-4FD8DFBC4036}">
      <dsp:nvSpPr>
        <dsp:cNvPr id="0" name=""/>
        <dsp:cNvSpPr/>
      </dsp:nvSpPr>
      <dsp:spPr>
        <a:xfrm>
          <a:off x="0" y="2899425"/>
          <a:ext cx="10880725" cy="95248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noProof="0" dirty="0">
              <a:solidFill>
                <a:srgbClr val="FFFFFF"/>
              </a:solidFill>
              <a:latin typeface="Segoe UI"/>
              <a:ea typeface="+mn-ea"/>
              <a:cs typeface="+mn-cs"/>
            </a:rPr>
            <a:t>On queries not using </a:t>
          </a:r>
          <a:r>
            <a:rPr lang="en-US" sz="2400" b="0" i="0" kern="1200" noProof="0" dirty="0"/>
            <a:t>table variable deferred compilation</a:t>
          </a:r>
          <a:r>
            <a:rPr lang="en-US" sz="2400" kern="1200" noProof="0" dirty="0">
              <a:solidFill>
                <a:srgbClr val="FFFFFF"/>
              </a:solidFill>
              <a:latin typeface="Segoe UI"/>
              <a:ea typeface="+mn-ea"/>
              <a:cs typeface="+mn-cs"/>
            </a:rPr>
            <a:t>. How many rows are estimated for a table variable?</a:t>
          </a:r>
          <a:endParaRPr lang="en-US" sz="2400" kern="1200" noProof="0" dirty="0"/>
        </a:p>
      </dsp:txBody>
      <dsp:txXfrm>
        <a:off x="46496" y="2945921"/>
        <a:ext cx="10787733" cy="859489"/>
      </dsp:txXfrm>
    </dsp:sp>
    <dsp:sp modelId="{5055DFDF-D73C-4B98-B20D-23D111DE9D8D}">
      <dsp:nvSpPr>
        <dsp:cNvPr id="0" name=""/>
        <dsp:cNvSpPr/>
      </dsp:nvSpPr>
      <dsp:spPr>
        <a:xfrm>
          <a:off x="0" y="3865266"/>
          <a:ext cx="10880725" cy="95248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noProof="0" dirty="0"/>
            <a:t>What is the minimum compatibility level that supports </a:t>
          </a:r>
          <a:r>
            <a:rPr lang="en-US" sz="2400" kern="1200" noProof="0" dirty="0">
              <a:solidFill>
                <a:srgbClr val="FFFFFF"/>
              </a:solidFill>
              <a:latin typeface="Segoe UI"/>
              <a:ea typeface="+mn-ea"/>
              <a:cs typeface="+mn-cs"/>
            </a:rPr>
            <a:t>Batch mode on rowstore?</a:t>
          </a:r>
        </a:p>
      </dsp:txBody>
      <dsp:txXfrm>
        <a:off x="46496" y="3911762"/>
        <a:ext cx="10787733" cy="859489"/>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24C3A-5959-40FF-8A1C-DB62AC97AA63}">
      <dsp:nvSpPr>
        <dsp:cNvPr id="0" name=""/>
        <dsp:cNvSpPr/>
      </dsp:nvSpPr>
      <dsp:spPr>
        <a:xfrm>
          <a:off x="0" y="12"/>
          <a:ext cx="2132994" cy="4830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577850">
            <a:lnSpc>
              <a:spcPct val="90000"/>
            </a:lnSpc>
            <a:spcBef>
              <a:spcPct val="0"/>
            </a:spcBef>
            <a:spcAft>
              <a:spcPct val="35000"/>
            </a:spcAft>
            <a:buNone/>
          </a:pPr>
          <a:r>
            <a:rPr lang="en-US" sz="1300" kern="1200"/>
            <a:t>Resource Governor was first introduced</a:t>
          </a:r>
        </a:p>
      </dsp:txBody>
      <dsp:txXfrm>
        <a:off x="0" y="12"/>
        <a:ext cx="2132994" cy="483070"/>
      </dsp:txXfrm>
    </dsp:sp>
    <dsp:sp modelId="{BBD6F691-A420-4EC5-A733-854E278F1DB1}">
      <dsp:nvSpPr>
        <dsp:cNvPr id="0" name=""/>
        <dsp:cNvSpPr/>
      </dsp:nvSpPr>
      <dsp:spPr>
        <a:xfrm>
          <a:off x="0" y="507235"/>
          <a:ext cx="2132994" cy="4830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577850">
            <a:lnSpc>
              <a:spcPct val="90000"/>
            </a:lnSpc>
            <a:spcBef>
              <a:spcPct val="0"/>
            </a:spcBef>
            <a:spcAft>
              <a:spcPct val="35000"/>
            </a:spcAft>
            <a:buNone/>
          </a:pPr>
          <a:r>
            <a:rPr lang="en-US" sz="1300" kern="1200"/>
            <a:t>CPU and Memory Governance</a:t>
          </a:r>
        </a:p>
      </dsp:txBody>
      <dsp:txXfrm>
        <a:off x="0" y="507235"/>
        <a:ext cx="2132994" cy="483070"/>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24C3A-5959-40FF-8A1C-DB62AC97AA63}">
      <dsp:nvSpPr>
        <dsp:cNvPr id="0" name=""/>
        <dsp:cNvSpPr/>
      </dsp:nvSpPr>
      <dsp:spPr>
        <a:xfrm>
          <a:off x="0" y="12"/>
          <a:ext cx="2132994" cy="4830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a:t>CPU_CAP_PERCENT</a:t>
          </a:r>
        </a:p>
      </dsp:txBody>
      <dsp:txXfrm>
        <a:off x="0" y="12"/>
        <a:ext cx="2132994" cy="483070"/>
      </dsp:txXfrm>
    </dsp:sp>
    <dsp:sp modelId="{BBD6F691-A420-4EC5-A733-854E278F1DB1}">
      <dsp:nvSpPr>
        <dsp:cNvPr id="0" name=""/>
        <dsp:cNvSpPr/>
      </dsp:nvSpPr>
      <dsp:spPr>
        <a:xfrm>
          <a:off x="0" y="507235"/>
          <a:ext cx="2132994" cy="4830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a:t>Affinity and NUMA</a:t>
          </a:r>
        </a:p>
      </dsp:txBody>
      <dsp:txXfrm>
        <a:off x="0" y="507235"/>
        <a:ext cx="2132994" cy="483070"/>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24C3A-5959-40FF-8A1C-DB62AC97AA63}">
      <dsp:nvSpPr>
        <dsp:cNvPr id="0" name=""/>
        <dsp:cNvSpPr/>
      </dsp:nvSpPr>
      <dsp:spPr>
        <a:xfrm>
          <a:off x="0" y="306"/>
          <a:ext cx="2132994" cy="6278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a:t>IO Governance</a:t>
          </a:r>
        </a:p>
      </dsp:txBody>
      <dsp:txXfrm>
        <a:off x="0" y="306"/>
        <a:ext cx="2132994" cy="627858"/>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A78683-990A-48CB-98B8-686A0FDF2969}">
      <dsp:nvSpPr>
        <dsp:cNvPr id="0" name=""/>
        <dsp:cNvSpPr/>
      </dsp:nvSpPr>
      <dsp:spPr>
        <a:xfrm>
          <a:off x="0" y="398594"/>
          <a:ext cx="10880725" cy="2047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541528" rIns="844465"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a:latin typeface="+mj-lt"/>
            </a:rPr>
            <a:t>Expensive reports</a:t>
          </a:r>
        </a:p>
        <a:p>
          <a:pPr marL="228600" lvl="1" indent="-228600" algn="l" defTabSz="1155700">
            <a:lnSpc>
              <a:spcPct val="90000"/>
            </a:lnSpc>
            <a:spcBef>
              <a:spcPct val="0"/>
            </a:spcBef>
            <a:spcAft>
              <a:spcPct val="15000"/>
            </a:spcAft>
            <a:buChar char="•"/>
          </a:pPr>
          <a:r>
            <a:rPr lang="en-US" sz="2600" kern="1200">
              <a:latin typeface="+mj-lt"/>
            </a:rPr>
            <a:t>Run-away queries</a:t>
          </a:r>
        </a:p>
        <a:p>
          <a:pPr marL="228600" lvl="1" indent="-228600" algn="l" defTabSz="1155700">
            <a:lnSpc>
              <a:spcPct val="90000"/>
            </a:lnSpc>
            <a:spcBef>
              <a:spcPct val="0"/>
            </a:spcBef>
            <a:spcAft>
              <a:spcPct val="15000"/>
            </a:spcAft>
            <a:buChar char="•"/>
          </a:pPr>
          <a:r>
            <a:rPr lang="en-US" sz="2600" kern="1200">
              <a:latin typeface="+mj-lt"/>
            </a:rPr>
            <a:t>Ad-hoc queries</a:t>
          </a:r>
        </a:p>
      </dsp:txBody>
      <dsp:txXfrm>
        <a:off x="0" y="398594"/>
        <a:ext cx="10880725" cy="2047500"/>
      </dsp:txXfrm>
    </dsp:sp>
    <dsp:sp modelId="{01D38A45-6A7B-4C02-BAC2-5E365ED264B1}">
      <dsp:nvSpPr>
        <dsp:cNvPr id="0" name=""/>
        <dsp:cNvSpPr/>
      </dsp:nvSpPr>
      <dsp:spPr>
        <a:xfrm>
          <a:off x="544036" y="14834"/>
          <a:ext cx="7616507"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155700">
            <a:lnSpc>
              <a:spcPct val="90000"/>
            </a:lnSpc>
            <a:spcBef>
              <a:spcPct val="0"/>
            </a:spcBef>
            <a:spcAft>
              <a:spcPct val="35000"/>
            </a:spcAft>
            <a:buNone/>
          </a:pPr>
          <a:r>
            <a:rPr lang="en-US" sz="2600" kern="1200"/>
            <a:t>Limit large resource consumption</a:t>
          </a:r>
        </a:p>
      </dsp:txBody>
      <dsp:txXfrm>
        <a:off x="581503" y="52301"/>
        <a:ext cx="7541573" cy="692586"/>
      </dsp:txXfrm>
    </dsp:sp>
    <dsp:sp modelId="{D9C9BFCE-A65E-4C2A-9963-60D7BD48367E}">
      <dsp:nvSpPr>
        <dsp:cNvPr id="0" name=""/>
        <dsp:cNvSpPr/>
      </dsp:nvSpPr>
      <dsp:spPr>
        <a:xfrm>
          <a:off x="0" y="2970254"/>
          <a:ext cx="10880725" cy="65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AD165F-C66C-4A8D-95AE-E9CED2EE5076}">
      <dsp:nvSpPr>
        <dsp:cNvPr id="0" name=""/>
        <dsp:cNvSpPr/>
      </dsp:nvSpPr>
      <dsp:spPr>
        <a:xfrm>
          <a:off x="544036" y="2586494"/>
          <a:ext cx="7616507"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155700">
            <a:lnSpc>
              <a:spcPct val="90000"/>
            </a:lnSpc>
            <a:spcBef>
              <a:spcPct val="0"/>
            </a:spcBef>
            <a:spcAft>
              <a:spcPct val="35000"/>
            </a:spcAft>
            <a:buNone/>
          </a:pPr>
          <a:r>
            <a:rPr lang="en-US" sz="2600" kern="1200"/>
            <a:t>Protect mission-critical workloads</a:t>
          </a:r>
        </a:p>
      </dsp:txBody>
      <dsp:txXfrm>
        <a:off x="581503" y="2623961"/>
        <a:ext cx="7541573" cy="692586"/>
      </dsp:txXfrm>
    </dsp:sp>
    <dsp:sp modelId="{20CA2E8B-AFA3-4B33-A06C-D59F791B4494}">
      <dsp:nvSpPr>
        <dsp:cNvPr id="0" name=""/>
        <dsp:cNvSpPr/>
      </dsp:nvSpPr>
      <dsp:spPr>
        <a:xfrm>
          <a:off x="0" y="4149615"/>
          <a:ext cx="10880725" cy="65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6739C1-FA8B-48C7-BB38-A0A2C9F59BFA}">
      <dsp:nvSpPr>
        <dsp:cNvPr id="0" name=""/>
        <dsp:cNvSpPr/>
      </dsp:nvSpPr>
      <dsp:spPr>
        <a:xfrm>
          <a:off x="544036" y="3765855"/>
          <a:ext cx="7616507"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155700">
            <a:lnSpc>
              <a:spcPct val="90000"/>
            </a:lnSpc>
            <a:spcBef>
              <a:spcPct val="0"/>
            </a:spcBef>
            <a:spcAft>
              <a:spcPct val="35000"/>
            </a:spcAft>
            <a:buNone/>
          </a:pPr>
          <a:r>
            <a:rPr lang="en-US" sz="2600" kern="1200"/>
            <a:t>Provide a custom monitoring solution</a:t>
          </a:r>
        </a:p>
      </dsp:txBody>
      <dsp:txXfrm>
        <a:off x="581503" y="3803322"/>
        <a:ext cx="7541573" cy="692586"/>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147839-5657-4FF1-8465-8362C4256C86}">
      <dsp:nvSpPr>
        <dsp:cNvPr id="0" name=""/>
        <dsp:cNvSpPr/>
      </dsp:nvSpPr>
      <dsp:spPr>
        <a:xfrm>
          <a:off x="0" y="399481"/>
          <a:ext cx="7907337" cy="12168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MAX can be exceeded.</a:t>
          </a:r>
        </a:p>
      </dsp:txBody>
      <dsp:txXfrm>
        <a:off x="59399" y="458880"/>
        <a:ext cx="7788539" cy="1098002"/>
      </dsp:txXfrm>
    </dsp:sp>
    <dsp:sp modelId="{99B3DC79-E1E2-448E-B1EB-BBE5DF7CBB44}">
      <dsp:nvSpPr>
        <dsp:cNvPr id="0" name=""/>
        <dsp:cNvSpPr/>
      </dsp:nvSpPr>
      <dsp:spPr>
        <a:xfrm>
          <a:off x="0" y="1803481"/>
          <a:ext cx="7907337" cy="12168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Calculation of CPU is per scheduler; think of it as divided up quanta of the CPU.</a:t>
          </a:r>
        </a:p>
      </dsp:txBody>
      <dsp:txXfrm>
        <a:off x="59399" y="1862880"/>
        <a:ext cx="7788539" cy="1098002"/>
      </dsp:txXfrm>
    </dsp:sp>
    <dsp:sp modelId="{7F75A060-7D89-4FEA-B953-0866A8907CDA}">
      <dsp:nvSpPr>
        <dsp:cNvPr id="0" name=""/>
        <dsp:cNvSpPr/>
      </dsp:nvSpPr>
      <dsp:spPr>
        <a:xfrm>
          <a:off x="0" y="3207481"/>
          <a:ext cx="7907337" cy="12168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Based on scheduler activity, pool settings, and if there is no CPU contention.</a:t>
          </a:r>
        </a:p>
      </dsp:txBody>
      <dsp:txXfrm>
        <a:off x="59399" y="3266880"/>
        <a:ext cx="7788539" cy="1098002"/>
      </dsp:txXfrm>
    </dsp:sp>
    <dsp:sp modelId="{A95F17FB-687E-4F67-9021-A132DF805845}">
      <dsp:nvSpPr>
        <dsp:cNvPr id="0" name=""/>
        <dsp:cNvSpPr/>
      </dsp:nvSpPr>
      <dsp:spPr>
        <a:xfrm>
          <a:off x="0" y="4611481"/>
          <a:ext cx="7907337" cy="12168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Importance not the same as priority.</a:t>
          </a:r>
        </a:p>
      </dsp:txBody>
      <dsp:txXfrm>
        <a:off x="59399" y="4670880"/>
        <a:ext cx="7788539" cy="1098002"/>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C1955-2F3B-4786-BA35-85B3BBA12192}">
      <dsp:nvSpPr>
        <dsp:cNvPr id="0" name=""/>
        <dsp:cNvSpPr/>
      </dsp:nvSpPr>
      <dsp:spPr>
        <a:xfrm>
          <a:off x="0" y="19162"/>
          <a:ext cx="11176000" cy="102316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The ability to govern I/O is a critical component for SQL Server performance.</a:t>
          </a:r>
          <a:endParaRPr lang="en-US" sz="2400" kern="1200"/>
        </a:p>
      </dsp:txBody>
      <dsp:txXfrm>
        <a:off x="49947" y="69109"/>
        <a:ext cx="11076106" cy="923270"/>
      </dsp:txXfrm>
    </dsp:sp>
    <dsp:sp modelId="{AD59263A-3864-4B17-ACC6-E72459824D64}">
      <dsp:nvSpPr>
        <dsp:cNvPr id="0" name=""/>
        <dsp:cNvSpPr/>
      </dsp:nvSpPr>
      <dsp:spPr>
        <a:xfrm>
          <a:off x="0" y="1111447"/>
          <a:ext cx="11176000" cy="102316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Allows full isolation of resources between workloads critical for:</a:t>
          </a:r>
          <a:endParaRPr lang="en-US" sz="2400" kern="1200"/>
        </a:p>
      </dsp:txBody>
      <dsp:txXfrm>
        <a:off x="49947" y="1161394"/>
        <a:ext cx="11076106" cy="923270"/>
      </dsp:txXfrm>
    </dsp:sp>
    <dsp:sp modelId="{FDD3BE69-7929-4425-9620-A662EA3A9710}">
      <dsp:nvSpPr>
        <dsp:cNvPr id="0" name=""/>
        <dsp:cNvSpPr/>
      </dsp:nvSpPr>
      <dsp:spPr>
        <a:xfrm>
          <a:off x="0" y="2134612"/>
          <a:ext cx="11176000" cy="707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838"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baseline="0"/>
            <a:t>Hosting Companies</a:t>
          </a:r>
          <a:endParaRPr lang="en-US" sz="1900" kern="1200"/>
        </a:p>
        <a:p>
          <a:pPr marL="171450" lvl="1" indent="-171450" algn="l" defTabSz="844550">
            <a:lnSpc>
              <a:spcPct val="90000"/>
            </a:lnSpc>
            <a:spcBef>
              <a:spcPct val="0"/>
            </a:spcBef>
            <a:spcAft>
              <a:spcPct val="20000"/>
            </a:spcAft>
            <a:buChar char="•"/>
          </a:pPr>
          <a:r>
            <a:rPr lang="en-US" sz="1900" kern="1200" baseline="0"/>
            <a:t>Workload consolidation by IT</a:t>
          </a:r>
          <a:endParaRPr lang="en-US" sz="1900" kern="1200"/>
        </a:p>
      </dsp:txBody>
      <dsp:txXfrm>
        <a:off x="0" y="2134612"/>
        <a:ext cx="11176000" cy="707940"/>
      </dsp:txXfrm>
    </dsp:sp>
    <dsp:sp modelId="{EBEC6F5B-B29C-423A-A30F-CA62CCDDC3B7}">
      <dsp:nvSpPr>
        <dsp:cNvPr id="0" name=""/>
        <dsp:cNvSpPr/>
      </dsp:nvSpPr>
      <dsp:spPr>
        <a:xfrm>
          <a:off x="0" y="2842552"/>
          <a:ext cx="11176000" cy="102316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Categorization is critical for modern workloads including large scale deployments, helping to address:</a:t>
          </a:r>
          <a:endParaRPr lang="en-US" sz="2400" kern="1200"/>
        </a:p>
      </dsp:txBody>
      <dsp:txXfrm>
        <a:off x="49947" y="2892499"/>
        <a:ext cx="11076106" cy="923270"/>
      </dsp:txXfrm>
    </dsp:sp>
    <dsp:sp modelId="{7A24AABD-CDBC-4365-A326-F103F3908D18}">
      <dsp:nvSpPr>
        <dsp:cNvPr id="0" name=""/>
        <dsp:cNvSpPr/>
      </dsp:nvSpPr>
      <dsp:spPr>
        <a:xfrm>
          <a:off x="0" y="3865717"/>
          <a:ext cx="11176000" cy="1068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838"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baseline="0"/>
            <a:t>Rogue workloads</a:t>
          </a:r>
          <a:endParaRPr lang="en-US" sz="1900" kern="1200"/>
        </a:p>
        <a:p>
          <a:pPr marL="171450" lvl="1" indent="-171450" algn="l" defTabSz="844550">
            <a:lnSpc>
              <a:spcPct val="90000"/>
            </a:lnSpc>
            <a:spcBef>
              <a:spcPct val="0"/>
            </a:spcBef>
            <a:spcAft>
              <a:spcPct val="20000"/>
            </a:spcAft>
            <a:buChar char="•"/>
          </a:pPr>
          <a:r>
            <a:rPr lang="en-US" sz="1900" kern="1200" baseline="0"/>
            <a:t>Throwaway queries</a:t>
          </a:r>
          <a:endParaRPr lang="en-US" sz="1900" kern="1200"/>
        </a:p>
        <a:p>
          <a:pPr marL="171450" lvl="1" indent="-171450" algn="l" defTabSz="844550">
            <a:lnSpc>
              <a:spcPct val="90000"/>
            </a:lnSpc>
            <a:spcBef>
              <a:spcPct val="0"/>
            </a:spcBef>
            <a:spcAft>
              <a:spcPct val="20000"/>
            </a:spcAft>
            <a:buChar char="•"/>
          </a:pPr>
          <a:r>
            <a:rPr lang="en-US" sz="1900" kern="1200" baseline="0"/>
            <a:t>Maintenance operations</a:t>
          </a:r>
          <a:endParaRPr lang="en-US" sz="1900" kern="1200"/>
        </a:p>
      </dsp:txBody>
      <dsp:txXfrm>
        <a:off x="0" y="3865717"/>
        <a:ext cx="11176000" cy="10681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2.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0.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7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7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7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7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7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7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7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0.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8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8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8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8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8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0.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9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9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4.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95.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96.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9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E1BD7B-C992-4BE7-ABFB-5478334E97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a:extLst>
              <a:ext uri="{FF2B5EF4-FFF2-40B4-BE49-F238E27FC236}">
                <a16:creationId xmlns:a16="http://schemas.microsoft.com/office/drawing/2014/main" id="{EA0BE844-B451-451E-95BD-2217A0E9EB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26A0C5-1737-4516-8613-63010B1547B8}" type="datetimeFigureOut">
              <a:rPr lang="de-DE" smtClean="0"/>
              <a:t>20.12.2023</a:t>
            </a:fld>
            <a:endParaRPr lang="de-DE"/>
          </a:p>
        </p:txBody>
      </p:sp>
      <p:sp>
        <p:nvSpPr>
          <p:cNvPr id="4" name="Footer Placeholder 3">
            <a:extLst>
              <a:ext uri="{FF2B5EF4-FFF2-40B4-BE49-F238E27FC236}">
                <a16:creationId xmlns:a16="http://schemas.microsoft.com/office/drawing/2014/main" id="{9BC6EC59-DF49-4DE8-A9D9-234D3F5E1A20}"/>
              </a:ext>
            </a:extLst>
          </p:cNvPr>
          <p:cNvSpPr>
            <a:spLocks noGrp="1"/>
          </p:cNvSpPr>
          <p:nvPr>
            <p:ph type="ftr" sz="quarter" idx="2"/>
          </p:nvPr>
        </p:nvSpPr>
        <p:spPr>
          <a:xfrm>
            <a:off x="0" y="8685214"/>
            <a:ext cx="5795010" cy="332434"/>
          </a:xfrm>
          <a:prstGeom prst="rect">
            <a:avLst/>
          </a:prstGeom>
        </p:spPr>
        <p:txBody>
          <a:bodyPr vert="horz" lIns="91440" tIns="45720" rIns="91440" bIns="45720" rtlCol="0" anchor="b"/>
          <a:lstStyle>
            <a:lvl1pPr algn="l">
              <a:defRPr sz="1200"/>
            </a:lvl1pPr>
          </a:lstStyle>
          <a:p>
            <a:pPr algn="ctr"/>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de-DE" sz="400"/>
          </a:p>
        </p:txBody>
      </p:sp>
      <p:sp>
        <p:nvSpPr>
          <p:cNvPr id="5" name="Slide Number Placeholder 4">
            <a:extLst>
              <a:ext uri="{FF2B5EF4-FFF2-40B4-BE49-F238E27FC236}">
                <a16:creationId xmlns:a16="http://schemas.microsoft.com/office/drawing/2014/main" id="{27A467BB-2561-49FB-8D9F-C9BD83C791AE}"/>
              </a:ext>
            </a:extLst>
          </p:cNvPr>
          <p:cNvSpPr>
            <a:spLocks noGrp="1"/>
          </p:cNvSpPr>
          <p:nvPr>
            <p:ph type="sldNum" sz="quarter" idx="3"/>
          </p:nvPr>
        </p:nvSpPr>
        <p:spPr>
          <a:xfrm>
            <a:off x="5795009" y="8685213"/>
            <a:ext cx="1061403" cy="458787"/>
          </a:xfrm>
          <a:prstGeom prst="rect">
            <a:avLst/>
          </a:prstGeom>
        </p:spPr>
        <p:txBody>
          <a:bodyPr vert="horz" lIns="91440" tIns="45720" rIns="91440" bIns="45720" rtlCol="0" anchor="b"/>
          <a:lstStyle>
            <a:lvl1pPr algn="r">
              <a:defRPr sz="1200"/>
            </a:lvl1pPr>
          </a:lstStyle>
          <a:p>
            <a:fld id="{D0CF5A6F-0D2E-47B9-A178-820DCEC0BE80}" type="slidenum">
              <a:rPr lang="de-DE" smtClean="0"/>
              <a:t>‹#›</a:t>
            </a:fld>
            <a:endParaRPr lang="de-DE"/>
          </a:p>
        </p:txBody>
      </p:sp>
    </p:spTree>
    <p:extLst>
      <p:ext uri="{BB962C8B-B14F-4D97-AF65-F5344CB8AC3E}">
        <p14:creationId xmlns:p14="http://schemas.microsoft.com/office/powerpoint/2010/main" val="77614346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5393D-B028-4524-AF49-431A2D6FFD76}" type="datetimeFigureOut">
              <a:rPr lang="en-US" noProof="0" smtClean="0"/>
              <a:t>12/20/2023</a:t>
            </a:fld>
            <a:endParaRPr lang="en-US" noProof="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err="1"/>
              <a:t>Mastertextformat</a:t>
            </a:r>
            <a:r>
              <a:rPr lang="en-US" noProof="0"/>
              <a:t> </a:t>
            </a:r>
            <a:r>
              <a:rPr lang="en-US" noProof="0" err="1"/>
              <a:t>bearbeiten</a:t>
            </a:r>
            <a:endParaRPr lang="en-US" noProof="0"/>
          </a:p>
          <a:p>
            <a:pPr lvl="1"/>
            <a:r>
              <a:rPr lang="en-US" noProof="0" err="1"/>
              <a:t>Zweite</a:t>
            </a:r>
            <a:r>
              <a:rPr lang="en-US" noProof="0"/>
              <a:t> </a:t>
            </a:r>
            <a:r>
              <a:rPr lang="en-US" noProof="0" err="1"/>
              <a:t>Ebene</a:t>
            </a:r>
            <a:endParaRPr lang="en-US" noProof="0"/>
          </a:p>
          <a:p>
            <a:pPr lvl="2"/>
            <a:r>
              <a:rPr lang="en-US" noProof="0" err="1"/>
              <a:t>Dritte</a:t>
            </a:r>
            <a:r>
              <a:rPr lang="en-US" noProof="0"/>
              <a:t> </a:t>
            </a:r>
            <a:r>
              <a:rPr lang="en-US" noProof="0" err="1"/>
              <a:t>Ebene</a:t>
            </a:r>
            <a:endParaRPr lang="en-US" noProof="0"/>
          </a:p>
          <a:p>
            <a:pPr lvl="3"/>
            <a:r>
              <a:rPr lang="en-US" noProof="0" err="1"/>
              <a:t>Vierte</a:t>
            </a:r>
            <a:r>
              <a:rPr lang="en-US" noProof="0"/>
              <a:t> </a:t>
            </a:r>
            <a:r>
              <a:rPr lang="en-US" noProof="0" err="1"/>
              <a:t>Ebene</a:t>
            </a:r>
            <a:endParaRPr lang="en-US" noProof="0"/>
          </a:p>
          <a:p>
            <a:pPr lvl="4"/>
            <a:r>
              <a:rPr lang="en-US" noProof="0" err="1"/>
              <a:t>Fünfte</a:t>
            </a:r>
            <a:r>
              <a:rPr lang="en-US" noProof="0"/>
              <a:t> </a:t>
            </a:r>
            <a:r>
              <a:rPr lang="en-US" noProof="0" err="1"/>
              <a:t>Ebene</a:t>
            </a:r>
            <a:endParaRPr lang="en-US" noProof="0"/>
          </a:p>
          <a:p>
            <a:pPr lvl="5"/>
            <a:r>
              <a:rPr lang="en-US" noProof="0"/>
              <a:t>6</a:t>
            </a:r>
          </a:p>
          <a:p>
            <a:pPr lvl="6"/>
            <a:r>
              <a:rPr lang="en-US" noProof="0"/>
              <a:t>7</a:t>
            </a:r>
          </a:p>
          <a:p>
            <a:pPr lvl="7"/>
            <a:r>
              <a:rPr lang="en-US" noProof="0"/>
              <a:t>8</a:t>
            </a:r>
          </a:p>
          <a:p>
            <a:pPr lvl="8"/>
            <a:r>
              <a:rPr lang="en-US" noProof="0"/>
              <a:t>9</a:t>
            </a:r>
          </a:p>
        </p:txBody>
      </p:sp>
      <p:sp>
        <p:nvSpPr>
          <p:cNvPr id="6" name="Fußzeilenplatzhalter 5"/>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algn="ctr">
              <a:defRPr sz="400"/>
            </a:lvl1p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7" name="Foliennummernplatzhalter 6"/>
          <p:cNvSpPr>
            <a:spLocks noGrp="1"/>
          </p:cNvSpPr>
          <p:nvPr>
            <p:ph type="sldNum" sz="quarter" idx="5"/>
          </p:nvPr>
        </p:nvSpPr>
        <p:spPr>
          <a:xfrm>
            <a:off x="5920740" y="8685213"/>
            <a:ext cx="935672" cy="458787"/>
          </a:xfrm>
          <a:prstGeom prst="rect">
            <a:avLst/>
          </a:prstGeom>
        </p:spPr>
        <p:txBody>
          <a:bodyPr vert="horz" lIns="91440" tIns="45720" rIns="91440" bIns="45720" rtlCol="0" anchor="b"/>
          <a:lstStyle>
            <a:lvl1pPr algn="r">
              <a:defRPr sz="1200"/>
            </a:lvl1pPr>
          </a:lstStyle>
          <a:p>
            <a:fld id="{2910A2D9-F064-48EF-99CB-A51108C1AB40}" type="slidenum">
              <a:rPr lang="en-US" noProof="0" smtClean="0"/>
              <a:t>‹#›</a:t>
            </a:fld>
            <a:endParaRPr lang="en-US" noProof="0"/>
          </a:p>
        </p:txBody>
      </p:sp>
    </p:spTree>
    <p:extLst>
      <p:ext uri="{BB962C8B-B14F-4D97-AF65-F5344CB8AC3E}">
        <p14:creationId xmlns:p14="http://schemas.microsoft.com/office/powerpoint/2010/main" val="2951971024"/>
      </p:ext>
    </p:extLst>
  </p:cSld>
  <p:clrMap bg1="lt1" tx1="dk1" bg2="lt2" tx2="dk2" accent1="accent1" accent2="accent2" accent3="accent3" accent4="accent4" accent5="accent5" accent6="accent6" hlink="hlink" folHlink="folHlink"/>
  <p:hf hdr="0" dt="0"/>
  <p:notesStyle>
    <a:lvl1pPr marL="0" algn="l" defTabSz="914400" rtl="0" eaLnBrk="1" latinLnBrk="0" hangingPunct="1">
      <a:lnSpc>
        <a:spcPct val="90000"/>
      </a:lnSpc>
      <a:spcBef>
        <a:spcPts val="333"/>
      </a:spcBef>
      <a:defRPr sz="882" kern="1200" baseline="0">
        <a:solidFill>
          <a:schemeClr val="tx1"/>
        </a:solidFill>
        <a:latin typeface="+mn-lt"/>
        <a:ea typeface="+mn-ea"/>
        <a:cs typeface="+mn-cs"/>
      </a:defRPr>
    </a:lvl1pPr>
    <a:lvl2pPr marL="210312" indent="-109728"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2pPr>
    <a:lvl3pPr marL="329184"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3pPr>
    <a:lvl4pPr marL="484632" indent="-146304"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4pPr>
    <a:lvl5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5pPr>
    <a:lvl6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6pPr>
    <a:lvl7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7pPr>
    <a:lvl8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8pPr>
    <a:lvl9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upport.microsoft.com/en-us/help/231619/how-to-use-the-sqliosim-utility-to-simulate-sql-server-activity-on-a-d"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microsoft.com/en-us/archive/blogs/psssql/sqliosim-is-not-an-io-performance-tuning-tool"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upport.microsoft.com/en-us/help/231619/how-to-use-the-sqliosim-utility-to-simulate-sql-server-activity-on-a-d"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upport.microsoft.com/en-us/help/231619/how-to-use-the-sqliosim-utility-to-simulate-sql-server-activity-on-a-d"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echcommunity.microsoft.com/t5/sql-server-support/how-it-works-sqliosim-running-average-target-duration-discarded/ba-p/315599"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echcommunity.microsoft.com/t5/sql-server-support/how-it-works-sqliosim-running-average-target-duration-discarded/ba-p/315599"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slide" Target="../slides/slide154.xml"/><Relationship Id="rId2" Type="http://schemas.openxmlformats.org/officeDocument/2006/relationships/notesMaster" Target="../notesMasters/notesMaster1.xml"/><Relationship Id="rId1" Type="http://schemas.openxmlformats.org/officeDocument/2006/relationships/tags" Target="../tags/tag52.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docs.microsoft.com/en-us/sql/relational-databases/resource-governor/resource-governor?view=sql-server-ver15" TargetMode="External"/><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8" Type="http://schemas.openxmlformats.org/officeDocument/2006/relationships/hyperlink" Target="http://msdn.microsoft.com/en-us/library/bb934099(v=sql.120).aspx?WT.mc_id=Blog_SQL_InMem_SQL2014" TargetMode="External"/><Relationship Id="rId3" Type="http://schemas.openxmlformats.org/officeDocument/2006/relationships/hyperlink" Target="http://blogs.msdn.com/b/sqlosteam/" TargetMode="External"/><Relationship Id="rId7" Type="http://schemas.openxmlformats.org/officeDocument/2006/relationships/hyperlink" Target="http://msdn.microsoft.com/en-us/library/bb934023(v=sql.120).aspx?WT.mc_id=Blog_SQL_InMem_SQL2014" TargetMode="External"/><Relationship Id="rId2" Type="http://schemas.openxmlformats.org/officeDocument/2006/relationships/slide" Target="../slides/slide158.xml"/><Relationship Id="rId1" Type="http://schemas.openxmlformats.org/officeDocument/2006/relationships/notesMaster" Target="../notesMasters/notesMaster1.xml"/><Relationship Id="rId6" Type="http://schemas.openxmlformats.org/officeDocument/2006/relationships/hyperlink" Target="http://msdn.microsoft.com/en-us/library/windows/desktop/aa365728(v=vs.85).aspx?WT.mc_id=Blog_SQL_InMem_SQL2014" TargetMode="External"/><Relationship Id="rId5" Type="http://schemas.openxmlformats.org/officeDocument/2006/relationships/hyperlink" Target="http://msdn.microsoft.com/en-us/library/bb895329(v=sql.120).aspx?WT.mc_id=Blog_SQL_InMem_SQL2014" TargetMode="External"/><Relationship Id="rId10" Type="http://schemas.openxmlformats.org/officeDocument/2006/relationships/hyperlink" Target="http://msdn.microsoft.com/en-us/library/cc645958(v=sql.120).aspx?WT.mc_id=Blog_SQL_InMem_SQL2014" TargetMode="External"/><Relationship Id="rId4" Type="http://schemas.openxmlformats.org/officeDocument/2006/relationships/hyperlink" Target="http://msdn.microsoft.com/en-us/library/hh510189.aspx?WT.mc_id=Blog_SQL_InMem_SQL2014" TargetMode="External"/><Relationship Id="rId9" Type="http://schemas.openxmlformats.org/officeDocument/2006/relationships/hyperlink" Target="http://msdn.microsoft.com/en-us/library/dn358348(v=sql.120).aspx?WT.mc_id=Blog_SQL_InMem_SQL2014" TargetMode="Externa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3" Type="http://schemas.openxmlformats.org/officeDocument/2006/relationships/slide" Target="../slides/slide163.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slide" Target="../slides/slide164.xml"/><Relationship Id="rId2" Type="http://schemas.openxmlformats.org/officeDocument/2006/relationships/notesMaster" Target="../notesMasters/notesMaster1.xml"/><Relationship Id="rId1" Type="http://schemas.openxmlformats.org/officeDocument/2006/relationships/tags" Target="../tags/tag54.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3" Type="http://schemas.openxmlformats.org/officeDocument/2006/relationships/slide" Target="../slides/slide168.xml"/><Relationship Id="rId2" Type="http://schemas.openxmlformats.org/officeDocument/2006/relationships/notesMaster" Target="../notesMasters/notesMaster1.xml"/><Relationship Id="rId1" Type="http://schemas.openxmlformats.org/officeDocument/2006/relationships/tags" Target="../tags/tag55.xml"/><Relationship Id="rId4" Type="http://schemas.openxmlformats.org/officeDocument/2006/relationships/hyperlink" Target="https://docs.microsoft.com/en-us/sql/relational-databases/resource-governor/" TargetMode="External"/></Relationships>
</file>

<file path=ppt/notesSlides/_rels/notesSlide155.xml.rels><?xml version="1.0" encoding="UTF-8" standalone="yes"?>
<Relationships xmlns="http://schemas.openxmlformats.org/package/2006/relationships"><Relationship Id="rId3" Type="http://schemas.openxmlformats.org/officeDocument/2006/relationships/slide" Target="../slides/slide169.xml"/><Relationship Id="rId2" Type="http://schemas.openxmlformats.org/officeDocument/2006/relationships/notesMaster" Target="../notesMasters/notesMaster1.xml"/><Relationship Id="rId1" Type="http://schemas.openxmlformats.org/officeDocument/2006/relationships/tags" Target="../tags/tag56.xml"/></Relationships>
</file>

<file path=ppt/notesSlides/_rels/notesSlide156.xml.rels><?xml version="1.0" encoding="UTF-8" standalone="yes"?>
<Relationships xmlns="http://schemas.openxmlformats.org/package/2006/relationships"><Relationship Id="rId3" Type="http://schemas.openxmlformats.org/officeDocument/2006/relationships/slide" Target="../slides/slide170.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157.xml.rels><?xml version="1.0" encoding="UTF-8" standalone="yes"?>
<Relationships xmlns="http://schemas.openxmlformats.org/package/2006/relationships"><Relationship Id="rId3" Type="http://schemas.openxmlformats.org/officeDocument/2006/relationships/slide" Target="../slides/slide171.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158.xml.rels><?xml version="1.0" encoding="UTF-8" standalone="yes"?>
<Relationships xmlns="http://schemas.openxmlformats.org/package/2006/relationships"><Relationship Id="rId3" Type="http://schemas.openxmlformats.org/officeDocument/2006/relationships/slide" Target="../slides/slide172.xml"/><Relationship Id="rId2" Type="http://schemas.openxmlformats.org/officeDocument/2006/relationships/notesMaster" Target="../notesMasters/notesMaster1.xml"/><Relationship Id="rId1" Type="http://schemas.openxmlformats.org/officeDocument/2006/relationships/tags" Target="../tags/tag59.xml"/></Relationships>
</file>

<file path=ppt/notesSlides/_rels/notesSlide159.xml.rels><?xml version="1.0" encoding="UTF-8" standalone="yes"?>
<Relationships xmlns="http://schemas.openxmlformats.org/package/2006/relationships"><Relationship Id="rId3" Type="http://schemas.openxmlformats.org/officeDocument/2006/relationships/slide" Target="../slides/slide173.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3" Type="http://schemas.openxmlformats.org/officeDocument/2006/relationships/slide" Target="../slides/slide174.xml"/><Relationship Id="rId2" Type="http://schemas.openxmlformats.org/officeDocument/2006/relationships/notesMaster" Target="../notesMasters/notesMaster1.xml"/><Relationship Id="rId1" Type="http://schemas.openxmlformats.org/officeDocument/2006/relationships/tags" Target="../tags/tag61.xml"/></Relationships>
</file>

<file path=ppt/notesSlides/_rels/notesSlide161.xml.rels><?xml version="1.0" encoding="UTF-8" standalone="yes"?>
<Relationships xmlns="http://schemas.openxmlformats.org/package/2006/relationships"><Relationship Id="rId3" Type="http://schemas.openxmlformats.org/officeDocument/2006/relationships/slide" Target="../slides/slide175.xml"/><Relationship Id="rId2" Type="http://schemas.openxmlformats.org/officeDocument/2006/relationships/notesMaster" Target="../notesMasters/notesMaster1.xml"/><Relationship Id="rId1" Type="http://schemas.openxmlformats.org/officeDocument/2006/relationships/tags" Target="../tags/tag62.xml"/></Relationships>
</file>

<file path=ppt/notesSlides/_rels/notesSlide162.xml.rels><?xml version="1.0" encoding="UTF-8" standalone="yes"?>
<Relationships xmlns="http://schemas.openxmlformats.org/package/2006/relationships"><Relationship Id="rId3" Type="http://schemas.openxmlformats.org/officeDocument/2006/relationships/slide" Target="../slides/slide176.xml"/><Relationship Id="rId2" Type="http://schemas.openxmlformats.org/officeDocument/2006/relationships/notesMaster" Target="../notesMasters/notesMaster1.xml"/><Relationship Id="rId1" Type="http://schemas.openxmlformats.org/officeDocument/2006/relationships/tags" Target="../tags/tag63.xml"/><Relationship Id="rId5" Type="http://schemas.openxmlformats.org/officeDocument/2006/relationships/hyperlink" Target="https://docs.microsoft.com/en-us/sql/relational-databases/resource-governor/resource-governor-classifier-function" TargetMode="External"/><Relationship Id="rId4" Type="http://schemas.openxmlformats.org/officeDocument/2006/relationships/hyperlink" Target="https://docs.microsoft.com/en-us/sql/database-engine/configure-windows/diagnostic-connection-for-database-administrators" TargetMode="Externa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3" Type="http://schemas.openxmlformats.org/officeDocument/2006/relationships/hyperlink" Target="http://policheck.azurewebsites.net/Pages/TermInfo.aspx?LCID=9&amp;TermID=203653" TargetMode="External"/><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msdn.microsoft.com/en-us/library/ms177411(v=SQL.105).aspx"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docs.microsoft.com/en-us/sql/relational-databases/partitions/partitioned-tables-and-indexes?view=sql-server-ver15"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sql/relational-databases/partitions/partitioned-tables-and-indexes?view=sql-server-ver15"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sql/relational-databases/partitions/create-partitioned-tables-and-indexes?view=sql-server-ver15"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previous-versions/sql/sql-server-2008-r2/ms191160(v=sql.105)"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docs.microsoft.com/en-us/sql/t-sql/statements/alter-partition-function-transact-sql?view=sql-server-ver15" TargetMode="External"/><Relationship Id="rId4" Type="http://schemas.openxmlformats.org/officeDocument/2006/relationships/hyperlink" Target="https://docs.microsoft.com/en-us/sql/t-sql/statements/alter-table-transact-sql?view=sql-server-ver15"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Microsoft/diskspd/wiki"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sql/relational-databases/indexes/columnstore-indexes-data-warehouse?view=sql-server-ver15"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docs.microsoft.com/en-us/sql/relational-databases/indexes/get-started-with-columnstore-for-real-time-operational-analytics?view=sql-server-ver15"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hub.com/Microsoft/diskspd/wiki/Command-line-and-parameter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ites.computer.org/debull/A12mar/apollo.pdf"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Microsoft/diskspd/wiki/Analyzing-test-result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en-us/sql/relational-databases/in-memory-oltp/introduction-to-memory-optimized-tables?view=sql-server-ver15"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microsoft.com/en-us/sql/relational-databases/in-memory-oltp/introduction-to-memory-optimized-tables?view=sql-server-ver15"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technet.microsoft.com/en-us/library/dn494956(v=sql.120).aspx"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sql/relational-databases/in-memory-oltp/introduction-to-memory-optimized-tables?view=sql-server-ver15"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sql/relational-databases/in-memory-oltp/introduction-to-memory-optimized-tables?view=sql-server-ver15"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sql/relational-databases/in-memory-oltp/introduction-to-memory-optimized-tables?view=sql-server-ver15"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sql/relational-databases/in-memory-oltp/introduction-to-memory-optimized-tables?view=sql-server-ver15"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a:t>
            </a:fld>
            <a:endParaRPr lang="en-US" noProof="0"/>
          </a:p>
        </p:txBody>
      </p:sp>
    </p:spTree>
    <p:extLst>
      <p:ext uri="{BB962C8B-B14F-4D97-AF65-F5344CB8AC3E}">
        <p14:creationId xmlns:p14="http://schemas.microsoft.com/office/powerpoint/2010/main" val="3893270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baseline="0" dirty="0">
                <a:solidFill>
                  <a:schemeClr val="tx1"/>
                </a:solidFill>
                <a:effectLst/>
                <a:latin typeface="+mn-lt"/>
                <a:ea typeface="+mn-ea"/>
                <a:cs typeface="+mn-cs"/>
              </a:rPr>
              <a:t>Note</a:t>
            </a:r>
            <a:r>
              <a:rPr lang="en-US" sz="882" b="0" i="0" kern="1200" baseline="0" dirty="0">
                <a:solidFill>
                  <a:schemeClr val="tx1"/>
                </a:solidFill>
                <a:effectLst/>
                <a:latin typeface="+mn-lt"/>
                <a:ea typeface="+mn-ea"/>
                <a:cs typeface="+mn-cs"/>
              </a:rPr>
              <a:t>: To help maintain appropriate data integrity and security, we recommend that you perform stress tests of your I/O subsystem before you deploy SQL Server on new hardware. The SQLIOSim utility simulates the read patterns, the write patterns, and the problem identification techniques of SQL Server. To perform these tasks, the SQLIOSim utility simulates the user activity and the system activity of a SQL Server system. The SQLIOSim utility performs this simulation independent of the SQL Server engine.</a:t>
            </a:r>
          </a:p>
          <a:p>
            <a:endParaRPr lang="en-US" sz="882" b="0" i="0" kern="1200" baseline="0" dirty="0">
              <a:solidFill>
                <a:schemeClr val="tx1"/>
              </a:solidFill>
              <a:effectLst/>
              <a:latin typeface="+mn-lt"/>
              <a:ea typeface="+mn-ea"/>
              <a:cs typeface="+mn-cs"/>
            </a:endParaRPr>
          </a:p>
          <a:p>
            <a:r>
              <a:rPr lang="en-US" sz="882" b="0" i="0" kern="1200" baseline="0" dirty="0">
                <a:solidFill>
                  <a:schemeClr val="tx1"/>
                </a:solidFill>
                <a:effectLst/>
                <a:latin typeface="+mn-lt"/>
                <a:ea typeface="+mn-ea"/>
                <a:cs typeface="+mn-cs"/>
              </a:rPr>
              <a:t>SQLIOSim is designed to generate exactly the same type and patterns of IO requests at a disk subsystem as SQL Server would, and verify the written data exactly as SQL Server would.</a:t>
            </a:r>
          </a:p>
          <a:p>
            <a:r>
              <a:rPr lang="en-US" sz="882" b="0" i="0" kern="1200" baseline="0" dirty="0">
                <a:solidFill>
                  <a:schemeClr val="tx1"/>
                </a:solidFill>
                <a:effectLst/>
                <a:latin typeface="+mn-lt"/>
                <a:ea typeface="+mn-ea"/>
                <a:cs typeface="+mn-cs"/>
              </a:rPr>
              <a:t>Users rarely want to see data that is physically adjacent to data that was just read, and there’s no telling what kind of query might show up from a novice user in a decision support scenario. SQLIOSim can replicate these kinds of requests, and via use of a config file you can tune just how random the requests should be.</a:t>
            </a:r>
          </a:p>
          <a:p>
            <a:endParaRPr lang="en-US" dirty="0"/>
          </a:p>
          <a:p>
            <a:r>
              <a:rPr lang="en-US" sz="882" kern="1200" baseline="0" dirty="0">
                <a:solidFill>
                  <a:schemeClr val="tx1"/>
                </a:solidFill>
                <a:effectLst/>
                <a:latin typeface="+mn-lt"/>
                <a:ea typeface="+mn-ea"/>
                <a:cs typeface="+mn-cs"/>
              </a:rPr>
              <a:t>How to use the SQLIOSim utility to simulate SQL Server activity on a disk subsystem</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https://support.microsoft.com/en-us/help/231619/how-to-use-the-sqliosim-utility-to-simulate-sql-server-activity-on-a-d</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a:p>
            <a:r>
              <a:rPr lang="en-US" sz="882" kern="1200" baseline="0" dirty="0">
                <a:solidFill>
                  <a:schemeClr val="tx1"/>
                </a:solidFill>
                <a:effectLst/>
                <a:latin typeface="+mn-lt"/>
                <a:ea typeface="+mn-ea"/>
                <a:cs typeface="+mn-cs"/>
              </a:rPr>
              <a:t>SQLIOSim is "NOT" an I/O Performance Tuning Tool</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4"/>
              </a:rPr>
              <a:t>https://docs.microsoft.com/en-us/archive/blogs/psssql/sqliosim-is-not-an-io-performance-tuning-tool</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15</a:t>
            </a:fld>
            <a:endParaRPr lang="en-US" noProof="0" dirty="0"/>
          </a:p>
        </p:txBody>
      </p:sp>
    </p:spTree>
    <p:extLst>
      <p:ext uri="{BB962C8B-B14F-4D97-AF65-F5344CB8AC3E}">
        <p14:creationId xmlns:p14="http://schemas.microsoft.com/office/powerpoint/2010/main" val="1844785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581783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2141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283974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24802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40674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004303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959708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55755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360209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10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baseline="0" dirty="0">
                <a:solidFill>
                  <a:schemeClr val="tx1"/>
                </a:solidFill>
                <a:effectLst/>
                <a:latin typeface="+mn-lt"/>
                <a:ea typeface="+mn-ea"/>
                <a:cs typeface="+mn-cs"/>
              </a:rPr>
              <a:t>How to use the SQLIOSim utility to simulate SQL Server activity on a disk subsystem: </a:t>
            </a:r>
          </a:p>
          <a:p>
            <a:r>
              <a:rPr lang="en-US" sz="882" i="1" kern="1200" baseline="0" dirty="0">
                <a:solidFill>
                  <a:schemeClr val="tx1"/>
                </a:solidFill>
                <a:effectLst/>
                <a:latin typeface="+mn-lt"/>
                <a:ea typeface="+mn-ea"/>
                <a:cs typeface="+mn-cs"/>
                <a:hlinkClick r:id="rId3"/>
              </a:rPr>
              <a:t>https://support.microsoft.com/en-us/help/231619/how-to-use-the-sqliosim-utility-to-simulate-sql-server-activity-on-a-d</a:t>
            </a:r>
            <a:r>
              <a:rPr lang="en-US" sz="882" i="1" kern="1200" baseline="0" dirty="0">
                <a:solidFill>
                  <a:schemeClr val="tx1"/>
                </a:solidFill>
                <a:effectLst/>
                <a:latin typeface="+mn-lt"/>
                <a:ea typeface="+mn-ea"/>
                <a:cs typeface="+mn-cs"/>
              </a:rPr>
              <a:t> </a:t>
            </a:r>
            <a:endParaRPr lang="en-US" sz="882"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16</a:t>
            </a:fld>
            <a:endParaRPr lang="en-US" noProof="0" dirty="0"/>
          </a:p>
        </p:txBody>
      </p:sp>
    </p:spTree>
    <p:extLst>
      <p:ext uri="{BB962C8B-B14F-4D97-AF65-F5344CB8AC3E}">
        <p14:creationId xmlns:p14="http://schemas.microsoft.com/office/powerpoint/2010/main" val="220304721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2052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33345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986744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99673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136621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13039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504315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81778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45924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5188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882" kern="1200" baseline="0" dirty="0">
                <a:solidFill>
                  <a:schemeClr val="tx1"/>
                </a:solidFill>
                <a:effectLst/>
                <a:latin typeface="+mn-lt"/>
                <a:ea typeface="+mn-ea"/>
                <a:cs typeface="+mn-cs"/>
              </a:rPr>
              <a:t>Open SQLIOSim.exe from the BINN folder for the SQL Server instance configure a set of files and run the test.</a:t>
            </a:r>
          </a:p>
          <a:p>
            <a:endParaRPr lang="en-US" sz="882"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How to use the SQLIOSim utility to simulate SQL Server activity on a disk subsystem</a:t>
            </a:r>
          </a:p>
          <a:p>
            <a:r>
              <a:rPr lang="en-US" sz="882" i="1" kern="1200" baseline="0" dirty="0">
                <a:solidFill>
                  <a:schemeClr val="tx1"/>
                </a:solidFill>
                <a:effectLst/>
                <a:latin typeface="+mn-lt"/>
                <a:ea typeface="+mn-ea"/>
                <a:cs typeface="+mn-cs"/>
                <a:hlinkClick r:id="rId3"/>
              </a:rPr>
              <a:t>https://support.microsoft.com/en-us/help/231619/how-to-use-the-sqliosim-utility-to-simulate-sql-server-activity-on-a-d</a:t>
            </a:r>
            <a:r>
              <a:rPr lang="en-US" sz="882" i="1" kern="1200" baseline="0" dirty="0">
                <a:solidFill>
                  <a:schemeClr val="tx1"/>
                </a:solidFill>
                <a:effectLst/>
                <a:latin typeface="+mn-lt"/>
                <a:ea typeface="+mn-ea"/>
                <a:cs typeface="+mn-cs"/>
              </a:rPr>
              <a:t> </a:t>
            </a:r>
            <a:endParaRPr lang="en-US" sz="882" kern="1200" baseline="0" dirty="0">
              <a:solidFill>
                <a:schemeClr val="tx1"/>
              </a:solidFill>
              <a:effectLst/>
              <a:latin typeface="+mn-lt"/>
              <a:ea typeface="+mn-ea"/>
              <a:cs typeface="+mn-cs"/>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40211548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619225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416515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37313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40673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156654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942211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623049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723959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6295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883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t>Demonstration key points</a:t>
            </a:r>
          </a:p>
          <a:p>
            <a:r>
              <a:rPr lang="en-US" sz="882" kern="1200" baseline="0" dirty="0">
                <a:solidFill>
                  <a:schemeClr val="tx1"/>
                </a:solidFill>
                <a:effectLst/>
                <a:latin typeface="+mn-lt"/>
                <a:ea typeface="+mn-ea"/>
                <a:cs typeface="+mn-cs"/>
              </a:rPr>
              <a:t>How It Works: </a:t>
            </a:r>
            <a:r>
              <a:rPr lang="en-US" sz="882" kern="1200" baseline="0" dirty="0" err="1">
                <a:solidFill>
                  <a:schemeClr val="tx1"/>
                </a:solidFill>
                <a:effectLst/>
                <a:latin typeface="+mn-lt"/>
                <a:ea typeface="+mn-ea"/>
                <a:cs typeface="+mn-cs"/>
              </a:rPr>
              <a:t>SQLIOSim</a:t>
            </a:r>
            <a:r>
              <a:rPr lang="en-US" sz="882" kern="1200" baseline="0" dirty="0">
                <a:solidFill>
                  <a:schemeClr val="tx1"/>
                </a:solidFill>
                <a:effectLst/>
                <a:latin typeface="+mn-lt"/>
                <a:ea typeface="+mn-ea"/>
                <a:cs typeface="+mn-cs"/>
              </a:rPr>
              <a:t> - Running Average, Target Duration, Discarded Buffers ...</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https://techcommunity.microsoft.com/t5/sql-server-support/how-it-works-sqliosim-running-average-target-duration-discarded/ba-p/315599</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a:p>
            <a:endParaRPr lang="en-US"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18</a:t>
            </a:fld>
            <a:endParaRPr lang="en-US" noProof="0" dirty="0"/>
          </a:p>
        </p:txBody>
      </p:sp>
    </p:spTree>
    <p:extLst>
      <p:ext uri="{BB962C8B-B14F-4D97-AF65-F5344CB8AC3E}">
        <p14:creationId xmlns:p14="http://schemas.microsoft.com/office/powerpoint/2010/main" val="268753243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498415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7053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925296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each predicate chosen, we will bucketize them into predicate cardinality ranges based on the runtime cardinality. These plan variants are NOT pre-generated.</a:t>
            </a:r>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Max of 200 plans in QS, 27 plans in cache (up to 3 predicates </a:t>
            </a:r>
            <a:r>
              <a:rPr lang="en-US" dirty="0" err="1"/>
              <a:t>pwr</a:t>
            </a:r>
            <a:r>
              <a:rPr lang="en-US" dirty="0"/>
              <a:t> 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501360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319892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900" b="1" dirty="0"/>
              <a:t>Previous demonstration files are under E:\Archived. </a:t>
            </a:r>
          </a:p>
          <a:p>
            <a:endParaRPr lang="en-US" sz="900" b="1" dirty="0"/>
          </a:p>
          <a:p>
            <a:r>
              <a:rPr lang="en-US" sz="900" b="1" dirty="0"/>
              <a:t>You can open all the demonstrations by using the solutions file :</a:t>
            </a:r>
          </a:p>
          <a:p>
            <a:r>
              <a:rPr lang="en-US" sz="900" b="0" dirty="0"/>
              <a:t>E:\Demos\SQL_PTO_Optional_Demos.ssmssln</a:t>
            </a:r>
            <a:endParaRPr lang="en-US" sz="900" noProof="1">
              <a:solidFill>
                <a:prstClr val="black"/>
              </a:solidFill>
              <a:latin typeface="Segoe UI Light" pitchFamily="34" charset="0"/>
            </a:endParaRPr>
          </a:p>
          <a:p>
            <a:pPr lvl="0" defTabSz="914460">
              <a:lnSpc>
                <a:spcPct val="90000"/>
              </a:lnSpc>
              <a:spcAft>
                <a:spcPts val="333"/>
              </a:spcAft>
              <a:defRPr/>
            </a:pPr>
            <a:endParaRPr lang="en-US" sz="900" noProof="1">
              <a:solidFill>
                <a:prstClr val="black"/>
              </a:solidFill>
              <a:latin typeface="Segoe UI Light" pitchFamily="34" charset="0"/>
            </a:endParaRPr>
          </a:p>
          <a:p>
            <a:r>
              <a:rPr lang="en-US" sz="900" b="1" dirty="0"/>
              <a:t>Individual SQL demo file.</a:t>
            </a:r>
          </a:p>
          <a:p>
            <a:pPr lvl="0" defTabSz="914460">
              <a:lnSpc>
                <a:spcPct val="90000"/>
              </a:lnSpc>
              <a:spcAft>
                <a:spcPts val="333"/>
              </a:spcAft>
              <a:defRPr/>
            </a:pPr>
            <a:r>
              <a:rPr lang="en-US" sz="900" b="0" dirty="0"/>
              <a:t>E:\Demos\Intelligent Query Processing</a:t>
            </a:r>
            <a:r>
              <a:rPr lang="en-US" sz="900" i="1" noProof="1">
                <a:solidFill>
                  <a:prstClr val="black"/>
                </a:solidFill>
                <a:latin typeface="Segoe UI Light" pitchFamily="34" charset="0"/>
              </a:rPr>
              <a:t>\</a:t>
            </a:r>
          </a:p>
          <a:p>
            <a:pPr marL="171450" lvl="0" indent="-171450" defTabSz="914460">
              <a:lnSpc>
                <a:spcPct val="90000"/>
              </a:lnSpc>
              <a:spcAft>
                <a:spcPts val="333"/>
              </a:spcAft>
              <a:buFontTx/>
              <a:buChar char="-"/>
            </a:pPr>
            <a:endParaRPr lang="en-US" sz="882" noProof="0" dirty="0">
              <a:solidFill>
                <a:prstClr val="black"/>
              </a:solidFill>
              <a:latin typeface="Segoe UI Light" pitchFamily="34" charset="0"/>
            </a:endParaRPr>
          </a:p>
          <a:p>
            <a:pPr marL="0" marR="0" lvl="0" indent="0" algn="l" defTabSz="914460" rtl="0" eaLnBrk="1" fontAlgn="auto" latinLnBrk="0" hangingPunct="1">
              <a:lnSpc>
                <a:spcPct val="90000"/>
              </a:lnSpc>
              <a:spcBef>
                <a:spcPts val="333"/>
              </a:spcBef>
              <a:spcAft>
                <a:spcPts val="333"/>
              </a:spcAft>
              <a:buClrTx/>
              <a:buSzTx/>
              <a:buFontTx/>
              <a:buNone/>
              <a:tabLst/>
              <a:defRPr/>
            </a:pPr>
            <a:r>
              <a:rPr lang="en-US" sz="882" i="1" noProof="0" dirty="0" err="1">
                <a:solidFill>
                  <a:prstClr val="black"/>
                </a:solidFill>
                <a:latin typeface="Segoe UI Light" pitchFamily="34" charset="0"/>
              </a:rPr>
              <a:t>aqp_interleaved.sql</a:t>
            </a:r>
            <a:endParaRPr lang="en-US" sz="882" i="1" noProof="0" dirty="0">
              <a:solidFill>
                <a:prstClr val="black"/>
              </a:solidFill>
              <a:latin typeface="Segoe UI Light" pitchFamily="34" charset="0"/>
            </a:endParaRPr>
          </a:p>
          <a:p>
            <a:pPr marL="0" marR="0" lvl="0" indent="0" algn="l" defTabSz="914460" rtl="0" eaLnBrk="1" fontAlgn="auto" latinLnBrk="0" hangingPunct="1">
              <a:lnSpc>
                <a:spcPct val="90000"/>
              </a:lnSpc>
              <a:spcBef>
                <a:spcPts val="333"/>
              </a:spcBef>
              <a:spcAft>
                <a:spcPts val="333"/>
              </a:spcAft>
              <a:buClrTx/>
              <a:buSzTx/>
              <a:buFontTx/>
              <a:buNone/>
              <a:tabLst/>
              <a:defRPr/>
            </a:pPr>
            <a:r>
              <a:rPr lang="en-US" sz="882" i="1" noProof="0" dirty="0" err="1">
                <a:solidFill>
                  <a:prstClr val="black"/>
                </a:solidFill>
                <a:latin typeface="Segoe UI Light" pitchFamily="34" charset="0"/>
              </a:rPr>
              <a:t>iqp_batchmoderow.sql</a:t>
            </a:r>
            <a:endParaRPr lang="en-US" sz="882" i="1" noProof="0" dirty="0">
              <a:solidFill>
                <a:prstClr val="black"/>
              </a:solidFill>
              <a:latin typeface="Segoe UI Light" pitchFamily="34" charset="0"/>
            </a:endParaRPr>
          </a:p>
          <a:p>
            <a:pPr marL="0" marR="0" lvl="0" indent="0" algn="l" defTabSz="914460" rtl="0" eaLnBrk="1" fontAlgn="auto" latinLnBrk="0" hangingPunct="1">
              <a:lnSpc>
                <a:spcPct val="90000"/>
              </a:lnSpc>
              <a:spcBef>
                <a:spcPts val="333"/>
              </a:spcBef>
              <a:spcAft>
                <a:spcPts val="333"/>
              </a:spcAft>
              <a:buClrTx/>
              <a:buSzTx/>
              <a:buFontTx/>
              <a:buNone/>
              <a:tabLst/>
              <a:defRPr/>
            </a:pPr>
            <a:r>
              <a:rPr lang="en-US" sz="882" i="1" noProof="0" dirty="0" err="1">
                <a:solidFill>
                  <a:prstClr val="black"/>
                </a:solidFill>
                <a:latin typeface="Segoe UI Light" pitchFamily="34" charset="0"/>
              </a:rPr>
              <a:t>iqp_rowmodemfg.sql</a:t>
            </a:r>
            <a:endParaRPr lang="en-US" sz="882" i="1" noProof="0" dirty="0">
              <a:solidFill>
                <a:prstClr val="black"/>
              </a:solidFill>
              <a:latin typeface="Segoe UI Light" pitchFamily="34" charset="0"/>
            </a:endParaRPr>
          </a:p>
          <a:p>
            <a:pPr marL="171450" lvl="0" indent="-171450" defTabSz="914460">
              <a:lnSpc>
                <a:spcPct val="90000"/>
              </a:lnSpc>
              <a:spcAft>
                <a:spcPts val="333"/>
              </a:spcAft>
              <a:buFontTx/>
              <a:buChar char="-"/>
            </a:pPr>
            <a:endParaRPr lang="en-US" sz="882" noProof="0" dirty="0">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63873119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800" dirty="0">
                <a:solidFill>
                  <a:srgbClr val="000000"/>
                </a:solidFill>
                <a:latin typeface="Consolas" panose="020B0609020204030204" pitchFamily="49" charset="0"/>
              </a:rPr>
              <a:t>M07L04Lab01</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268009592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6252664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s-MX" dirty="0"/>
              <a:t>Q1: </a:t>
            </a:r>
            <a:r>
              <a:rPr lang="en-US" dirty="0"/>
              <a:t>Is it possible to disable Intelligent Query Processing features?</a:t>
            </a:r>
          </a:p>
          <a:p>
            <a:r>
              <a:rPr lang="en-US" dirty="0"/>
              <a:t>A1: Yes, you can disable all IQP features by reducing the compatibility level of the database. In some cases you can use </a:t>
            </a:r>
            <a:r>
              <a:rPr lang="en-US" dirty="0">
                <a:solidFill>
                  <a:srgbClr val="0000FF"/>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DATABASE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SCOPED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CONFIGURATION</a:t>
            </a:r>
            <a:r>
              <a:rPr lang="en-US" dirty="0">
                <a:solidFill>
                  <a:srgbClr val="000000"/>
                </a:solidFill>
                <a:latin typeface="Consolas" panose="020B0609020204030204" pitchFamily="49" charset="0"/>
              </a:rPr>
              <a:t>  to disable the feature and you can also use query hits to disable the feature at sentence level.</a:t>
            </a:r>
          </a:p>
          <a:p>
            <a:endParaRPr lang="en-US" dirty="0">
              <a:solidFill>
                <a:srgbClr val="000000"/>
              </a:solidFill>
              <a:latin typeface="Consolas" panose="020B0609020204030204" pitchFamily="49"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solidFill>
                  <a:srgbClr val="000000"/>
                </a:solidFill>
                <a:latin typeface="Consolas" panose="020B0609020204030204" pitchFamily="49" charset="0"/>
              </a:rPr>
              <a:t>Q2: </a:t>
            </a:r>
            <a:r>
              <a:rPr lang="en-US" sz="900" kern="1200" noProof="0" dirty="0">
                <a:solidFill>
                  <a:srgbClr val="FFFFFF"/>
                </a:solidFill>
                <a:latin typeface="+mn-lt"/>
                <a:ea typeface="+mn-ea"/>
                <a:cs typeface="+mn-cs"/>
              </a:rPr>
              <a:t>On queries not using Interleaved </a:t>
            </a:r>
            <a:r>
              <a:rPr lang="en-US" sz="900" kern="1200" dirty="0">
                <a:solidFill>
                  <a:srgbClr val="FFFFFF"/>
                </a:solidFill>
                <a:latin typeface="+mn-lt"/>
                <a:ea typeface="+mn-ea"/>
                <a:cs typeface="+mn-cs"/>
              </a:rPr>
              <a:t>execution for MSTVFs. How many rows are estimated for a MSTVFs?</a:t>
            </a:r>
          </a:p>
          <a:p>
            <a:r>
              <a:rPr lang="en-US" dirty="0">
                <a:solidFill>
                  <a:srgbClr val="000000"/>
                </a:solidFill>
                <a:latin typeface="Consolas" panose="020B0609020204030204" pitchFamily="49" charset="0"/>
              </a:rPr>
              <a:t>A2: </a:t>
            </a:r>
            <a:r>
              <a:rPr lang="en-US" sz="882" b="0" i="0" kern="1200" baseline="0" dirty="0">
                <a:solidFill>
                  <a:schemeClr val="tx1"/>
                </a:solidFill>
                <a:effectLst/>
                <a:latin typeface="+mn-lt"/>
                <a:ea typeface="+mn-ea"/>
                <a:cs typeface="+mn-cs"/>
              </a:rPr>
              <a:t>MSTVFs have a fixed cardinality guess of 100 starting with SQL Server 2014 (12.x), and 1 for earlier SQL Server versions.</a:t>
            </a:r>
          </a:p>
          <a:p>
            <a:endParaRPr lang="en-US" sz="882" b="0" i="0" kern="1200" baseline="0" dirty="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882" b="0" i="0" kern="1200" baseline="0" dirty="0">
                <a:solidFill>
                  <a:schemeClr val="tx1"/>
                </a:solidFill>
                <a:effectLst/>
                <a:latin typeface="+mn-lt"/>
                <a:ea typeface="+mn-ea"/>
                <a:cs typeface="+mn-cs"/>
              </a:rPr>
              <a:t>Q3 </a:t>
            </a:r>
            <a:r>
              <a:rPr lang="en-US" sz="900" b="0" i="0" kern="1200" dirty="0"/>
              <a:t>Does table variable deferred compilation increase the recompilation frequency?</a:t>
            </a:r>
            <a:endParaRPr lang="en-US" sz="900" kern="1200" dirty="0">
              <a:solidFill>
                <a:srgbClr val="FFFFFF"/>
              </a:solidFill>
              <a:latin typeface="+mn-lt"/>
              <a:ea typeface="+mn-ea"/>
              <a:cs typeface="+mn-cs"/>
            </a:endParaRPr>
          </a:p>
          <a:p>
            <a:r>
              <a:rPr lang="en-US" dirty="0">
                <a:solidFill>
                  <a:srgbClr val="000000"/>
                </a:solidFill>
                <a:latin typeface="Consolas" panose="020B0609020204030204" pitchFamily="49" charset="0"/>
              </a:rPr>
              <a:t>A3: </a:t>
            </a:r>
            <a:r>
              <a:rPr lang="en-US" sz="882" b="0" i="0" kern="1200" baseline="0" dirty="0">
                <a:solidFill>
                  <a:schemeClr val="tx1"/>
                </a:solidFill>
                <a:effectLst/>
                <a:latin typeface="+mn-lt"/>
                <a:ea typeface="+mn-ea"/>
                <a:cs typeface="+mn-cs"/>
              </a:rPr>
              <a:t>Table variable deferred compilation doesn't increase recompilation frequency. Rather, it shifts where the initial compilation occurs. The resulting cached plan generates based on the initial deferred compilation table variable row count. </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solidFill>
                  <a:srgbClr val="000000"/>
                </a:solidFill>
                <a:latin typeface="Consolas" panose="020B0609020204030204" pitchFamily="49" charset="0"/>
              </a:rPr>
              <a:t>Q4: </a:t>
            </a:r>
            <a:r>
              <a:rPr lang="en-US" sz="900" kern="1200" noProof="0" dirty="0">
                <a:solidFill>
                  <a:srgbClr val="FFFFFF"/>
                </a:solidFill>
                <a:latin typeface="+mn-lt"/>
                <a:ea typeface="+mn-ea"/>
                <a:cs typeface="+mn-cs"/>
              </a:rPr>
              <a:t>On queries not using </a:t>
            </a:r>
            <a:r>
              <a:rPr lang="en-US" sz="900" b="0" i="0" dirty="0"/>
              <a:t>table variable deferred compilation</a:t>
            </a:r>
            <a:r>
              <a:rPr lang="en-US" sz="900" dirty="0">
                <a:solidFill>
                  <a:srgbClr val="FFFFFF"/>
                </a:solidFill>
                <a:latin typeface="+mn-lt"/>
                <a:ea typeface="+mn-ea"/>
                <a:cs typeface="+mn-cs"/>
              </a:rPr>
              <a:t>. How many rows are estimated for a table variable?</a:t>
            </a:r>
            <a:endParaRPr lang="en-US" sz="900" dirty="0"/>
          </a:p>
          <a:p>
            <a:r>
              <a:rPr lang="en-US" dirty="0">
                <a:solidFill>
                  <a:srgbClr val="000000"/>
                </a:solidFill>
                <a:latin typeface="Consolas" panose="020B0609020204030204" pitchFamily="49" charset="0"/>
              </a:rPr>
              <a:t>A4: A fixed guess of 1 row</a:t>
            </a:r>
          </a:p>
          <a:p>
            <a:endParaRPr lang="en-US" dirty="0">
              <a:solidFill>
                <a:srgbClr val="000000"/>
              </a:solidFill>
              <a:latin typeface="Consolas" panose="020B0609020204030204" pitchFamily="49"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solidFill>
                  <a:srgbClr val="000000"/>
                </a:solidFill>
                <a:latin typeface="Consolas" panose="020B0609020204030204" pitchFamily="49" charset="0"/>
              </a:rPr>
              <a:t>Q5: </a:t>
            </a:r>
            <a:r>
              <a:rPr lang="en-US" sz="900" kern="1200" noProof="0" dirty="0"/>
              <a:t>What is the minimum compatibility level that supports </a:t>
            </a:r>
            <a:r>
              <a:rPr lang="en-US" sz="900" kern="1200" noProof="0" dirty="0">
                <a:solidFill>
                  <a:srgbClr val="FFFFFF"/>
                </a:solidFill>
                <a:latin typeface="+mn-lt"/>
                <a:ea typeface="+mn-ea"/>
                <a:cs typeface="+mn-cs"/>
              </a:rPr>
              <a:t>Batch mode on rowstore?</a:t>
            </a:r>
          </a:p>
          <a:p>
            <a:r>
              <a:rPr lang="en-US" dirty="0">
                <a:solidFill>
                  <a:srgbClr val="000000"/>
                </a:solidFill>
                <a:latin typeface="Consolas" panose="020B0609020204030204" pitchFamily="49" charset="0"/>
              </a:rPr>
              <a:t>A5:  150</a:t>
            </a:r>
          </a:p>
          <a:p>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151</a:t>
            </a:fld>
            <a:endParaRPr lang="en-US" noProof="0" dirty="0"/>
          </a:p>
        </p:txBody>
      </p:sp>
    </p:spTree>
    <p:extLst>
      <p:ext uri="{BB962C8B-B14F-4D97-AF65-F5344CB8AC3E}">
        <p14:creationId xmlns:p14="http://schemas.microsoft.com/office/powerpoint/2010/main" val="42840038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2976165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baseline="0" dirty="0">
                <a:solidFill>
                  <a:schemeClr val="tx1"/>
                </a:solidFill>
                <a:effectLst/>
                <a:latin typeface="+mn-lt"/>
                <a:ea typeface="+mn-ea"/>
                <a:cs typeface="+mn-cs"/>
              </a:rPr>
              <a:t>How It Works: </a:t>
            </a:r>
            <a:r>
              <a:rPr lang="en-US" sz="900" kern="1200" baseline="0" dirty="0" err="1">
                <a:solidFill>
                  <a:schemeClr val="tx1"/>
                </a:solidFill>
                <a:effectLst/>
                <a:latin typeface="+mn-lt"/>
                <a:ea typeface="+mn-ea"/>
                <a:cs typeface="+mn-cs"/>
              </a:rPr>
              <a:t>SQLIOSim</a:t>
            </a:r>
            <a:r>
              <a:rPr lang="en-US" sz="900" kern="1200" baseline="0" dirty="0">
                <a:solidFill>
                  <a:schemeClr val="tx1"/>
                </a:solidFill>
                <a:effectLst/>
                <a:latin typeface="+mn-lt"/>
                <a:ea typeface="+mn-ea"/>
                <a:cs typeface="+mn-cs"/>
              </a:rPr>
              <a:t> - Running Average, Target Duration, Discarded Buffers ...</a:t>
            </a:r>
          </a:p>
          <a:p>
            <a:r>
              <a:rPr lang="en-US" sz="900" i="1" kern="1200" baseline="0" dirty="0">
                <a:solidFill>
                  <a:schemeClr val="tx1"/>
                </a:solidFill>
                <a:effectLst/>
                <a:latin typeface="+mn-lt"/>
                <a:ea typeface="+mn-ea"/>
                <a:cs typeface="+mn-cs"/>
              </a:rPr>
              <a:t>From &lt;</a:t>
            </a:r>
            <a:r>
              <a:rPr lang="en-US" sz="900" i="1" kern="1200" baseline="0" dirty="0">
                <a:solidFill>
                  <a:schemeClr val="tx1"/>
                </a:solidFill>
                <a:effectLst/>
                <a:latin typeface="+mn-lt"/>
                <a:ea typeface="+mn-ea"/>
                <a:cs typeface="+mn-cs"/>
                <a:hlinkClick r:id="rId3"/>
              </a:rPr>
              <a:t>https://techcommunity.microsoft.com/t5/sql-server-support/how-it-works-sqliosim-running-average-target-duration-discarded/ba-p/315599</a:t>
            </a:r>
            <a:r>
              <a:rPr lang="en-US" sz="900" i="1" kern="1200" baseline="0" dirty="0">
                <a:solidFill>
                  <a:schemeClr val="tx1"/>
                </a:solidFill>
                <a:effectLst/>
                <a:latin typeface="+mn-lt"/>
                <a:ea typeface="+mn-ea"/>
                <a:cs typeface="+mn-cs"/>
              </a:rPr>
              <a:t>&gt; </a:t>
            </a:r>
            <a:endParaRPr lang="en-US" sz="900" kern="1200" baseline="0" dirty="0">
              <a:solidFill>
                <a:schemeClr val="tx1"/>
              </a:solidFill>
              <a:effectLst/>
              <a:latin typeface="+mn-lt"/>
              <a:ea typeface="+mn-ea"/>
              <a:cs typeface="+mn-cs"/>
            </a:endParaRPr>
          </a:p>
          <a:p>
            <a:endParaRPr lang="en-US" sz="900" b="1" dirty="0"/>
          </a:p>
          <a:p>
            <a:r>
              <a:rPr lang="en-US" sz="900" b="1" dirty="0"/>
              <a:t>Running Average IO Duration (</a:t>
            </a:r>
            <a:r>
              <a:rPr lang="en-US" sz="900" b="1" dirty="0" err="1"/>
              <a:t>ms</a:t>
            </a:r>
            <a:r>
              <a:rPr lang="en-US" sz="900" b="1" dirty="0"/>
              <a:t>) </a:t>
            </a:r>
            <a:r>
              <a:rPr lang="en-US" sz="900" dirty="0"/>
              <a:t>The Running Average IO Duration is response time in Milliseconds that was noticed during the life of the stress test.</a:t>
            </a:r>
          </a:p>
          <a:p>
            <a:r>
              <a:rPr lang="en-US" sz="900" dirty="0"/>
              <a:t>If the duration of any IO exceeds 15 seconds, a warning is printed. The running average is not exactly what you might think of when you think of average. It is similar to that used in the Checkpoint logic of SQL Server.</a:t>
            </a:r>
          </a:p>
          <a:p>
            <a:endParaRPr lang="en-US" sz="900" dirty="0"/>
          </a:p>
          <a:p>
            <a:r>
              <a:rPr lang="en-US" sz="900" b="1" dirty="0"/>
              <a:t>Number of times IO throttled</a:t>
            </a:r>
            <a:r>
              <a:rPr lang="en-US" sz="900" dirty="0"/>
              <a:t> The Number of times IO throttled represents the number of times we removed a request because the duration exceeded and the running average IO duration was going above the target IO duration.</a:t>
            </a:r>
          </a:p>
          <a:p>
            <a:endParaRPr lang="en-US" sz="900" dirty="0"/>
          </a:p>
          <a:p>
            <a:r>
              <a:rPr lang="en-US" sz="900" b="1" dirty="0"/>
              <a:t>IO request blocks</a:t>
            </a:r>
            <a:r>
              <a:rPr lang="en-US" sz="900" dirty="0"/>
              <a:t> The Io Request blocks indicate the number of IO request blocks the logical file has at the time of report (or at the time test ended). The number of IO Request blocks also shows the number of concurrent outstanding IO requests the file had to meet the specified target IO duration. </a:t>
            </a:r>
          </a:p>
          <a:p>
            <a:endParaRPr lang="en-US" dirty="0"/>
          </a:p>
          <a:p>
            <a:r>
              <a:rPr lang="en-US" sz="900" b="1" i="0" kern="1200" baseline="0" dirty="0">
                <a:solidFill>
                  <a:schemeClr val="tx1"/>
                </a:solidFill>
                <a:effectLst/>
                <a:latin typeface="+mn-lt"/>
                <a:ea typeface="+mn-ea"/>
                <a:cs typeface="+mn-cs"/>
              </a:rPr>
              <a:t>Reads:</a:t>
            </a:r>
            <a:r>
              <a:rPr lang="en-US" sz="900" b="0" i="0" kern="1200" baseline="0" dirty="0">
                <a:solidFill>
                  <a:schemeClr val="tx1"/>
                </a:solidFill>
                <a:effectLst/>
                <a:latin typeface="+mn-lt"/>
                <a:ea typeface="+mn-ea"/>
                <a:cs typeface="+mn-cs"/>
              </a:rPr>
              <a:t> The counter that tracks this is </a:t>
            </a:r>
            <a:r>
              <a:rPr lang="en-US" sz="900" b="0" i="0" kern="1200" baseline="0" dirty="0" err="1">
                <a:solidFill>
                  <a:schemeClr val="tx1"/>
                </a:solidFill>
                <a:effectLst/>
                <a:latin typeface="+mn-lt"/>
                <a:ea typeface="+mn-ea"/>
                <a:cs typeface="+mn-cs"/>
              </a:rPr>
              <a:t>m_lReads</a:t>
            </a:r>
            <a:r>
              <a:rPr lang="en-US" sz="900" b="0" i="0" kern="1200" baseline="0" dirty="0">
                <a:solidFill>
                  <a:schemeClr val="tx1"/>
                </a:solidFill>
                <a:effectLst/>
                <a:latin typeface="+mn-lt"/>
                <a:ea typeface="+mn-ea"/>
                <a:cs typeface="+mn-cs"/>
              </a:rPr>
              <a:t>. This value is initialized to 0 when the logical file is created and is incremented in </a:t>
            </a:r>
            <a:r>
              <a:rPr lang="en-US" sz="900" b="0" i="0" kern="1200" baseline="0" dirty="0" err="1">
                <a:solidFill>
                  <a:schemeClr val="tx1"/>
                </a:solidFill>
                <a:effectLst/>
                <a:latin typeface="+mn-lt"/>
                <a:ea typeface="+mn-ea"/>
                <a:cs typeface="+mn-cs"/>
              </a:rPr>
              <a:t>FPostRead</a:t>
            </a:r>
            <a:r>
              <a:rPr lang="en-US" sz="900" b="0" i="0" kern="1200" baseline="0" dirty="0">
                <a:solidFill>
                  <a:schemeClr val="tx1"/>
                </a:solidFill>
                <a:effectLst/>
                <a:latin typeface="+mn-lt"/>
                <a:ea typeface="+mn-ea"/>
                <a:cs typeface="+mn-cs"/>
              </a:rPr>
              <a:t>. This counter is incremented each time a request to read a buffer is posted. This counter does not include the Scatter Reads.</a:t>
            </a:r>
          </a:p>
          <a:p>
            <a:r>
              <a:rPr lang="en-US" sz="900" b="0" i="0" kern="1200" baseline="0" dirty="0">
                <a:solidFill>
                  <a:schemeClr val="tx1"/>
                </a:solidFill>
                <a:effectLst/>
                <a:latin typeface="+mn-lt"/>
                <a:ea typeface="+mn-ea"/>
                <a:cs typeface="+mn-cs"/>
              </a:rPr>
              <a:t> </a:t>
            </a:r>
          </a:p>
          <a:p>
            <a:r>
              <a:rPr lang="en-US" sz="900" b="1" i="0" kern="1200" baseline="0" dirty="0">
                <a:solidFill>
                  <a:schemeClr val="tx1"/>
                </a:solidFill>
                <a:effectLst/>
                <a:latin typeface="+mn-lt"/>
                <a:ea typeface="+mn-ea"/>
                <a:cs typeface="+mn-cs"/>
              </a:rPr>
              <a:t>Scatter Reads:</a:t>
            </a:r>
            <a:r>
              <a:rPr lang="en-US" sz="900" b="0" i="0" kern="1200" baseline="0" dirty="0">
                <a:solidFill>
                  <a:schemeClr val="tx1"/>
                </a:solidFill>
                <a:effectLst/>
                <a:latin typeface="+mn-lt"/>
                <a:ea typeface="+mn-ea"/>
                <a:cs typeface="+mn-cs"/>
              </a:rPr>
              <a:t> The counter that tracks this is </a:t>
            </a:r>
            <a:r>
              <a:rPr lang="en-US" sz="900" b="0" i="0" kern="1200" baseline="0" dirty="0" err="1">
                <a:solidFill>
                  <a:schemeClr val="tx1"/>
                </a:solidFill>
                <a:effectLst/>
                <a:latin typeface="+mn-lt"/>
                <a:ea typeface="+mn-ea"/>
                <a:cs typeface="+mn-cs"/>
              </a:rPr>
              <a:t>m_lScatterReads</a:t>
            </a:r>
            <a:r>
              <a:rPr lang="en-US" sz="900" b="0" i="0" kern="1200" baseline="0" dirty="0">
                <a:solidFill>
                  <a:schemeClr val="tx1"/>
                </a:solidFill>
                <a:effectLst/>
                <a:latin typeface="+mn-lt"/>
                <a:ea typeface="+mn-ea"/>
                <a:cs typeface="+mn-cs"/>
              </a:rPr>
              <a:t>. This value is initialized to 0 when the logical file is created and is incremented in </a:t>
            </a:r>
            <a:r>
              <a:rPr lang="en-US" sz="900" b="0" i="0" kern="1200" baseline="0" dirty="0" err="1">
                <a:solidFill>
                  <a:schemeClr val="tx1"/>
                </a:solidFill>
                <a:effectLst/>
                <a:latin typeface="+mn-lt"/>
                <a:ea typeface="+mn-ea"/>
                <a:cs typeface="+mn-cs"/>
              </a:rPr>
              <a:t>FPostScatterRead</a:t>
            </a:r>
            <a:r>
              <a:rPr lang="en-US" sz="900" b="0" i="0" kern="1200" baseline="0" dirty="0">
                <a:solidFill>
                  <a:schemeClr val="tx1"/>
                </a:solidFill>
                <a:effectLst/>
                <a:latin typeface="+mn-lt"/>
                <a:ea typeface="+mn-ea"/>
                <a:cs typeface="+mn-cs"/>
              </a:rPr>
              <a:t>. This counter is incremented each time a request to read a buffer is posted. This counter does not include the Non Scatter Reads.</a:t>
            </a:r>
          </a:p>
          <a:p>
            <a:r>
              <a:rPr lang="en-US" sz="900" b="0" i="0" kern="1200" baseline="0" dirty="0">
                <a:solidFill>
                  <a:schemeClr val="tx1"/>
                </a:solidFill>
                <a:effectLst/>
                <a:latin typeface="+mn-lt"/>
                <a:ea typeface="+mn-ea"/>
                <a:cs typeface="+mn-cs"/>
              </a:rPr>
              <a:t>  </a:t>
            </a:r>
          </a:p>
          <a:p>
            <a:r>
              <a:rPr lang="en-US" sz="900" b="1" i="0" kern="1200" baseline="0" dirty="0">
                <a:solidFill>
                  <a:schemeClr val="tx1"/>
                </a:solidFill>
                <a:effectLst/>
                <a:latin typeface="+mn-lt"/>
                <a:ea typeface="+mn-ea"/>
                <a:cs typeface="+mn-cs"/>
              </a:rPr>
              <a:t>Writes:</a:t>
            </a:r>
            <a:r>
              <a:rPr lang="en-US" sz="900" b="0" i="0" kern="1200" baseline="0" dirty="0">
                <a:solidFill>
                  <a:schemeClr val="tx1"/>
                </a:solidFill>
                <a:effectLst/>
                <a:latin typeface="+mn-lt"/>
                <a:ea typeface="+mn-ea"/>
                <a:cs typeface="+mn-cs"/>
              </a:rPr>
              <a:t>   The counter that tracks this is </a:t>
            </a:r>
            <a:r>
              <a:rPr lang="en-US" sz="900" b="0" i="0" kern="1200" baseline="0" dirty="0" err="1">
                <a:solidFill>
                  <a:schemeClr val="tx1"/>
                </a:solidFill>
                <a:effectLst/>
                <a:latin typeface="+mn-lt"/>
                <a:ea typeface="+mn-ea"/>
                <a:cs typeface="+mn-cs"/>
              </a:rPr>
              <a:t>m_lWrites</a:t>
            </a:r>
            <a:r>
              <a:rPr lang="en-US" sz="900" b="0" i="0" kern="1200" baseline="0" dirty="0">
                <a:solidFill>
                  <a:schemeClr val="tx1"/>
                </a:solidFill>
                <a:effectLst/>
                <a:latin typeface="+mn-lt"/>
                <a:ea typeface="+mn-ea"/>
                <a:cs typeface="+mn-cs"/>
              </a:rPr>
              <a:t>. This value is initialized to 0 when the logical file is created and is incremented in </a:t>
            </a:r>
            <a:r>
              <a:rPr lang="en-US" sz="900" b="0" i="0" kern="1200" baseline="0" dirty="0" err="1">
                <a:solidFill>
                  <a:schemeClr val="tx1"/>
                </a:solidFill>
                <a:effectLst/>
                <a:latin typeface="+mn-lt"/>
                <a:ea typeface="+mn-ea"/>
                <a:cs typeface="+mn-cs"/>
              </a:rPr>
              <a:t>FPostWrite</a:t>
            </a:r>
            <a:r>
              <a:rPr lang="en-US" sz="900" b="0" i="0" kern="1200" baseline="0" dirty="0">
                <a:solidFill>
                  <a:schemeClr val="tx1"/>
                </a:solidFill>
                <a:effectLst/>
                <a:latin typeface="+mn-lt"/>
                <a:ea typeface="+mn-ea"/>
                <a:cs typeface="+mn-cs"/>
              </a:rPr>
              <a:t>. This counter is incremented each time a request to write a buffer is posted. This counter does not include the Gather Writes.</a:t>
            </a:r>
          </a:p>
          <a:p>
            <a:r>
              <a:rPr lang="en-US" sz="900" b="0" i="0" kern="1200" baseline="0" dirty="0">
                <a:solidFill>
                  <a:schemeClr val="tx1"/>
                </a:solidFill>
                <a:effectLst/>
                <a:latin typeface="+mn-lt"/>
                <a:ea typeface="+mn-ea"/>
                <a:cs typeface="+mn-cs"/>
              </a:rPr>
              <a:t> </a:t>
            </a:r>
          </a:p>
          <a:p>
            <a:r>
              <a:rPr lang="en-US" sz="900" b="1" i="0" kern="1200" baseline="0" dirty="0">
                <a:solidFill>
                  <a:schemeClr val="tx1"/>
                </a:solidFill>
                <a:effectLst/>
                <a:latin typeface="+mn-lt"/>
                <a:ea typeface="+mn-ea"/>
                <a:cs typeface="+mn-cs"/>
              </a:rPr>
              <a:t>Gather Writes:</a:t>
            </a:r>
            <a:r>
              <a:rPr lang="en-US" sz="900" b="0" i="0" kern="1200" baseline="0" dirty="0">
                <a:solidFill>
                  <a:schemeClr val="tx1"/>
                </a:solidFill>
                <a:effectLst/>
                <a:latin typeface="+mn-lt"/>
                <a:ea typeface="+mn-ea"/>
                <a:cs typeface="+mn-cs"/>
              </a:rPr>
              <a:t> The counter that tracks this is </a:t>
            </a:r>
            <a:r>
              <a:rPr lang="en-US" sz="900" b="0" i="0" kern="1200" baseline="0" dirty="0" err="1">
                <a:solidFill>
                  <a:schemeClr val="tx1"/>
                </a:solidFill>
                <a:effectLst/>
                <a:latin typeface="+mn-lt"/>
                <a:ea typeface="+mn-ea"/>
                <a:cs typeface="+mn-cs"/>
              </a:rPr>
              <a:t>m_lGatherWrites</a:t>
            </a:r>
            <a:r>
              <a:rPr lang="en-US" sz="900" b="0" i="0" kern="1200" baseline="0" dirty="0">
                <a:solidFill>
                  <a:schemeClr val="tx1"/>
                </a:solidFill>
                <a:effectLst/>
                <a:latin typeface="+mn-lt"/>
                <a:ea typeface="+mn-ea"/>
                <a:cs typeface="+mn-cs"/>
              </a:rPr>
              <a:t>. This value is initialized to 0 when the logical file is created and is incremented in </a:t>
            </a:r>
            <a:r>
              <a:rPr lang="en-US" sz="900" b="0" i="0" kern="1200" baseline="0" dirty="0" err="1">
                <a:solidFill>
                  <a:schemeClr val="tx1"/>
                </a:solidFill>
                <a:effectLst/>
                <a:latin typeface="+mn-lt"/>
                <a:ea typeface="+mn-ea"/>
                <a:cs typeface="+mn-cs"/>
              </a:rPr>
              <a:t>FPostGatherWrite</a:t>
            </a:r>
            <a:r>
              <a:rPr lang="en-US" sz="900" b="0" i="0" kern="1200" baseline="0" dirty="0">
                <a:solidFill>
                  <a:schemeClr val="tx1"/>
                </a:solidFill>
                <a:effectLst/>
                <a:latin typeface="+mn-lt"/>
                <a:ea typeface="+mn-ea"/>
                <a:cs typeface="+mn-cs"/>
              </a:rPr>
              <a:t>. This counter is incremented each time a request to read a buffer is posted. This counter does not include the Non Gather Writes.</a:t>
            </a:r>
          </a:p>
          <a:p>
            <a:r>
              <a:rPr lang="en-US" sz="900" b="0" i="0" kern="1200" baseline="0" dirty="0">
                <a:solidFill>
                  <a:schemeClr val="tx1"/>
                </a:solidFill>
                <a:effectLst/>
                <a:latin typeface="+mn-lt"/>
                <a:ea typeface="+mn-ea"/>
                <a:cs typeface="+mn-cs"/>
              </a:rPr>
              <a:t> </a:t>
            </a:r>
          </a:p>
          <a:p>
            <a:r>
              <a:rPr lang="en-US" sz="900" b="1" i="0" kern="1200" baseline="0" dirty="0">
                <a:solidFill>
                  <a:schemeClr val="tx1"/>
                </a:solidFill>
                <a:effectLst/>
                <a:latin typeface="+mn-lt"/>
                <a:ea typeface="+mn-ea"/>
                <a:cs typeface="+mn-cs"/>
              </a:rPr>
              <a:t>Total IO Time (</a:t>
            </a:r>
            <a:r>
              <a:rPr lang="en-US" sz="900" b="1" i="0" kern="1200" baseline="0" dirty="0" err="1">
                <a:solidFill>
                  <a:schemeClr val="tx1"/>
                </a:solidFill>
                <a:effectLst/>
                <a:latin typeface="+mn-lt"/>
                <a:ea typeface="+mn-ea"/>
                <a:cs typeface="+mn-cs"/>
              </a:rPr>
              <a:t>ms</a:t>
            </a:r>
            <a:r>
              <a:rPr lang="en-US" sz="900" b="1" i="0" kern="1200" baseline="0" dirty="0">
                <a:solidFill>
                  <a:schemeClr val="tx1"/>
                </a:solidFill>
                <a:effectLst/>
                <a:latin typeface="+mn-lt"/>
                <a:ea typeface="+mn-ea"/>
                <a:cs typeface="+mn-cs"/>
              </a:rPr>
              <a:t>):</a:t>
            </a:r>
            <a:r>
              <a:rPr lang="en-US" sz="900" b="0" i="0" kern="1200" baseline="0" dirty="0">
                <a:solidFill>
                  <a:schemeClr val="tx1"/>
                </a:solidFill>
                <a:effectLst/>
                <a:latin typeface="+mn-lt"/>
                <a:ea typeface="+mn-ea"/>
                <a:cs typeface="+mn-cs"/>
              </a:rPr>
              <a:t> The total IO Time shows the cumulative time taken by all IO operations on the file. If we divide the Total IO Time with the total number of IOs(</a:t>
            </a:r>
            <a:r>
              <a:rPr lang="en-US" sz="900" b="0" i="0" kern="1200" baseline="0" dirty="0" err="1">
                <a:solidFill>
                  <a:schemeClr val="tx1"/>
                </a:solidFill>
                <a:effectLst/>
                <a:latin typeface="+mn-lt"/>
                <a:ea typeface="+mn-ea"/>
                <a:cs typeface="+mn-cs"/>
              </a:rPr>
              <a:t>reads+writes_scatterreads+gatherwrites</a:t>
            </a:r>
            <a:r>
              <a:rPr lang="en-US" sz="900" b="0" i="0" kern="1200" baseline="0" dirty="0">
                <a:solidFill>
                  <a:schemeClr val="tx1"/>
                </a:solidFill>
                <a:effectLst/>
                <a:latin typeface="+mn-lt"/>
                <a:ea typeface="+mn-ea"/>
                <a:cs typeface="+mn-cs"/>
              </a:rPr>
              <a:t>) we will get the traditional average (sum/total) type average over the period of the whole test where as the Running Average IO Duration is only for the last 32 requests as discussed in previous sections.</a:t>
            </a:r>
          </a:p>
          <a:p>
            <a:endParaRPr lang="en-US" sz="900" b="0" i="0" kern="1200" baseline="0" dirty="0">
              <a:solidFill>
                <a:schemeClr val="tx1"/>
              </a:solidFill>
              <a:effectLst/>
              <a:latin typeface="+mn-lt"/>
              <a:ea typeface="+mn-ea"/>
              <a:cs typeface="+mn-cs"/>
            </a:endParaRPr>
          </a:p>
          <a:p>
            <a:r>
              <a:rPr lang="en-US" sz="900" b="1" i="0" kern="1200" baseline="0" dirty="0">
                <a:solidFill>
                  <a:schemeClr val="tx1"/>
                </a:solidFill>
                <a:effectLst/>
                <a:latin typeface="+mn-lt"/>
                <a:ea typeface="+mn-ea"/>
                <a:cs typeface="+mn-cs"/>
              </a:rPr>
              <a:t>Validation</a:t>
            </a:r>
            <a:endParaRPr lang="en-US" sz="900" b="0" i="0" kern="1200" baseline="0" dirty="0">
              <a:solidFill>
                <a:schemeClr val="tx1"/>
              </a:solidFill>
              <a:effectLst/>
              <a:latin typeface="+mn-lt"/>
              <a:ea typeface="+mn-ea"/>
              <a:cs typeface="+mn-cs"/>
            </a:endParaRPr>
          </a:p>
          <a:p>
            <a:r>
              <a:rPr lang="en-US" sz="900" b="0" i="0" kern="1200" baseline="0" dirty="0">
                <a:solidFill>
                  <a:schemeClr val="tx1"/>
                </a:solidFill>
                <a:effectLst/>
                <a:latin typeface="+mn-lt"/>
                <a:ea typeface="+mn-ea"/>
                <a:cs typeface="+mn-cs"/>
              </a:rPr>
              <a:t>The following message is logged when the buffer pool is shutdown.</a:t>
            </a:r>
          </a:p>
          <a:p>
            <a:r>
              <a:rPr lang="en-US" sz="900" b="0" i="0" kern="1200" baseline="0" dirty="0">
                <a:solidFill>
                  <a:schemeClr val="tx1"/>
                </a:solidFill>
                <a:effectLst/>
                <a:latin typeface="+mn-lt"/>
                <a:ea typeface="+mn-ea"/>
                <a:cs typeface="+mn-cs"/>
              </a:rPr>
              <a:t>Buffer Pool: validated buffers 327317, pages 438912, discarded buffers 375356</a:t>
            </a:r>
          </a:p>
          <a:p>
            <a:endParaRPr lang="en-US" sz="900" b="0" i="0" kern="1200" baseline="0" dirty="0">
              <a:solidFill>
                <a:schemeClr val="tx1"/>
              </a:solidFill>
              <a:effectLst/>
              <a:latin typeface="+mn-lt"/>
              <a:ea typeface="+mn-ea"/>
              <a:cs typeface="+mn-cs"/>
            </a:endParaRPr>
          </a:p>
          <a:p>
            <a:r>
              <a:rPr lang="en-US" sz="900" b="1" i="0" kern="1200" baseline="0" dirty="0">
                <a:solidFill>
                  <a:schemeClr val="tx1"/>
                </a:solidFill>
                <a:effectLst/>
                <a:latin typeface="+mn-lt"/>
                <a:ea typeface="+mn-ea"/>
                <a:cs typeface="+mn-cs"/>
              </a:rPr>
              <a:t>Validated buffers:</a:t>
            </a:r>
            <a:r>
              <a:rPr lang="en-US" sz="900" b="0" i="0" kern="1200" baseline="0" dirty="0">
                <a:solidFill>
                  <a:schemeClr val="tx1"/>
                </a:solidFill>
                <a:effectLst/>
                <a:latin typeface="+mn-lt"/>
                <a:ea typeface="+mn-ea"/>
                <a:cs typeface="+mn-cs"/>
              </a:rPr>
              <a:t> The buffer pool for </a:t>
            </a:r>
            <a:r>
              <a:rPr lang="en-US" sz="900" b="0" i="0" kern="1200" baseline="0" dirty="0" err="1">
                <a:solidFill>
                  <a:schemeClr val="tx1"/>
                </a:solidFill>
                <a:effectLst/>
                <a:latin typeface="+mn-lt"/>
                <a:ea typeface="+mn-ea"/>
                <a:cs typeface="+mn-cs"/>
              </a:rPr>
              <a:t>SQLIOSim</a:t>
            </a:r>
            <a:r>
              <a:rPr lang="en-US" sz="900" b="0" i="0" kern="1200" baseline="0" dirty="0">
                <a:solidFill>
                  <a:schemeClr val="tx1"/>
                </a:solidFill>
                <a:effectLst/>
                <a:latin typeface="+mn-lt"/>
                <a:ea typeface="+mn-ea"/>
                <a:cs typeface="+mn-cs"/>
              </a:rPr>
              <a:t> is similar to that in the SQL Server proper. Each 8K page in memory has an overhead structure (BUF) that has the status and other tracking information. These are also the used as part of the hashing mechanisms. Validating a buffer means that the buffer status matches the page. For example the page number in the buffer matches that on the page. Commonly seen in SQL Server as a 605 error when a mismatch is detected.</a:t>
            </a:r>
          </a:p>
          <a:p>
            <a:endParaRPr lang="en-US" sz="900" b="0" i="0" kern="1200" baseline="0" dirty="0">
              <a:solidFill>
                <a:schemeClr val="tx1"/>
              </a:solidFill>
              <a:effectLst/>
              <a:latin typeface="+mn-lt"/>
              <a:ea typeface="+mn-ea"/>
              <a:cs typeface="+mn-cs"/>
            </a:endParaRPr>
          </a:p>
          <a:p>
            <a:r>
              <a:rPr lang="en-US" sz="900" b="1" i="0" kern="1200" baseline="0" dirty="0">
                <a:solidFill>
                  <a:schemeClr val="tx1"/>
                </a:solidFill>
                <a:effectLst/>
                <a:latin typeface="+mn-lt"/>
                <a:ea typeface="+mn-ea"/>
                <a:cs typeface="+mn-cs"/>
              </a:rPr>
              <a:t>Validated pages:</a:t>
            </a:r>
            <a:r>
              <a:rPr lang="en-US" sz="900" b="0" i="0" kern="1200" baseline="0" dirty="0">
                <a:solidFill>
                  <a:schemeClr val="tx1"/>
                </a:solidFill>
                <a:effectLst/>
                <a:latin typeface="+mn-lt"/>
                <a:ea typeface="+mn-ea"/>
                <a:cs typeface="+mn-cs"/>
              </a:rPr>
              <a:t>   This is the number of data pages that have been validated for correct content during read IO completion. The checksum and other checks are performed in much the same way that SQL Server checks for 823 error conditions.</a:t>
            </a:r>
          </a:p>
          <a:p>
            <a:endParaRPr lang="en-US" sz="900" b="0" i="0" kern="1200" baseline="0" dirty="0">
              <a:solidFill>
                <a:schemeClr val="tx1"/>
              </a:solidFill>
              <a:effectLst/>
              <a:latin typeface="+mn-lt"/>
              <a:ea typeface="+mn-ea"/>
              <a:cs typeface="+mn-cs"/>
            </a:endParaRPr>
          </a:p>
          <a:p>
            <a:r>
              <a:rPr lang="en-US" sz="900" b="1" i="0" kern="1200" baseline="0" dirty="0">
                <a:solidFill>
                  <a:schemeClr val="tx1"/>
                </a:solidFill>
                <a:effectLst/>
                <a:latin typeface="+mn-lt"/>
                <a:ea typeface="+mn-ea"/>
                <a:cs typeface="+mn-cs"/>
              </a:rPr>
              <a:t>Discarded buffers:</a:t>
            </a:r>
            <a:r>
              <a:rPr lang="en-US" sz="900" b="0" i="0" kern="1200" baseline="0" dirty="0">
                <a:solidFill>
                  <a:schemeClr val="tx1"/>
                </a:solidFill>
                <a:effectLst/>
                <a:latin typeface="+mn-lt"/>
                <a:ea typeface="+mn-ea"/>
                <a:cs typeface="+mn-cs"/>
              </a:rPr>
              <a:t>   These are the number of buffers that have been removed from the buffer pool but are not validated and were not directly dirtied. This can occur as part of a read ahead, just like it does in SQL and I outline in my I/O whitepapers. Say we want to read in pages 1, 2 and 3. However, page 2 is already in the buffer pool. We don't issue 2 I/</a:t>
            </a:r>
            <a:r>
              <a:rPr lang="en-US" sz="900" b="0" i="0" kern="1200" baseline="0" dirty="0" err="1">
                <a:solidFill>
                  <a:schemeClr val="tx1"/>
                </a:solidFill>
                <a:effectLst/>
                <a:latin typeface="+mn-lt"/>
                <a:ea typeface="+mn-ea"/>
                <a:cs typeface="+mn-cs"/>
              </a:rPr>
              <a:t>Os</a:t>
            </a:r>
            <a:r>
              <a:rPr lang="en-US" sz="900" b="0" i="0" kern="1200" baseline="0" dirty="0">
                <a:solidFill>
                  <a:schemeClr val="tx1"/>
                </a:solidFill>
                <a:effectLst/>
                <a:latin typeface="+mn-lt"/>
                <a:ea typeface="+mn-ea"/>
                <a:cs typeface="+mn-cs"/>
              </a:rPr>
              <a:t>. Instead we issue a single I/O for pages 1, 2 and 3 but we immediately discard page 2. This is a very good counter because it shows the original test that </a:t>
            </a:r>
            <a:r>
              <a:rPr lang="en-US" sz="900" b="0" i="0" kern="1200" baseline="0" dirty="0" err="1">
                <a:solidFill>
                  <a:schemeClr val="tx1"/>
                </a:solidFill>
                <a:effectLst/>
                <a:latin typeface="+mn-lt"/>
                <a:ea typeface="+mn-ea"/>
                <a:cs typeface="+mn-cs"/>
              </a:rPr>
              <a:t>SQLIOStress</a:t>
            </a:r>
            <a:r>
              <a:rPr lang="en-US" sz="900" b="0" i="0" kern="1200" baseline="0" dirty="0">
                <a:solidFill>
                  <a:schemeClr val="tx1"/>
                </a:solidFill>
                <a:effectLst/>
                <a:latin typeface="+mn-lt"/>
                <a:ea typeface="+mn-ea"/>
                <a:cs typeface="+mn-cs"/>
              </a:rPr>
              <a:t> was designed for - Stale Reads from hardware cache.</a:t>
            </a:r>
          </a:p>
          <a:p>
            <a:endParaRPr lang="en-US" dirty="0"/>
          </a:p>
          <a:p>
            <a:endParaRPr lang="en-US"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19</a:t>
            </a:fld>
            <a:endParaRPr lang="en-US" noProof="0" dirty="0"/>
          </a:p>
        </p:txBody>
      </p:sp>
    </p:spTree>
    <p:extLst>
      <p:ext uri="{BB962C8B-B14F-4D97-AF65-F5344CB8AC3E}">
        <p14:creationId xmlns:p14="http://schemas.microsoft.com/office/powerpoint/2010/main" val="97717664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b="1"/>
              <a:t>Resource Governor – Feature Overview</a:t>
            </a:r>
          </a:p>
          <a:p>
            <a:endParaRPr lang="en-US" b="1"/>
          </a:p>
          <a:p>
            <a:r>
              <a:rPr lang="en-US" b="1"/>
              <a:t>This is a history lesson of the</a:t>
            </a:r>
            <a:r>
              <a:rPr lang="en-US" b="1" baseline="0"/>
              <a:t> release of SQL Server Resource Governor. It is important to be aware of the key release improvements per version.</a:t>
            </a:r>
          </a:p>
          <a:p>
            <a:endParaRPr lang="en-US" b="1"/>
          </a:p>
          <a:p>
            <a:pPr marL="171450" indent="-171450">
              <a:buFont typeface="Arial" panose="020B0604020202020204" pitchFamily="34" charset="0"/>
              <a:buChar char="•"/>
            </a:pPr>
            <a:r>
              <a:rPr lang="en-US" b="0"/>
              <a:t>SQL Server Resource</a:t>
            </a:r>
            <a:r>
              <a:rPr lang="en-US" b="0" baseline="0"/>
              <a:t> Governor was first introduced in 2008. In this first release, we brought in CPU and Memory controls.</a:t>
            </a:r>
          </a:p>
          <a:p>
            <a:pPr marL="171450" indent="-171450">
              <a:buFont typeface="Arial" panose="020B0604020202020204" pitchFamily="34" charset="0"/>
              <a:buChar char="•"/>
            </a:pPr>
            <a:endParaRPr lang="en-US" b="0" baseline="0"/>
          </a:p>
          <a:p>
            <a:pPr marL="171450" indent="-171450">
              <a:buFont typeface="Arial" panose="020B0604020202020204" pitchFamily="34" charset="0"/>
              <a:buChar char="•"/>
            </a:pPr>
            <a:r>
              <a:rPr lang="en-US" b="0" baseline="0"/>
              <a:t>In SQL Server 2012, to answer customer hosting needs, we introduced the ability to cap the CPU and the ability to affinitize the CPU. </a:t>
            </a:r>
          </a:p>
          <a:p>
            <a:pPr marL="171450" indent="-171450">
              <a:buFont typeface="Arial" panose="020B0604020202020204" pitchFamily="34" charset="0"/>
              <a:buChar char="•"/>
            </a:pPr>
            <a:endParaRPr lang="en-US" b="0" baseline="0"/>
          </a:p>
          <a:p>
            <a:pPr marL="171450" indent="-171450">
              <a:buFont typeface="Arial" panose="020B0604020202020204" pitchFamily="34" charset="0"/>
              <a:buChar char="•"/>
            </a:pPr>
            <a:r>
              <a:rPr lang="en-US" b="0" baseline="0"/>
              <a:t>SQL Server 2014 added the ability to govern IO. The key effort was to address runaway queries across the resources. </a:t>
            </a:r>
            <a:endParaRPr lang="en-US" b="1"/>
          </a:p>
        </p:txBody>
      </p:sp>
      <p:sp>
        <p:nvSpPr>
          <p:cNvPr id="5" name="Slide Number Placeholder 4"/>
          <p:cNvSpPr>
            <a:spLocks noGrp="1"/>
          </p:cNvSpPr>
          <p:nvPr>
            <p:ph type="sldNum" sz="quarter" idx="10"/>
          </p:nvPr>
        </p:nvSpPr>
        <p:spPr/>
        <p:txBody>
          <a:bodyPr/>
          <a:lstStyle/>
          <a:p>
            <a:fld id="{B4008EB6-D09E-4580-8CD6-DDB14511944F}" type="slidenum">
              <a:rPr lang="en-US" smtClean="0"/>
              <a:pPr/>
              <a:t>154</a:t>
            </a:fld>
            <a:endParaRPr lang="en-US"/>
          </a:p>
        </p:txBody>
      </p:sp>
    </p:spTree>
    <p:extLst>
      <p:ext uri="{BB962C8B-B14F-4D97-AF65-F5344CB8AC3E}">
        <p14:creationId xmlns:p14="http://schemas.microsoft.com/office/powerpoint/2010/main" val="63820451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endParaRPr lang="en-US"/>
          </a:p>
          <a:p>
            <a:pPr defTabSz="914400">
              <a:lnSpc>
                <a:spcPct val="100000"/>
              </a:lnSpc>
              <a:spcAft>
                <a:spcPts val="0"/>
              </a:spcAft>
              <a:defRPr/>
            </a:pPr>
            <a:r>
              <a:rPr lang="en-US" b="1"/>
              <a:t>Note:</a:t>
            </a:r>
            <a:r>
              <a:rPr lang="en-US"/>
              <a:t> The ability to govern physical IO only applies to user operations and </a:t>
            </a:r>
            <a:r>
              <a:rPr lang="en-US" u="sng"/>
              <a:t>not to system tasks</a:t>
            </a:r>
            <a:r>
              <a:rPr lang="en-US"/>
              <a:t>. System tasks include write operations to the transaction log, resource monitor, checkpoint operations, Lazy Writer IO operations, and other internal operations. You cannot limit the internal pool which is where system tasks go by default.</a:t>
            </a:r>
          </a:p>
          <a:p>
            <a:pPr defTabSz="914400">
              <a:lnSpc>
                <a:spcPct val="100000"/>
              </a:lnSpc>
              <a:spcAft>
                <a:spcPts val="0"/>
              </a:spcAft>
              <a:defRPr/>
            </a:pPr>
            <a:endParaRPr lang="en-US"/>
          </a:p>
          <a:p>
            <a:pPr defTabSz="914400">
              <a:lnSpc>
                <a:spcPct val="100000"/>
              </a:lnSpc>
              <a:spcAft>
                <a:spcPts val="0"/>
              </a:spcAft>
              <a:defRPr/>
            </a:pPr>
            <a:r>
              <a:rPr lang="en-US"/>
              <a:t>Additionally, because the limits happen at the storage level, it is possible to align your RG strategy with storage tiers in Windows Server 2012 or Windows Server 2012 R2.</a:t>
            </a:r>
          </a:p>
          <a:p>
            <a:pPr marL="0" indent="0" defTabSz="914400">
              <a:lnSpc>
                <a:spcPct val="100000"/>
              </a:lnSpc>
              <a:spcAft>
                <a:spcPts val="0"/>
              </a:spcAft>
              <a:buFont typeface="Arial" panose="020B0604020202020204" pitchFamily="34" charset="0"/>
              <a:buNone/>
              <a:defRPr/>
            </a:pPr>
            <a:endParaRPr lang="en-US">
              <a:latin typeface="Calibri Light" pitchFamily="34" charset="0"/>
            </a:endParaRPr>
          </a:p>
          <a:p>
            <a:pPr defTabSz="914400">
              <a:lnSpc>
                <a:spcPct val="100000"/>
              </a:lnSpc>
              <a:spcAft>
                <a:spcPts val="0"/>
              </a:spcAft>
              <a:defRPr/>
            </a:pPr>
            <a:endParaRPr lang="en-US">
              <a:latin typeface="Calibri Light" pitchFamily="34" charset="0"/>
            </a:endParaRPr>
          </a:p>
          <a:p>
            <a:pPr defTabSz="914400">
              <a:lnSpc>
                <a:spcPct val="100000"/>
              </a:lnSpc>
              <a:spcAft>
                <a:spcPts val="0"/>
              </a:spcAft>
              <a:defRPr/>
            </a:pPr>
            <a:r>
              <a:rPr lang="en-US" b="1"/>
              <a:t>Resource Governor</a:t>
            </a:r>
            <a:endParaRPr lang="en-US">
              <a:latin typeface="Calibri Light" pitchFamily="34" charset="0"/>
            </a:endParaRPr>
          </a:p>
          <a:p>
            <a:pPr defTabSz="914400">
              <a:lnSpc>
                <a:spcPct val="100000"/>
              </a:lnSpc>
              <a:spcAft>
                <a:spcPts val="0"/>
              </a:spcAft>
              <a:defRPr/>
            </a:pPr>
            <a:r>
              <a:rPr lang="en-US">
                <a:hlinkClick r:id="rId3"/>
              </a:rPr>
              <a:t>https://docs.microsoft.com/en-us/sql/relational-databases/resource-governor/resource-governor?view=sql-server-ver15</a:t>
            </a:r>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155</a:t>
            </a:fld>
            <a:endParaRPr lang="en-US"/>
          </a:p>
        </p:txBody>
      </p:sp>
      <p:sp>
        <p:nvSpPr>
          <p:cNvPr id="5" name="Rectangular Callout 4"/>
          <p:cNvSpPr/>
          <p:nvPr/>
        </p:nvSpPr>
        <p:spPr>
          <a:xfrm>
            <a:off x="-1752600" y="4668284"/>
            <a:ext cx="2241235" cy="665716"/>
          </a:xfrm>
          <a:prstGeom prst="wedgeRectCallout">
            <a:avLst>
              <a:gd name="adj1" fmla="val 61631"/>
              <a:gd name="adj2" fmla="val -625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t>Removed the exclamation points</a:t>
            </a:r>
          </a:p>
        </p:txBody>
      </p:sp>
      <p:sp>
        <p:nvSpPr>
          <p:cNvPr id="6" name="Rectangular Callout 5"/>
          <p:cNvSpPr/>
          <p:nvPr/>
        </p:nvSpPr>
        <p:spPr>
          <a:xfrm>
            <a:off x="6934200" y="3245520"/>
            <a:ext cx="2209800" cy="894316"/>
          </a:xfrm>
          <a:prstGeom prst="wedgeRectCallout">
            <a:avLst>
              <a:gd name="adj1" fmla="val -137099"/>
              <a:gd name="adj2" fmla="val 17335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t>RG is not listed in Term Studio as an approved acronym for resource Governor. Please check if you want to use it.</a:t>
            </a:r>
          </a:p>
        </p:txBody>
      </p:sp>
    </p:spTree>
    <p:extLst>
      <p:ext uri="{BB962C8B-B14F-4D97-AF65-F5344CB8AC3E}">
        <p14:creationId xmlns:p14="http://schemas.microsoft.com/office/powerpoint/2010/main" val="84884798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What is Resource Governor?</a:t>
            </a:r>
          </a:p>
          <a:p>
            <a:pPr marL="0" indent="0">
              <a:buFont typeface="Arial" panose="020B0604020202020204" pitchFamily="34" charset="0"/>
              <a:buNone/>
            </a:pPr>
            <a:r>
              <a:rPr lang="en-US"/>
              <a:t>Introduced in SQL Server 2008 to promote predictable performance by specifying limits on resource consumption (CPU and Memory only). </a:t>
            </a:r>
          </a:p>
          <a:p>
            <a:pPr marL="171450" indent="-171450" defTabSz="914400" eaLnBrk="0" fontAlgn="base" hangingPunct="0">
              <a:lnSpc>
                <a:spcPct val="100000"/>
              </a:lnSpc>
              <a:spcBef>
                <a:spcPct val="30000"/>
              </a:spcBef>
              <a:spcAft>
                <a:spcPct val="0"/>
              </a:spcAft>
              <a:buFont typeface="Arial" panose="020B0604020202020204" pitchFamily="34" charset="0"/>
              <a:buChar char="•"/>
              <a:defRPr/>
            </a:pPr>
            <a:r>
              <a:rPr lang="en-US"/>
              <a:t>SQL Server 2012 introduced additional CPU limits, increased the number of resource pools, allowed better memory control, added affinity, and Non-Uniform Memory Access (NUMA) support.</a:t>
            </a:r>
          </a:p>
          <a:p>
            <a:pPr marL="171450" indent="-171450">
              <a:buFont typeface="Arial" panose="020B0604020202020204" pitchFamily="34" charset="0"/>
              <a:buChar char="•"/>
            </a:pPr>
            <a:r>
              <a:rPr lang="en-US"/>
              <a:t>SQL Server 2014 introduced the ability to govern I/O.</a:t>
            </a:r>
          </a:p>
          <a:p>
            <a:r>
              <a:rPr lang="en-US"/>
              <a:t>Classifies workloads based on multiple deterministic conditions: login name, application name, host name, server role, and so on.</a:t>
            </a:r>
          </a:p>
          <a:p>
            <a:r>
              <a:rPr lang="en-US"/>
              <a:t>Database engine only, Enterprise Edition only</a:t>
            </a:r>
          </a:p>
          <a:p>
            <a:r>
              <a:rPr lang="en-US"/>
              <a:t>Resource Governor does not impose any controls on a dedicated administrator connection (DAC). The DAC runs in the internal workload group and resource pool.</a:t>
            </a:r>
          </a:p>
          <a:p>
            <a:endParaRPr lang="en-US"/>
          </a:p>
          <a:p>
            <a:r>
              <a:rPr lang="en-US" b="1"/>
              <a:t>What is Resource Governor?</a:t>
            </a:r>
          </a:p>
          <a:p>
            <a:r>
              <a:rPr lang="en-US"/>
              <a:t>Resource Governor is a technology introduced</a:t>
            </a:r>
            <a:r>
              <a:rPr lang="en-US" baseline="0"/>
              <a:t> in</a:t>
            </a:r>
            <a:r>
              <a:rPr lang="en-US"/>
              <a:t> SQL Server 2008 that enables you to manage SQL Server workloads and resources by specifying limits on resource consumption on incoming requests. Resource limits can be reconfigured in real time with minimal impact on workloads that are executing. In an environment where multiple distinct workloads are present on the same server, Resource Governor enables you to differentiate these workloads and allocate shared resources as they are requested, based on the limits that you specify.</a:t>
            </a:r>
          </a:p>
          <a:p>
            <a:r>
              <a:rPr lang="en-US" sz="1200" b="0" i="0" u="none" strike="noStrike" kern="1200" baseline="0">
                <a:solidFill>
                  <a:schemeClr val="tx1"/>
                </a:solidFill>
                <a:latin typeface="Calibri Light" pitchFamily="34" charset="0"/>
                <a:ea typeface="+mn-ea"/>
                <a:cs typeface="+mn-cs"/>
              </a:rPr>
              <a:t>Resource Governor applies to the Database Engine which allows you to place controls on the resources of CPU, memory, and IO at the </a:t>
            </a:r>
            <a:r>
              <a:rPr lang="en-US" sz="1200" b="1" i="0" u="none" strike="noStrike" kern="1200" baseline="0">
                <a:solidFill>
                  <a:schemeClr val="tx1"/>
                </a:solidFill>
                <a:latin typeface="Calibri Light" pitchFamily="34" charset="0"/>
                <a:ea typeface="+mn-ea"/>
                <a:cs typeface="+mn-cs"/>
              </a:rPr>
              <a:t>Resource Pool</a:t>
            </a:r>
            <a:r>
              <a:rPr lang="en-US" sz="1200">
                <a:latin typeface="Calibri Light" pitchFamily="34" charset="0"/>
              </a:rPr>
              <a:t>-</a:t>
            </a:r>
            <a:r>
              <a:rPr lang="en-US" sz="1200" b="0" i="0" u="none" strike="noStrike" kern="1200" baseline="0">
                <a:solidFill>
                  <a:schemeClr val="tx1"/>
                </a:solidFill>
                <a:latin typeface="Calibri Light" pitchFamily="34" charset="0"/>
                <a:ea typeface="+mn-ea"/>
                <a:cs typeface="+mn-cs"/>
              </a:rPr>
              <a:t>level and also control the maximum number of requests, memory grant percentage, degree of parallelism, and more at the </a:t>
            </a:r>
            <a:r>
              <a:rPr lang="en-US" sz="1200" b="1" i="0" u="none" strike="noStrike" kern="1200" baseline="0">
                <a:solidFill>
                  <a:schemeClr val="tx1"/>
                </a:solidFill>
                <a:latin typeface="Calibri Light" pitchFamily="34" charset="0"/>
                <a:ea typeface="+mn-ea"/>
                <a:cs typeface="+mn-cs"/>
              </a:rPr>
              <a:t>Workload Group</a:t>
            </a:r>
            <a:r>
              <a:rPr lang="en-US" sz="1200" b="0" i="0" u="none" strike="noStrike" kern="1200" baseline="0">
                <a:solidFill>
                  <a:schemeClr val="tx1"/>
                </a:solidFill>
                <a:latin typeface="Calibri Light" pitchFamily="34" charset="0"/>
                <a:ea typeface="+mn-ea"/>
                <a:cs typeface="+mn-cs"/>
              </a:rPr>
              <a:t> level. Based on the </a:t>
            </a:r>
            <a:r>
              <a:rPr lang="en-US" sz="1200" b="1" i="0" u="none" strike="noStrike" kern="1200" baseline="0">
                <a:solidFill>
                  <a:schemeClr val="tx1"/>
                </a:solidFill>
                <a:latin typeface="Calibri Light" pitchFamily="34" charset="0"/>
                <a:ea typeface="+mn-ea"/>
                <a:cs typeface="+mn-cs"/>
              </a:rPr>
              <a:t>Classifier</a:t>
            </a:r>
            <a:r>
              <a:rPr lang="en-US" sz="1200" b="0" i="0" u="none" strike="noStrike" kern="1200" baseline="0">
                <a:solidFill>
                  <a:schemeClr val="tx1"/>
                </a:solidFill>
                <a:latin typeface="Calibri Light" pitchFamily="34" charset="0"/>
                <a:ea typeface="+mn-ea"/>
                <a:cs typeface="+mn-cs"/>
              </a:rPr>
              <a:t> function that fires on every incoming request, Resource Governor can apply its governance to a single user / group or to all requests with the application name of ‘%Reporting Services%’ or ‘%Excel%’, for example. The Classifier function allows the database administrator (DBA).</a:t>
            </a:r>
            <a:endParaRPr lang="en-US"/>
          </a:p>
        </p:txBody>
      </p:sp>
      <p:sp>
        <p:nvSpPr>
          <p:cNvPr id="8" name="Rectangular Callout 7"/>
          <p:cNvSpPr/>
          <p:nvPr/>
        </p:nvSpPr>
        <p:spPr>
          <a:xfrm>
            <a:off x="5909309" y="5257800"/>
            <a:ext cx="2320291" cy="2013483"/>
          </a:xfrm>
          <a:prstGeom prst="wedgeRectCallout">
            <a:avLst>
              <a:gd name="adj1" fmla="val -163331"/>
              <a:gd name="adj2" fmla="val 4939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This is not capitalized as per Term Studio. Please refer to the following guideline</a:t>
            </a:r>
          </a:p>
          <a:p>
            <a:pPr algn="ctr"/>
            <a:r>
              <a:rPr lang="en-CA" sz="1200">
                <a:latin typeface="Calibri Light" pitchFamily="34" charset="0"/>
              </a:rPr>
              <a:t>GLOBAL: Do not capitalize generic terms. Please note that we do not capitalize terms unless they are from the UI or are feature or product names. Please consider lowercasing such terms throughout this document.</a:t>
            </a:r>
            <a:endParaRPr lang="en-US" sz="1200"/>
          </a:p>
        </p:txBody>
      </p:sp>
      <p:sp>
        <p:nvSpPr>
          <p:cNvPr id="9" name="Rectangular Callout 8"/>
          <p:cNvSpPr/>
          <p:nvPr/>
        </p:nvSpPr>
        <p:spPr>
          <a:xfrm>
            <a:off x="-3581400" y="13057133"/>
            <a:ext cx="3743683" cy="1115261"/>
          </a:xfrm>
          <a:prstGeom prst="wedgeRectCallout">
            <a:avLst>
              <a:gd name="adj1" fmla="val 75251"/>
              <a:gd name="adj2" fmla="val 504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 Please do not hyperlink words or text to provide links to external resources or URLs. Provide the URL or link directly ad explicitly</a:t>
            </a:r>
          </a:p>
        </p:txBody>
      </p:sp>
      <p:sp>
        <p:nvSpPr>
          <p:cNvPr id="10" name="Rectangular Callout 9"/>
          <p:cNvSpPr/>
          <p:nvPr/>
        </p:nvSpPr>
        <p:spPr>
          <a:xfrm>
            <a:off x="-381000" y="11582400"/>
            <a:ext cx="2241235" cy="1318437"/>
          </a:xfrm>
          <a:prstGeom prst="wedgeRectCallout">
            <a:avLst>
              <a:gd name="adj1" fmla="val 24306"/>
              <a:gd name="adj2" fmla="val 1645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Please avoid using first person “we”, “I”, or “our”. Always use “you” or “Microsoft” if that is applicable. </a:t>
            </a:r>
          </a:p>
        </p:txBody>
      </p:sp>
      <p:sp>
        <p:nvSpPr>
          <p:cNvPr id="11" name="Rectangular Callout 10"/>
          <p:cNvSpPr/>
          <p:nvPr/>
        </p:nvSpPr>
        <p:spPr>
          <a:xfrm>
            <a:off x="-3200400" y="14554200"/>
            <a:ext cx="3743683" cy="1115261"/>
          </a:xfrm>
          <a:prstGeom prst="wedgeRectCallout">
            <a:avLst>
              <a:gd name="adj1" fmla="val 75251"/>
              <a:gd name="adj2" fmla="val 504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I have seen this term being abbreviated as XE also. This acronym has not yet been defined. Please define this as extent events at the first instance before using this acronym. </a:t>
            </a:r>
          </a:p>
        </p:txBody>
      </p:sp>
      <p:sp>
        <p:nvSpPr>
          <p:cNvPr id="12" name="Slide Number Placeholder 11"/>
          <p:cNvSpPr>
            <a:spLocks noGrp="1"/>
          </p:cNvSpPr>
          <p:nvPr>
            <p:ph type="sldNum" sz="quarter" idx="13"/>
          </p:nvPr>
        </p:nvSpPr>
        <p:spPr/>
        <p:txBody>
          <a:bodyPr/>
          <a:lstStyle/>
          <a:p>
            <a:fld id="{B4008EB6-D09E-4580-8CD6-DDB14511944F}" type="slidenum">
              <a:rPr lang="en-US" smtClean="0"/>
              <a:pPr/>
              <a:t>156</a:t>
            </a:fld>
            <a:endParaRPr lang="en-US"/>
          </a:p>
        </p:txBody>
      </p:sp>
    </p:spTree>
    <p:extLst>
      <p:ext uri="{BB962C8B-B14F-4D97-AF65-F5344CB8AC3E}">
        <p14:creationId xmlns:p14="http://schemas.microsoft.com/office/powerpoint/2010/main" val="105430719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Calibri Light" pitchFamily="34" charset="0"/>
              </a:rPr>
              <a:t>to identify deterministic outputs and to direct these outputs to a Workload Group to control resource consumption. We will cover these Resource Governor concepts, architecture, and Resource Governor components in depth later in this discussion.</a:t>
            </a:r>
          </a:p>
          <a:p>
            <a:endParaRPr lang="en-US" sz="1200">
              <a:latin typeface="Calibri Light" pitchFamily="34" charset="0"/>
            </a:endParaRPr>
          </a:p>
          <a:p>
            <a:pPr defTabSz="914400">
              <a:lnSpc>
                <a:spcPct val="100000"/>
              </a:lnSpc>
              <a:spcAft>
                <a:spcPts val="0"/>
              </a:spcAft>
              <a:defRPr/>
            </a:pPr>
            <a:r>
              <a:rPr lang="en-US" b="1"/>
              <a:t>Note:</a:t>
            </a:r>
            <a:r>
              <a:rPr lang="en-US"/>
              <a:t> Resource Governor is available only on the Enterprise, Developer, and Evaluation editions of SQL Server.</a:t>
            </a:r>
          </a:p>
          <a:p>
            <a:endParaRPr lang="en-US" sz="1200">
              <a:latin typeface="Calibri Light" pitchFamily="34" charset="0"/>
            </a:endParaRPr>
          </a:p>
          <a:p>
            <a:pPr defTabSz="914400">
              <a:lnSpc>
                <a:spcPct val="100000"/>
              </a:lnSpc>
              <a:spcAft>
                <a:spcPts val="0"/>
              </a:spcAft>
              <a:defRPr/>
            </a:pPr>
            <a:r>
              <a:rPr lang="en-US" sz="1200">
                <a:latin typeface="Calibri Light" pitchFamily="34" charset="0"/>
              </a:rPr>
              <a:t>With SQL Server 2012, you can promote a more complete isolation of CPU resources for workloads, put caps on the CPU usage for higher levels of predictability, and control a greater amount of SQL Server memory allocations.</a:t>
            </a:r>
          </a:p>
          <a:p>
            <a:pPr defTabSz="914400">
              <a:lnSpc>
                <a:spcPct val="100000"/>
              </a:lnSpc>
              <a:spcAft>
                <a:spcPts val="0"/>
              </a:spcAft>
              <a:defRPr/>
            </a:pPr>
            <a:endParaRPr lang="en-US" sz="1200">
              <a:latin typeface="Calibri Light" pitchFamily="34" charset="0"/>
            </a:endParaRPr>
          </a:p>
          <a:p>
            <a:pPr defTabSz="914400">
              <a:lnSpc>
                <a:spcPct val="100000"/>
              </a:lnSpc>
              <a:spcAft>
                <a:spcPts val="0"/>
              </a:spcAft>
              <a:defRPr/>
            </a:pPr>
            <a:r>
              <a:rPr lang="en-US" sz="1200" b="1">
                <a:latin typeface="Calibri Light" pitchFamily="34" charset="0"/>
              </a:rPr>
              <a:t>The following features were added in SQL Server 2012:</a:t>
            </a:r>
          </a:p>
          <a:p>
            <a:pPr marL="171450" lvl="0" indent="-171450">
              <a:buFont typeface="Arial" panose="020B0604020202020204" pitchFamily="34" charset="0"/>
              <a:buChar char="•"/>
            </a:pPr>
            <a:r>
              <a:rPr lang="en-US" sz="1200">
                <a:latin typeface="Calibri Light" pitchFamily="34" charset="0"/>
              </a:rPr>
              <a:t>Increasing the maximum number of resource pools from 20 to 64 and enabling partitioning of larger machines between more workloads.</a:t>
            </a:r>
          </a:p>
          <a:p>
            <a:pPr marL="171450" lvl="0" indent="-171450">
              <a:buFont typeface="Arial" panose="020B0604020202020204" pitchFamily="34" charset="0"/>
              <a:buChar char="•"/>
            </a:pPr>
            <a:r>
              <a:rPr lang="en-US" sz="1200">
                <a:latin typeface="Calibri Light" pitchFamily="34" charset="0"/>
              </a:rPr>
              <a:t>Adding a CAP_CPU_PERCENT option to resource pools to set a hard-cap limit on the CPU resource usage, providing greater predictability.</a:t>
            </a:r>
          </a:p>
          <a:p>
            <a:pPr marL="171450" lvl="0" indent="-171450">
              <a:buFont typeface="Arial" panose="020B0604020202020204" pitchFamily="34" charset="0"/>
              <a:buChar char="•"/>
            </a:pPr>
            <a:r>
              <a:rPr lang="en-US" sz="1200">
                <a:latin typeface="Calibri Light" pitchFamily="34" charset="0"/>
              </a:rPr>
              <a:t>Adding an AFFINITY option to resource pools, allowing individual resource pools to be affinitized to one or more schedulers and NUMA nodes, providing greater isolation of CPU resources.</a:t>
            </a:r>
          </a:p>
          <a:p>
            <a:pPr marL="171450" lvl="0" indent="-171450">
              <a:buFont typeface="Arial" panose="020B0604020202020204" pitchFamily="34" charset="0"/>
              <a:buChar char="•"/>
            </a:pPr>
            <a:r>
              <a:rPr lang="en-US" sz="1200">
                <a:latin typeface="Calibri Light" pitchFamily="34" charset="0"/>
              </a:rPr>
              <a:t>Governance of multiple page allocations by the SQL Server Memory Manager in addition to single page allocations. This is a result of a major redesign in SQL Server 2012, with the Memory Manager becoming the central operating system interface for page allocation. </a:t>
            </a:r>
          </a:p>
          <a:p>
            <a:pPr lvl="0"/>
            <a:endParaRPr lang="en-US" sz="1200">
              <a:latin typeface="Calibri Light" pitchFamily="34" charset="0"/>
            </a:endParaRPr>
          </a:p>
        </p:txBody>
      </p:sp>
      <p:sp>
        <p:nvSpPr>
          <p:cNvPr id="4" name="Slide Number Placeholder 3"/>
          <p:cNvSpPr>
            <a:spLocks noGrp="1"/>
          </p:cNvSpPr>
          <p:nvPr>
            <p:ph type="sldNum" sz="quarter" idx="10"/>
          </p:nvPr>
        </p:nvSpPr>
        <p:spPr/>
        <p:txBody>
          <a:bodyPr/>
          <a:lstStyle/>
          <a:p>
            <a:fld id="{B4008EB6-D09E-4580-8CD6-DDB14511944F}" type="slidenum">
              <a:rPr lang="en-US" smtClean="0"/>
              <a:pPr/>
              <a:t>157</a:t>
            </a:fld>
            <a:endParaRPr lang="en-US"/>
          </a:p>
        </p:txBody>
      </p:sp>
      <p:sp>
        <p:nvSpPr>
          <p:cNvPr id="5" name="Rectangular Callout 4"/>
          <p:cNvSpPr/>
          <p:nvPr/>
        </p:nvSpPr>
        <p:spPr>
          <a:xfrm>
            <a:off x="-2288406" y="4229100"/>
            <a:ext cx="2311185" cy="870483"/>
          </a:xfrm>
          <a:prstGeom prst="wedgeRectCallout">
            <a:avLst>
              <a:gd name="adj1" fmla="val 121539"/>
              <a:gd name="adj2" fmla="val -2608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Please ensure that you use a consistent font style and size. </a:t>
            </a:r>
          </a:p>
        </p:txBody>
      </p:sp>
    </p:spTree>
    <p:extLst>
      <p:ext uri="{BB962C8B-B14F-4D97-AF65-F5344CB8AC3E}">
        <p14:creationId xmlns:p14="http://schemas.microsoft.com/office/powerpoint/2010/main" val="203709489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a:latin typeface="Calibri Light" pitchFamily="34" charset="0"/>
              </a:rPr>
              <a:t>Note: </a:t>
            </a:r>
            <a:r>
              <a:rPr lang="en-US" sz="1200">
                <a:latin typeface="Calibri Light" pitchFamily="34" charset="0"/>
              </a:rPr>
              <a:t>For more information about Memory Manager changes, see the </a:t>
            </a:r>
            <a:r>
              <a:rPr lang="en-US" sz="1200" u="sng">
                <a:latin typeface="Calibri Light" pitchFamily="34" charset="0"/>
                <a:hlinkClick r:id="rId3"/>
              </a:rPr>
              <a:t>SQLOS &amp; Cloud Infrastructure Team blog</a:t>
            </a:r>
            <a:r>
              <a:rPr lang="en-US" sz="1200">
                <a:latin typeface="Calibri Light" pitchFamily="34" charset="0"/>
              </a:rPr>
              <a:t> (http://blogs.msdn.com/b/sqlosteam/).</a:t>
            </a:r>
          </a:p>
          <a:p>
            <a:pPr lvl="0"/>
            <a:endParaRPr lang="en-US" sz="1200">
              <a:latin typeface="Calibri Light" pitchFamily="34" charset="0"/>
            </a:endParaRPr>
          </a:p>
          <a:p>
            <a:pPr lvl="0" defTabSz="914400" eaLnBrk="0" fontAlgn="base" hangingPunct="0">
              <a:lnSpc>
                <a:spcPct val="100000"/>
              </a:lnSpc>
              <a:spcBef>
                <a:spcPct val="30000"/>
              </a:spcBef>
              <a:spcAft>
                <a:spcPct val="0"/>
              </a:spcAft>
              <a:defRPr/>
            </a:pPr>
            <a:r>
              <a:rPr lang="en-US" sz="1200" b="1">
                <a:latin typeface="Calibri Light" pitchFamily="34" charset="0"/>
              </a:rPr>
              <a:t>The following features were added in SQL Server 2014:</a:t>
            </a:r>
          </a:p>
          <a:p>
            <a:pPr marL="171450" lvl="0" indent="-171450">
              <a:buFont typeface="Arial" panose="020B0604020202020204" pitchFamily="34" charset="0"/>
              <a:buChar char="•"/>
            </a:pPr>
            <a:r>
              <a:rPr lang="en-US"/>
              <a:t>SQL Server 2014 added the new IO Resource Governor feature in addition to the existing CPU and Memory governor pools. </a:t>
            </a:r>
            <a:endParaRPr lang="en-US" sz="1200">
              <a:latin typeface="Calibri Light" pitchFamily="34" charset="0"/>
            </a:endParaRPr>
          </a:p>
          <a:p>
            <a:pPr marL="171450" indent="-171450">
              <a:buFont typeface="Arial" panose="020B0604020202020204" pitchFamily="34" charset="0"/>
              <a:buChar char="•"/>
            </a:pPr>
            <a:r>
              <a:rPr lang="en-US">
                <a:hlinkClick r:id="rId4"/>
              </a:rPr>
              <a:t>Resource Pools</a:t>
            </a:r>
            <a:r>
              <a:rPr lang="en-US"/>
              <a:t> now supports the configuration of minimum and maximum IOPS per volume in addition to CPU/Memory settings enabling more comprehensive resource isolation controls. </a:t>
            </a:r>
          </a:p>
          <a:p>
            <a:pPr marL="171450" indent="-171450">
              <a:buFont typeface="Arial" panose="020B0604020202020204" pitchFamily="34" charset="0"/>
              <a:buChar char="•"/>
            </a:pPr>
            <a:r>
              <a:rPr lang="en-US"/>
              <a:t>Ability to configure the </a:t>
            </a:r>
            <a:r>
              <a:rPr lang="en-US">
                <a:hlinkClick r:id="rId5"/>
              </a:rPr>
              <a:t>maximum outstanding IO</a:t>
            </a:r>
            <a:r>
              <a:rPr lang="en-US"/>
              <a:t> per volume (at instance scope). </a:t>
            </a:r>
            <a:r>
              <a:rPr lang="en-US" u="sng"/>
              <a:t>This knob is meant to calibrate the resource governor feature for your storage subsystem.</a:t>
            </a:r>
          </a:p>
          <a:p>
            <a:pPr marL="628650" lvl="1" indent="-171450"/>
            <a:r>
              <a:rPr lang="en-US"/>
              <a:t>Note: As a note of clarification, by volume, we refer to the </a:t>
            </a:r>
            <a:r>
              <a:rPr lang="en-US">
                <a:hlinkClick r:id="rId6"/>
              </a:rPr>
              <a:t>disk volume</a:t>
            </a:r>
            <a:r>
              <a:rPr lang="en-US"/>
              <a:t> as identified by </a:t>
            </a:r>
            <a:r>
              <a:rPr lang="en-US" u="sng"/>
              <a:t>Windows File system APIs</a:t>
            </a:r>
          </a:p>
          <a:p>
            <a:pPr marL="171450" indent="-171450">
              <a:buFont typeface="Arial" panose="020B0604020202020204" pitchFamily="34" charset="0"/>
              <a:buChar char="•"/>
            </a:pPr>
            <a:r>
              <a:rPr lang="en-US"/>
              <a:t>We have added new columns in the </a:t>
            </a:r>
            <a:r>
              <a:rPr lang="en-US">
                <a:hlinkClick r:id="rId7"/>
              </a:rPr>
              <a:t>sys.dm_resource_governor_resource_pools</a:t>
            </a:r>
            <a:r>
              <a:rPr lang="en-US"/>
              <a:t> and </a:t>
            </a:r>
            <a:r>
              <a:rPr lang="en-US">
                <a:hlinkClick r:id="rId8"/>
              </a:rPr>
              <a:t>sys.dm_resource_governor_configuration</a:t>
            </a:r>
            <a:r>
              <a:rPr lang="en-US"/>
              <a:t> dynamic management views to surface the IO usage and configuration. In addition, we have also added a new DMV called </a:t>
            </a:r>
            <a:r>
              <a:rPr lang="en-US">
                <a:hlinkClick r:id="rId9"/>
              </a:rPr>
              <a:t>sys.dm_resource_governor_resource_pool_volumes</a:t>
            </a:r>
            <a:r>
              <a:rPr lang="en-US"/>
              <a:t> that captures IO usage stats across different volumes used by the instance.</a:t>
            </a:r>
          </a:p>
          <a:p>
            <a:pPr marL="171450" indent="-171450">
              <a:buFont typeface="Arial" panose="020B0604020202020204" pitchFamily="34" charset="0"/>
              <a:buChar char="•"/>
            </a:pPr>
            <a:r>
              <a:rPr lang="en-US"/>
              <a:t>Two new XEvents (file_write_enqueued, file_read_enqueued) were added to monitor IO requests to the IO Resource Manager queues. These XEvents follow the conventions of the existing IO related events, such as issuing IO and IO completion.</a:t>
            </a:r>
          </a:p>
          <a:p>
            <a:pPr marL="171450" indent="-171450">
              <a:buFont typeface="Arial" panose="020B0604020202020204" pitchFamily="34" charset="0"/>
              <a:buChar char="•"/>
            </a:pPr>
            <a:r>
              <a:rPr lang="en-US"/>
              <a:t>Added relevant performance counters such as Disk Read IO/sec, Disk Read Bytes/sec, Avg Disk Read IO (ms), Disk Write IO/sec, Disk Write Bytes/sec, Avg Disk Write IO (ms), Disk Read IO Throttled/sec, and Disk Write IO Throttled/sec to the </a:t>
            </a:r>
            <a:r>
              <a:rPr lang="en-US">
                <a:hlinkClick r:id="rId10"/>
              </a:rPr>
              <a:t>SQLServer:Resource Pool Stats</a:t>
            </a:r>
            <a:r>
              <a:rPr lang="en-US"/>
              <a:t>.</a:t>
            </a:r>
          </a:p>
          <a:p>
            <a:pPr marL="171450" lvl="0" indent="-171450">
              <a:buFont typeface="Arial" panose="020B0604020202020204" pitchFamily="34" charset="0"/>
              <a:buChar char="•"/>
            </a:pPr>
            <a:endParaRPr lang="en-US" sz="1200">
              <a:latin typeface="Calibri Light" pitchFamily="34" charset="0"/>
            </a:endParaRPr>
          </a:p>
          <a:p>
            <a:pPr defTabSz="914400">
              <a:lnSpc>
                <a:spcPct val="100000"/>
              </a:lnSpc>
              <a:spcAft>
                <a:spcPts val="0"/>
              </a:spcAft>
              <a:defRPr/>
            </a:pPr>
            <a:r>
              <a:rPr lang="en-US" sz="1200" b="1">
                <a:latin typeface="Calibri Light" pitchFamily="34" charset="0"/>
              </a:rPr>
              <a:t>Reference:</a:t>
            </a:r>
            <a:endParaRPr lang="en-US" sz="1200">
              <a:latin typeface="Calibri Light" pitchFamily="34" charset="0"/>
            </a:endParaRPr>
          </a:p>
          <a:p>
            <a:pPr defTabSz="914400">
              <a:lnSpc>
                <a:spcPct val="100000"/>
              </a:lnSpc>
              <a:spcAft>
                <a:spcPts val="0"/>
              </a:spcAft>
              <a:defRPr/>
            </a:pPr>
            <a:endParaRPr lang="en-US" sz="1200">
              <a:latin typeface="Calibri Light" pitchFamily="34" charset="0"/>
            </a:endParaRPr>
          </a:p>
        </p:txBody>
      </p:sp>
      <p:sp>
        <p:nvSpPr>
          <p:cNvPr id="4" name="Slide Number Placeholder 3"/>
          <p:cNvSpPr>
            <a:spLocks noGrp="1"/>
          </p:cNvSpPr>
          <p:nvPr>
            <p:ph type="sldNum" sz="quarter" idx="10"/>
          </p:nvPr>
        </p:nvSpPr>
        <p:spPr/>
        <p:txBody>
          <a:bodyPr/>
          <a:lstStyle/>
          <a:p>
            <a:fld id="{B4008EB6-D09E-4580-8CD6-DDB14511944F}" type="slidenum">
              <a:rPr lang="en-US" smtClean="0"/>
              <a:pPr/>
              <a:t>158</a:t>
            </a:fld>
            <a:endParaRPr lang="en-US"/>
          </a:p>
        </p:txBody>
      </p:sp>
      <p:sp>
        <p:nvSpPr>
          <p:cNvPr id="5" name="Rectangular Callout 4"/>
          <p:cNvSpPr/>
          <p:nvPr/>
        </p:nvSpPr>
        <p:spPr>
          <a:xfrm>
            <a:off x="6856412" y="5094282"/>
            <a:ext cx="2311185" cy="870483"/>
          </a:xfrm>
          <a:prstGeom prst="wedgeRectCallout">
            <a:avLst>
              <a:gd name="adj1" fmla="val -114433"/>
              <a:gd name="adj2" fmla="val 4019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Do not use underlining as a means of emphasizing something. </a:t>
            </a:r>
          </a:p>
        </p:txBody>
      </p:sp>
    </p:spTree>
    <p:extLst>
      <p:ext uri="{BB962C8B-B14F-4D97-AF65-F5344CB8AC3E}">
        <p14:creationId xmlns:p14="http://schemas.microsoft.com/office/powerpoint/2010/main" val="71515203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Resource Governor Considerations and Limitations</a:t>
            </a:r>
          </a:p>
          <a:p>
            <a:r>
              <a:rPr lang="en-US"/>
              <a:t>This release of Resource Governor has the following constraints:</a:t>
            </a:r>
          </a:p>
          <a:p>
            <a:pPr marL="171450" indent="-171450">
              <a:buFont typeface="Arial" panose="020B0604020202020204" pitchFamily="34" charset="0"/>
              <a:buChar char="•"/>
            </a:pPr>
            <a:r>
              <a:rPr lang="en-US"/>
              <a:t>Resource management is limited to the SQL Server Database Engine. Resource Governor cannot be used for SQL Server Analysis Services (SSAS), SQL Server Integration Services (SSIS), and SQL Server Reporting Services (SSRS).</a:t>
            </a:r>
          </a:p>
          <a:p>
            <a:pPr marL="171450" indent="-171450">
              <a:buFont typeface="Arial" panose="020B0604020202020204" pitchFamily="34" charset="0"/>
              <a:buChar char="•"/>
            </a:pPr>
            <a:r>
              <a:rPr lang="en-US"/>
              <a:t>There is no workload monitoring or workload management between SQL Server instances.</a:t>
            </a:r>
          </a:p>
          <a:p>
            <a:pPr marL="171450" indent="-171450">
              <a:buFont typeface="Arial" panose="020B0604020202020204" pitchFamily="34" charset="0"/>
              <a:buChar char="•"/>
            </a:pPr>
            <a:r>
              <a:rPr lang="en-US"/>
              <a:t>Limit specification applies to CPU bandwidth and memory managed by SQL Server.</a:t>
            </a:r>
          </a:p>
          <a:p>
            <a:pPr marL="171450" indent="-171450" defTabSz="914400">
              <a:lnSpc>
                <a:spcPct val="100000"/>
              </a:lnSpc>
              <a:spcAft>
                <a:spcPts val="0"/>
              </a:spcAft>
              <a:buFont typeface="Arial" panose="020B0604020202020204" pitchFamily="34" charset="0"/>
              <a:buChar char="•"/>
              <a:defRPr/>
            </a:pPr>
            <a:r>
              <a:rPr lang="en-US"/>
              <a:t>If a resource is exceeded by a single query, it does not automatically terminate the query. For example, the workload request maximum CPU time will not prevent a request from continuing if the maximum time is exceeded. However, an event will be generated.</a:t>
            </a:r>
          </a:p>
          <a:p>
            <a:pPr marL="171450" indent="-171450">
              <a:buFont typeface="Arial" panose="020B0604020202020204" pitchFamily="34" charset="0"/>
              <a:buChar char="•"/>
            </a:pPr>
            <a:r>
              <a:rPr lang="en-US"/>
              <a:t>Online transaction processing (OLTP) workloads. Resource Governor can manage OLTP workloads but these types of queries, which are typically very short in duration, are not always on the CPU long enough to apply bandwidth controls. This may skew the statistics returned for CPU usage %.</a:t>
            </a:r>
          </a:p>
          <a:p>
            <a:endParaRPr lang="en-US"/>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159</a:t>
            </a:fld>
            <a:endParaRPr lang="en-US"/>
          </a:p>
        </p:txBody>
      </p:sp>
    </p:spTree>
    <p:extLst>
      <p:ext uri="{BB962C8B-B14F-4D97-AF65-F5344CB8AC3E}">
        <p14:creationId xmlns:p14="http://schemas.microsoft.com/office/powerpoint/2010/main" val="412146599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3400" y="4343400"/>
            <a:ext cx="5638800" cy="4267200"/>
          </a:xfrm>
        </p:spPr>
        <p:txBody>
          <a:bodyPr/>
          <a:lstStyle/>
          <a:p>
            <a:r>
              <a:rPr lang="en-US" b="1"/>
              <a:t>Resource Governor Core Concepts</a:t>
            </a:r>
          </a:p>
          <a:p>
            <a:r>
              <a:rPr lang="en-US"/>
              <a:t>To manage workloads, you will split your </a:t>
            </a:r>
            <a:r>
              <a:rPr lang="en-US" u="sng"/>
              <a:t>SQL Server processes into buckets called workload groups and resource pools, which are namespaces</a:t>
            </a:r>
            <a:r>
              <a:rPr lang="en-US"/>
              <a:t>. Resource pools hold workload groups. There can be one or many workload groups per pool. To assign a SQL Server process to a particular workload group, a function called the </a:t>
            </a:r>
            <a:r>
              <a:rPr lang="en-US" i="1"/>
              <a:t>Classifier user-defined function (UDF)</a:t>
            </a:r>
            <a:r>
              <a:rPr lang="en-US"/>
              <a:t> fires on each login attempt. Classifier UDF is the component that defines the policy, making the incoming request unique. There can be only one Classifier UDF enabled at any given time.</a:t>
            </a:r>
          </a:p>
          <a:p>
            <a:r>
              <a:rPr lang="en-US" b="1"/>
              <a:t>The following three concepts are fundamental to understanding and using Resource Governor:</a:t>
            </a:r>
          </a:p>
          <a:p>
            <a:pPr marL="171450" indent="-171450">
              <a:buFont typeface="Arial" panose="020B0604020202020204" pitchFamily="34" charset="0"/>
              <a:buChar char="•"/>
            </a:pPr>
            <a:r>
              <a:rPr lang="en-US" b="1"/>
              <a:t>Resource pools</a:t>
            </a:r>
            <a:r>
              <a:rPr lang="en-US"/>
              <a:t> - Two resource pools (internal and default) are created when SQL Server 2012 / SQL Server 2014 is installed. Resource Governor also supports user-defined resource pools.</a:t>
            </a:r>
          </a:p>
          <a:p>
            <a:pPr marL="628650" lvl="1" indent="-171450">
              <a:buFont typeface="Arial" panose="020B0604020202020204" pitchFamily="34" charset="0"/>
              <a:buChar char="•"/>
            </a:pPr>
            <a:r>
              <a:rPr lang="en-US" b="1"/>
              <a:t>Internal</a:t>
            </a:r>
            <a:r>
              <a:rPr lang="en-US" b="1" baseline="0"/>
              <a:t> Resource Pools: </a:t>
            </a:r>
            <a:r>
              <a:rPr lang="en-US">
                <a:effectLst/>
              </a:rPr>
              <a:t>represents the resources consumed by the SQL Server itself. This pool always contains only the internal group, and the pool is not alterable in any way. Resource consumption by the internal pool is not restricted. Any workloads in the pool are considered critical for server function, and Resource Governor allows the internal pool to pressure other pools even if it means the violation of limits set for the other pools.</a:t>
            </a:r>
          </a:p>
          <a:p>
            <a:pPr marL="628650" lvl="1" indent="-171450">
              <a:buFont typeface="Arial" panose="020B0604020202020204" pitchFamily="34" charset="0"/>
              <a:buChar char="•"/>
            </a:pPr>
            <a:r>
              <a:rPr lang="en-US" b="1">
                <a:effectLst/>
              </a:rPr>
              <a:t>Default Pool: </a:t>
            </a:r>
            <a:r>
              <a:rPr lang="en-US">
                <a:effectLst/>
              </a:rPr>
              <a:t>The default pool is the first predefined user pool. Prior to any configuration the default pool only contains the default group. The default pool cannot be created or dropped but it can be altered. The default pool can contain user-defined groups in addition to the default group.</a:t>
            </a:r>
          </a:p>
          <a:p>
            <a:pPr marL="628650" lvl="1" indent="-171450">
              <a:buFont typeface="Arial" panose="020B0604020202020204" pitchFamily="34" charset="0"/>
              <a:buChar char="•"/>
            </a:pPr>
            <a:endParaRPr lang="en-US"/>
          </a:p>
          <a:p>
            <a:pPr marL="171450" indent="-171450">
              <a:buFont typeface="Arial" panose="020B0604020202020204" pitchFamily="34" charset="0"/>
              <a:buChar char="•"/>
            </a:pPr>
            <a:r>
              <a:rPr lang="en-US" b="1"/>
              <a:t>Workload groups</a:t>
            </a:r>
            <a:r>
              <a:rPr lang="en-US"/>
              <a:t> - Two workload groups (internal and default) are created and mapped to their corresponding resource pools when SQL Server 2012 / SQL Server 2014 is installed. Resource Governor also supports user-defined workload groups.</a:t>
            </a:r>
            <a:r>
              <a:rPr lang="en-US" baseline="0"/>
              <a:t> </a:t>
            </a:r>
            <a:r>
              <a:rPr lang="en-US">
                <a:effectLst/>
              </a:rPr>
              <a:t>A user cannot change anything classified as an internal group, but can monitor it. Requests are classified into the default group when the following conditions exist:</a:t>
            </a:r>
          </a:p>
          <a:p>
            <a:pPr marL="628650" lvl="1" indent="-171450">
              <a:buFont typeface="Arial" panose="020B0604020202020204" pitchFamily="34" charset="0"/>
              <a:buChar char="•"/>
            </a:pPr>
            <a:r>
              <a:rPr lang="en-US">
                <a:effectLst/>
              </a:rPr>
              <a:t>There are no criteria to classify a request.</a:t>
            </a:r>
          </a:p>
          <a:p>
            <a:pPr marL="628650" lvl="1" indent="-171450">
              <a:buFont typeface="Arial" panose="020B0604020202020204" pitchFamily="34" charset="0"/>
              <a:buChar char="•"/>
            </a:pPr>
            <a:r>
              <a:rPr lang="en-US">
                <a:effectLst/>
              </a:rPr>
              <a:t>There is an attempt to classify the request into a non-existent group.</a:t>
            </a:r>
          </a:p>
          <a:p>
            <a:pPr marL="628650" lvl="1" indent="-171450">
              <a:buFont typeface="Arial" panose="020B0604020202020204" pitchFamily="34" charset="0"/>
              <a:buChar char="•"/>
            </a:pPr>
            <a:r>
              <a:rPr lang="en-US">
                <a:effectLst/>
              </a:rPr>
              <a:t>There is a general classification failure.</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b="1"/>
              <a:t>Classification</a:t>
            </a:r>
            <a:r>
              <a:rPr lang="en-US"/>
              <a:t> - There are internal rules that classify incoming requests and route them to a workload group. Resource Governor also supports a classifier user-defined function for implementing classification rules.</a:t>
            </a:r>
          </a:p>
          <a:p>
            <a:endParaRPr lang="en-US"/>
          </a:p>
          <a:p>
            <a:endParaRPr lang="en-US"/>
          </a:p>
          <a:p>
            <a:endParaRPr lang="en-US"/>
          </a:p>
          <a:p>
            <a:endParaRPr lang="en-US"/>
          </a:p>
        </p:txBody>
      </p:sp>
      <p:sp>
        <p:nvSpPr>
          <p:cNvPr id="8" name="Slide Number Placeholder 7"/>
          <p:cNvSpPr>
            <a:spLocks noGrp="1"/>
          </p:cNvSpPr>
          <p:nvPr>
            <p:ph type="sldNum" sz="quarter" idx="13"/>
          </p:nvPr>
        </p:nvSpPr>
        <p:spPr/>
        <p:txBody>
          <a:bodyPr/>
          <a:lstStyle/>
          <a:p>
            <a:fld id="{B4008EB6-D09E-4580-8CD6-DDB14511944F}" type="slidenum">
              <a:rPr lang="en-US" smtClean="0"/>
              <a:pPr/>
              <a:t>160</a:t>
            </a:fld>
            <a:endParaRPr lang="en-US"/>
          </a:p>
        </p:txBody>
      </p:sp>
    </p:spTree>
    <p:extLst>
      <p:ext uri="{BB962C8B-B14F-4D97-AF65-F5344CB8AC3E}">
        <p14:creationId xmlns:p14="http://schemas.microsoft.com/office/powerpoint/2010/main" val="25908916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u="none" strike="noStrike" kern="1200" baseline="0">
                <a:solidFill>
                  <a:schemeClr val="tx1"/>
                </a:solidFill>
                <a:latin typeface="Calibri Light" pitchFamily="34" charset="0"/>
                <a:ea typeface="+mn-ea"/>
                <a:cs typeface="+mn-cs"/>
              </a:rPr>
              <a:t>Real World Comparison</a:t>
            </a:r>
          </a:p>
          <a:p>
            <a:r>
              <a:rPr lang="en-US" sz="900" b="0" i="0" u="none" strike="noStrike" kern="1200" baseline="0">
                <a:solidFill>
                  <a:schemeClr val="tx1"/>
                </a:solidFill>
                <a:latin typeface="Calibri Light" pitchFamily="34" charset="0"/>
                <a:ea typeface="+mn-ea"/>
                <a:cs typeface="+mn-cs"/>
              </a:rPr>
              <a:t>You can think about Resource Governor limits as being similar to the governor chip in an automobile, which cuts power to the engine when a hard-coded speed limit is reached (usually somewhere over 120 mph, which varies by the manufacturer). The intention of the governor chip is to prevent excess speed, and the motivation behind the feature is safety. While you can configure Resource Governor to function in a similar manner, attempting to prevent targeted requests from exceeding certain resource utilization levels, you can also perform other functions. You can use Resource Governor not only to limit maximum usage in certain scenarios, but also to try to guarantee minimums, enabling you to fine tune and balance your workloads, and give the right resources to the right users at the right time. </a:t>
            </a:r>
          </a:p>
          <a:p>
            <a:endParaRPr lang="en-US" sz="900" b="0" i="0" u="none" strike="noStrike" kern="1200" baseline="0">
              <a:solidFill>
                <a:schemeClr val="tx1"/>
              </a:solidFill>
              <a:latin typeface="Calibri Light" pitchFamily="34" charset="0"/>
              <a:ea typeface="+mn-ea"/>
              <a:cs typeface="+mn-cs"/>
            </a:endParaRPr>
          </a:p>
          <a:p>
            <a:r>
              <a:rPr lang="en-US" sz="900" b="0" i="0" u="none" strike="noStrike" kern="1200" baseline="0">
                <a:solidFill>
                  <a:schemeClr val="tx1"/>
                </a:solidFill>
                <a:latin typeface="Calibri Light" pitchFamily="34" charset="0"/>
                <a:ea typeface="+mn-ea"/>
                <a:cs typeface="+mn-cs"/>
              </a:rPr>
              <a:t>You can also use Resource Governor to observe resource usage via performance monitor or DMVs, allowing you to record the results and to tweak your settings periodically to maximize effectiveness. In this way, Resource Governor does not have to limit anything. It is possible to simply use it to track usage at multiple levels defined by how the requests are classified.</a:t>
            </a:r>
          </a:p>
          <a:p>
            <a:endParaRPr lang="en-US" sz="900" b="0" i="0" u="none" strike="noStrike" kern="1200" baseline="0">
              <a:solidFill>
                <a:schemeClr val="tx1"/>
              </a:solidFill>
              <a:latin typeface="Calibr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t>A practical SQL Server example could</a:t>
            </a:r>
            <a:r>
              <a:rPr lang="en-US" baseline="0"/>
              <a:t> be that a DBA has an application that has a mixed workload. For example, you have both OLTP queries and queries from Reporting Services and their resource needs are very different. </a:t>
            </a:r>
            <a:r>
              <a:rPr lang="en-US"/>
              <a:t>By putting OLTP queries in a particular workgroup and putting reporting based queries in another workgroup, you can isolate the impact of the reporting queries by adjusting the resources and the priority the workgroups are allowed to utilize. In this way, an expensive report could not overrun the SQL Server instance and cause CPU,</a:t>
            </a:r>
            <a:r>
              <a:rPr lang="en-US" baseline="0"/>
              <a:t> </a:t>
            </a:r>
            <a:r>
              <a:rPr lang="en-US"/>
              <a:t>memory, or IO contention for the critical OLTP processes. The expensive report is isolated away from the OLTP processes.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a:t>This is</a:t>
            </a:r>
            <a:r>
              <a:rPr lang="en-US" baseline="0"/>
              <a:t> a common situation in many organizations especially with off-the-shelf applications that provide both OLTP and report functionality and where there has been a large amount of consolidation when multiple databases are consolidated to a single SQL Server instance. Additionally, the behavior of users and the expectations around the applications they utilize can be much different.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p:txBody>
      </p:sp>
      <p:sp>
        <p:nvSpPr>
          <p:cNvPr id="8" name="Slide Number Placeholder 7"/>
          <p:cNvSpPr>
            <a:spLocks noGrp="1"/>
          </p:cNvSpPr>
          <p:nvPr>
            <p:ph type="sldNum" sz="quarter" idx="13"/>
          </p:nvPr>
        </p:nvSpPr>
        <p:spPr/>
        <p:txBody>
          <a:bodyPr/>
          <a:lstStyle/>
          <a:p>
            <a:fld id="{B4008EB6-D09E-4580-8CD6-DDB14511944F}" type="slidenum">
              <a:rPr lang="en-US" smtClean="0"/>
              <a:pPr/>
              <a:t>161</a:t>
            </a:fld>
            <a:endParaRPr lang="en-US"/>
          </a:p>
        </p:txBody>
      </p:sp>
      <p:sp>
        <p:nvSpPr>
          <p:cNvPr id="5" name="Rectangular Callout 4"/>
          <p:cNvSpPr/>
          <p:nvPr/>
        </p:nvSpPr>
        <p:spPr>
          <a:xfrm>
            <a:off x="-2288406" y="7054317"/>
            <a:ext cx="2311185" cy="870483"/>
          </a:xfrm>
          <a:prstGeom prst="wedgeRectCallout">
            <a:avLst>
              <a:gd name="adj1" fmla="val 121539"/>
              <a:gd name="adj2" fmla="val -2608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Please ensure that you use a consistent font style and size. </a:t>
            </a:r>
          </a:p>
        </p:txBody>
      </p:sp>
    </p:spTree>
    <p:extLst>
      <p:ext uri="{BB962C8B-B14F-4D97-AF65-F5344CB8AC3E}">
        <p14:creationId xmlns:p14="http://schemas.microsoft.com/office/powerpoint/2010/main" val="30667033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41813"/>
          </a:xfrm>
        </p:spPr>
        <p:txBody>
          <a:bodyPr/>
          <a:lstStyle/>
          <a:p>
            <a:pPr defTabSz="914400">
              <a:lnSpc>
                <a:spcPct val="100000"/>
              </a:lnSpc>
              <a:spcAft>
                <a:spcPts val="0"/>
              </a:spcAft>
              <a:defRPr/>
            </a:pPr>
            <a:r>
              <a:rPr lang="en-US"/>
              <a:t>A business analyst may not think much of a report that takes half an hour or longer to run. For this example, let us call the user David. It may be common for David to execute his report and go get a cup of coffee waiting for it to complete. Report users may expect reports to take time to execute and since the expectation is that it can take time to complete, if it runs for an hour instead of 30 minutes every once in awhile, it may not be a big deal as long as it eventually completes. David is having his coffee while other users on the SQL Server instance are noticing a slowed response from their applications. It does not matter how long the report runs just as long as David can get the report before the end of the day.</a:t>
            </a:r>
          </a:p>
          <a:p>
            <a:pPr defTabSz="914400">
              <a:lnSpc>
                <a:spcPct val="100000"/>
              </a:lnSpc>
              <a:spcAft>
                <a:spcPts val="0"/>
              </a:spcAft>
              <a:defRPr/>
            </a:pPr>
            <a:endParaRPr lang="en-US"/>
          </a:p>
          <a:p>
            <a:pPr defTabSz="914400">
              <a:lnSpc>
                <a:spcPct val="100000"/>
              </a:lnSpc>
              <a:spcAft>
                <a:spcPts val="0"/>
              </a:spcAft>
              <a:defRPr/>
            </a:pPr>
            <a:r>
              <a:rPr lang="en-US"/>
              <a:t>Kendra is an order entry specialist along with other application users who are using this same database placing orders that makes money for their company. It is imperative that once they click the ‘Order’ and ‘Submit’ buttons that the application completes the process efficiently and moves on so the next order can be placed. It is all about speed and if the application is running slow, it can cost the company money and affect the perception of the customers who are trying to place orders online and over the phone. </a:t>
            </a:r>
          </a:p>
          <a:p>
            <a:pPr defTabSz="914400">
              <a:lnSpc>
                <a:spcPct val="100000"/>
              </a:lnSpc>
              <a:spcAft>
                <a:spcPts val="0"/>
              </a:spcAft>
              <a:defRPr/>
            </a:pPr>
            <a:endParaRPr lang="en-US"/>
          </a:p>
          <a:p>
            <a:pPr defTabSz="914400">
              <a:lnSpc>
                <a:spcPct val="100000"/>
              </a:lnSpc>
              <a:spcAft>
                <a:spcPts val="0"/>
              </a:spcAft>
              <a:defRPr/>
            </a:pPr>
            <a:r>
              <a:rPr lang="en-US"/>
              <a:t>Time truly is money.</a:t>
            </a:r>
          </a:p>
          <a:p>
            <a:pPr defTabSz="914400">
              <a:lnSpc>
                <a:spcPct val="100000"/>
              </a:lnSpc>
              <a:spcAft>
                <a:spcPts val="0"/>
              </a:spcAft>
              <a:defRPr/>
            </a:pPr>
            <a:r>
              <a:rPr lang="en-US"/>
              <a:t>The difference between these two groups lies in </a:t>
            </a:r>
            <a:r>
              <a:rPr lang="en-US" i="1"/>
              <a:t>an incompatibility of goals</a:t>
            </a:r>
            <a:r>
              <a:rPr lang="en-US"/>
              <a:t>, but it is obvious in this situation that the OLTP application is more important to the organization’s bottom-line, than the reporting. However, before Resource Governor, SQL Server treated all requests the same. There was no priority of resource given for one request over another. SQL Server executes all requests on a first come-first serve basis. Resource Governor can solve this problem by limiting the amount of memory and CPU of the report application. David will not care as long as he gets the report by the end of the day. It is also possible to increase the priority of Kendra’s application as her group has no tolerance for their application running slow.</a:t>
            </a:r>
          </a:p>
          <a:p>
            <a:pPr defTabSz="914400">
              <a:lnSpc>
                <a:spcPct val="100000"/>
              </a:lnSpc>
              <a:spcAft>
                <a:spcPts val="0"/>
              </a:spcAft>
              <a:defRPr/>
            </a:pPr>
            <a:endParaRPr lang="en-US"/>
          </a:p>
          <a:p>
            <a:pPr defTabSz="914400">
              <a:lnSpc>
                <a:spcPct val="100000"/>
              </a:lnSpc>
              <a:spcAft>
                <a:spcPts val="0"/>
              </a:spcAft>
              <a:defRPr/>
            </a:pPr>
            <a:r>
              <a:rPr lang="en-US"/>
              <a:t>Fortunately, SQL Server 2012 allows a hard cap for CPU resources and the ability to isolate CPU resource to a particular scheduler or non-uniform memory access (NUMA) node and SQL Server 2014 allows us to provide controls at the IO level.</a:t>
            </a:r>
          </a:p>
          <a:p>
            <a:pPr defTabSz="914400">
              <a:lnSpc>
                <a:spcPct val="100000"/>
              </a:lnSpc>
              <a:spcAft>
                <a:spcPts val="0"/>
              </a:spcAft>
              <a:defRPr/>
            </a:pPr>
            <a:endParaRPr lang="en-US"/>
          </a:p>
          <a:p>
            <a:pPr defTabSz="914400">
              <a:lnSpc>
                <a:spcPct val="100000"/>
              </a:lnSpc>
              <a:spcAft>
                <a:spcPts val="0"/>
              </a:spcAft>
              <a:defRPr/>
            </a:pPr>
            <a:r>
              <a:rPr lang="en-US" b="1"/>
              <a:t>Note: </a:t>
            </a:r>
            <a:r>
              <a:rPr lang="en-US"/>
              <a:t>Resource Governor is designed to provide controls to a particular resource level based upon the output of a deterministic function called the Classifier. The end result is slowing down the ‘governed’ application or user. This might be the desired effect from a resource perspective; however, the end result may also be additional concurrency challenges the longer the ‘governed’ resources take to execute.</a:t>
            </a:r>
          </a:p>
          <a:p>
            <a:endParaRPr lang="en-US"/>
          </a:p>
          <a:p>
            <a:endParaRPr lang="en-US"/>
          </a:p>
          <a:p>
            <a:endParaRPr lang="en-US"/>
          </a:p>
        </p:txBody>
      </p:sp>
      <p:sp>
        <p:nvSpPr>
          <p:cNvPr id="8" name="Slide Number Placeholder 7"/>
          <p:cNvSpPr>
            <a:spLocks noGrp="1"/>
          </p:cNvSpPr>
          <p:nvPr>
            <p:ph type="sldNum" sz="quarter" idx="13"/>
          </p:nvPr>
        </p:nvSpPr>
        <p:spPr/>
        <p:txBody>
          <a:bodyPr/>
          <a:lstStyle/>
          <a:p>
            <a:fld id="{B4008EB6-D09E-4580-8CD6-DDB14511944F}" type="slidenum">
              <a:rPr lang="en-US" smtClean="0"/>
              <a:pPr/>
              <a:t>162</a:t>
            </a:fld>
            <a:endParaRPr lang="en-US"/>
          </a:p>
        </p:txBody>
      </p:sp>
      <p:sp>
        <p:nvSpPr>
          <p:cNvPr id="4" name="Rectangular Callout 3"/>
          <p:cNvSpPr/>
          <p:nvPr/>
        </p:nvSpPr>
        <p:spPr>
          <a:xfrm>
            <a:off x="-3124200" y="3810000"/>
            <a:ext cx="2895600" cy="1447800"/>
          </a:xfrm>
          <a:prstGeom prst="wedgeRectCallout">
            <a:avLst>
              <a:gd name="adj1" fmla="val 121767"/>
              <a:gd name="adj2" fmla="val -1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t>Please verify if this is an approved fictitious name. Also, you can use the following link to generate fictitious names: https://microsoft.sharepoint.com/sites/LCAWeb/Home/Copyrights-Trademarks-and-Patents/Trademarks/Fictitious-Names-Finder.</a:t>
            </a:r>
            <a:endParaRPr lang="en-US" sz="1200"/>
          </a:p>
        </p:txBody>
      </p:sp>
    </p:spTree>
    <p:extLst>
      <p:ext uri="{BB962C8B-B14F-4D97-AF65-F5344CB8AC3E}">
        <p14:creationId xmlns:p14="http://schemas.microsoft.com/office/powerpoint/2010/main" val="104567023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b="1"/>
              <a:t>Resource Governor Scenarios</a:t>
            </a:r>
          </a:p>
          <a:p>
            <a:r>
              <a:rPr lang="en-US"/>
              <a:t>Consider the following scenarios where Resource Governor can promote a method to encourage and maintain predictable performance of a SQL Server instance.</a:t>
            </a:r>
          </a:p>
          <a:p>
            <a:endParaRPr lang="en-US"/>
          </a:p>
          <a:p>
            <a:r>
              <a:rPr lang="en-US" b="1"/>
              <a:t>Scenario:</a:t>
            </a:r>
            <a:r>
              <a:rPr lang="en-US" b="1" baseline="0"/>
              <a:t> Run-Away Queries on the Server</a:t>
            </a:r>
            <a:endParaRPr lang="en-US" b="1"/>
          </a:p>
          <a:p>
            <a:r>
              <a:rPr lang="en-US"/>
              <a:t>In many SQL Server environments, both OLTP applications and reporting share the same SQL Server instance. These environments may also allow open ad hoc querying against the production databases. This unobstructed access to data provides flexibility to the business. This common layout provides flexibility without the expense of maintaining a reporting server, without the overhead of enforcing access policies, and may make it easier for the DBAs to administer. However, there are also consequences with using this design.</a:t>
            </a:r>
          </a:p>
          <a:p>
            <a:endParaRPr lang="en-US"/>
          </a:p>
          <a:p>
            <a:r>
              <a:rPr lang="en-US"/>
              <a:t>Reporting and OLTP applications can often interfere with each other because reporting is typically a much longer running, resource-intensive process. OLTP processes usually run in smaller T-SQL batches or in stored procedures that are meant to run quickly to run application-driven SELECT, INSERT, UPDATE, and DELETE statements. When reporting and OLTP queries co-exist on the same SQL Server instance, reporting can often consume too many resources and can slow down the critical OLTP processes.</a:t>
            </a:r>
          </a:p>
          <a:p>
            <a:endParaRPr lang="en-US"/>
          </a:p>
          <a:p>
            <a:r>
              <a:rPr lang="en-US" b="1"/>
              <a:t>Scenario:</a:t>
            </a:r>
            <a:r>
              <a:rPr lang="en-US" b="1" baseline="0"/>
              <a:t> Hosting Companies</a:t>
            </a:r>
            <a:endParaRPr lang="en-US" b="1"/>
          </a:p>
          <a:p>
            <a:r>
              <a:rPr lang="en-US"/>
              <a:t>Consider a hosting company that hosts shared SQL Server instances for companies to externally house their externally facing databases. Contoso, Ltd is such a hosting company based in Titusville, Florida that hosts databases from 50 or more separate companies on two SQL Server instances. Contoso does not write the code for the applications and databases that they host and the size of the databases can vary greatly. The amount of overhead that the databases can consume can also vary greatly. One database from Northwinds could consume 80 percent of the CPU and memory on one of the SQL Server instances of Contoso. This will lead to performance issues for the rest of the databases that exist on this SQL Server instance and would likely result in performance-related complaints from other customers. It is possible for a single application or even a single batch request to monopolize the resources on a SQL Server instance, starving other processes for resources.</a:t>
            </a:r>
          </a:p>
        </p:txBody>
      </p:sp>
      <p:sp>
        <p:nvSpPr>
          <p:cNvPr id="4" name="TextBox 3"/>
          <p:cNvSpPr txBox="1"/>
          <p:nvPr>
            <p:custDataLst>
              <p:tags r:id="rId1"/>
            </p:custDataLst>
          </p:nvPr>
        </p:nvSpPr>
        <p:spPr>
          <a:xfrm>
            <a:off x="0" y="0"/>
            <a:ext cx="3810000" cy="1270000"/>
          </a:xfrm>
          <a:prstGeom prst="rect">
            <a:avLst/>
          </a:prstGeom>
          <a:noFill/>
        </p:spPr>
        <p:txBody>
          <a:bodyPr vert="horz"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Slide Number Placeholder 4"/>
          <p:cNvSpPr>
            <a:spLocks noGrp="1"/>
          </p:cNvSpPr>
          <p:nvPr>
            <p:ph type="sldNum" sz="quarter" idx="15"/>
          </p:nvPr>
        </p:nvSpPr>
        <p:spPr/>
        <p:txBody>
          <a:bodyPr/>
          <a:lstStyle/>
          <a:p>
            <a:fld id="{B4008EB6-D09E-4580-8CD6-DDB14511944F}" type="slidenum">
              <a:rPr lang="en-US" smtClean="0"/>
              <a:pPr/>
              <a:t>163</a:t>
            </a:fld>
            <a:endParaRPr lang="en-US"/>
          </a:p>
        </p:txBody>
      </p:sp>
      <p:sp>
        <p:nvSpPr>
          <p:cNvPr id="6" name="Rectangular Callout 5"/>
          <p:cNvSpPr/>
          <p:nvPr/>
        </p:nvSpPr>
        <p:spPr>
          <a:xfrm>
            <a:off x="-2362200" y="6477000"/>
            <a:ext cx="2895600" cy="1447800"/>
          </a:xfrm>
          <a:prstGeom prst="wedgeRectCallout">
            <a:avLst>
              <a:gd name="adj1" fmla="val 121767"/>
              <a:gd name="adj2" fmla="val -1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t>Please verify if this is an approved fictitious company name. Also, you can use the following link to view the approved company names and URLs: https://microsoft.sharepoint.com/sites/LCAWeb/Home/Copyrights-Trademarks-and-Patents/Trademarks/Fictitious-Names</a:t>
            </a:r>
            <a:endParaRPr lang="en-US" sz="1200"/>
          </a:p>
        </p:txBody>
      </p:sp>
    </p:spTree>
    <p:extLst>
      <p:ext uri="{BB962C8B-B14F-4D97-AF65-F5344CB8AC3E}">
        <p14:creationId xmlns:p14="http://schemas.microsoft.com/office/powerpoint/2010/main" val="4281932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M02L02Lab01</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376959479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r>
              <a:rPr lang="en-US" b="1"/>
              <a:t>Benefits of Resource Governor</a:t>
            </a:r>
          </a:p>
          <a:p>
            <a:endParaRPr lang="en-US" b="1"/>
          </a:p>
          <a:p>
            <a:r>
              <a:rPr lang="en-US"/>
              <a:t>Limit Run-away queries (ad hoc)</a:t>
            </a:r>
          </a:p>
          <a:p>
            <a:pPr lvl="1"/>
            <a:r>
              <a:rPr lang="en-US"/>
              <a:t>Unpredictable workload execution and set workload priority.</a:t>
            </a:r>
          </a:p>
          <a:p>
            <a:r>
              <a:rPr lang="en-US"/>
              <a:t>Limit large resource consumers such as expensive reports.</a:t>
            </a:r>
          </a:p>
          <a:p>
            <a:pPr lvl="1"/>
            <a:r>
              <a:rPr lang="en-US"/>
              <a:t>Minimize </a:t>
            </a:r>
            <a:r>
              <a:rPr lang="en-US" i="1"/>
              <a:t>run-away</a:t>
            </a:r>
            <a:r>
              <a:rPr lang="en-US"/>
              <a:t> queries by providing:</a:t>
            </a:r>
          </a:p>
          <a:p>
            <a:pPr lvl="2"/>
            <a:r>
              <a:rPr lang="en-US"/>
              <a:t>Apply resource limits controls</a:t>
            </a:r>
          </a:p>
          <a:p>
            <a:pPr lvl="2"/>
            <a:r>
              <a:rPr lang="en-US"/>
              <a:t>Individual request resource limits</a:t>
            </a:r>
          </a:p>
          <a:p>
            <a:pPr lvl="2"/>
            <a:r>
              <a:rPr lang="en-US"/>
              <a:t>Importance of requests</a:t>
            </a:r>
          </a:p>
          <a:p>
            <a:r>
              <a:rPr lang="en-US"/>
              <a:t>Protect mission-critical workloads</a:t>
            </a:r>
          </a:p>
          <a:p>
            <a:pPr lvl="1"/>
            <a:r>
              <a:rPr lang="en-US"/>
              <a:t>Improve the predictability of execution by defining resource minimums and importance of requests.</a:t>
            </a:r>
          </a:p>
          <a:p>
            <a:r>
              <a:rPr lang="en-US"/>
              <a:t>Provide a custom monitoring solution</a:t>
            </a:r>
          </a:p>
          <a:p>
            <a:pPr lvl="1"/>
            <a:r>
              <a:rPr lang="en-US"/>
              <a:t>Resource governance without limits allows you to take advantage of the performance data captured through RG classification.</a:t>
            </a:r>
          </a:p>
          <a:p>
            <a:endParaRPr lang="en-US" b="1"/>
          </a:p>
          <a:p>
            <a:r>
              <a:rPr lang="en-US" b="1"/>
              <a:t>Resource Governor Benefits</a:t>
            </a:r>
          </a:p>
          <a:p>
            <a:pPr marL="171450" indent="-171450">
              <a:buFont typeface="Arial" panose="020B0604020202020204" pitchFamily="34" charset="0"/>
              <a:buChar char="•"/>
            </a:pPr>
            <a:r>
              <a:rPr lang="en-US" b="0"/>
              <a:t>Enable monitoring of resource consumption by workload.</a:t>
            </a:r>
          </a:p>
          <a:p>
            <a:pPr marL="171450" indent="-171450">
              <a:buFont typeface="Arial" panose="020B0604020202020204" pitchFamily="34" charset="0"/>
              <a:buChar char="•"/>
            </a:pPr>
            <a:r>
              <a:rPr lang="en-US" b="0"/>
              <a:t>Limit controls to enable throttled execution, prevent or minimize the impact of “run-away” queries.</a:t>
            </a:r>
          </a:p>
          <a:p>
            <a:pPr marL="171450" indent="-171450">
              <a:buFont typeface="Arial" panose="020B0604020202020204" pitchFamily="34" charset="0"/>
              <a:buChar char="•"/>
            </a:pPr>
            <a:r>
              <a:rPr lang="en-US" b="0"/>
              <a:t>Promote predictable execution of workloads in an environment where there is typically resource contention. </a:t>
            </a:r>
          </a:p>
          <a:p>
            <a:pPr marL="171450" indent="-171450">
              <a:buFont typeface="Arial" panose="020B0604020202020204" pitchFamily="34" charset="0"/>
              <a:buChar char="•"/>
            </a:pPr>
            <a:r>
              <a:rPr lang="en-US" b="0"/>
              <a:t>Enable the prioritization of workloads between requests.</a:t>
            </a:r>
          </a:p>
          <a:p>
            <a:pPr marL="171450" indent="-171450">
              <a:buFont typeface="Arial" panose="020B0604020202020204" pitchFamily="34" charset="0"/>
              <a:buChar char="•"/>
            </a:pPr>
            <a:r>
              <a:rPr lang="en-US" b="0"/>
              <a:t>Specify the resource boundaries between workloads.</a:t>
            </a:r>
          </a:p>
          <a:p>
            <a:pPr marL="171450" indent="-171450">
              <a:buFont typeface="Arial" panose="020B0604020202020204" pitchFamily="34" charset="0"/>
              <a:buChar char="•"/>
            </a:pPr>
            <a:r>
              <a:rPr lang="en-US" b="0"/>
              <a:t>Protect key workloads by setting specific resource based caps on or against the output of RG classification.</a:t>
            </a:r>
          </a:p>
          <a:p>
            <a:pPr marL="171450" indent="-171450">
              <a:buFont typeface="Arial" panose="020B0604020202020204" pitchFamily="34" charset="0"/>
              <a:buChar char="•"/>
            </a:pPr>
            <a:r>
              <a:rPr lang="en-US" b="0"/>
              <a:t>Monitor deterministic outcomes based on classification.</a:t>
            </a:r>
          </a:p>
        </p:txBody>
      </p:sp>
      <p:sp>
        <p:nvSpPr>
          <p:cNvPr id="5" name="Slide Number Placeholder 4"/>
          <p:cNvSpPr>
            <a:spLocks noGrp="1"/>
          </p:cNvSpPr>
          <p:nvPr>
            <p:ph type="sldNum" sz="quarter" idx="10"/>
          </p:nvPr>
        </p:nvSpPr>
        <p:spPr/>
        <p:txBody>
          <a:bodyPr/>
          <a:lstStyle/>
          <a:p>
            <a:fld id="{B4008EB6-D09E-4580-8CD6-DDB14511944F}" type="slidenum">
              <a:rPr lang="en-US" smtClean="0"/>
              <a:pPr/>
              <a:t>164</a:t>
            </a:fld>
            <a:endParaRPr lang="en-US"/>
          </a:p>
        </p:txBody>
      </p:sp>
      <p:sp>
        <p:nvSpPr>
          <p:cNvPr id="6" name="Rectangular Callout 5"/>
          <p:cNvSpPr/>
          <p:nvPr/>
        </p:nvSpPr>
        <p:spPr>
          <a:xfrm>
            <a:off x="-2819400" y="5410200"/>
            <a:ext cx="3016930" cy="1219200"/>
          </a:xfrm>
          <a:prstGeom prst="wedgeRectCallout">
            <a:avLst>
              <a:gd name="adj1" fmla="val 93763"/>
              <a:gd name="adj2" fmla="val 385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RG is not an approved acronym for Resource Governor</a:t>
            </a:r>
            <a:endParaRPr lang="en-US"/>
          </a:p>
        </p:txBody>
      </p:sp>
    </p:spTree>
    <p:extLst>
      <p:ext uri="{BB962C8B-B14F-4D97-AF65-F5344CB8AC3E}">
        <p14:creationId xmlns:p14="http://schemas.microsoft.com/office/powerpoint/2010/main" val="135189718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t>Goals for Resource Governor</a:t>
            </a:r>
          </a:p>
          <a:p>
            <a:r>
              <a:rPr lang="en-US" sz="1000">
                <a:latin typeface="Calibri Light" pitchFamily="34" charset="0"/>
              </a:rPr>
              <a:t>Resource Governor can be used to provide resource minimums to certain groups or applications, and allowing adequate resources such that batch processes finish within their allocated windows. You can also introduce upper boundaries on CPU and memory for different groups, to promote predictable performance and to prevent "runaway" queries. In SQL Server 2014, you can also limit and monitor the IO for these same workloads.</a:t>
            </a:r>
          </a:p>
          <a:p>
            <a:endParaRPr lang="en-US" sz="1000">
              <a:latin typeface="Calibri Light" pitchFamily="34" charset="0"/>
            </a:endParaRPr>
          </a:p>
          <a:p>
            <a:r>
              <a:rPr lang="en-US" sz="1000">
                <a:latin typeface="Calibri Light" pitchFamily="34" charset="0"/>
              </a:rPr>
              <a:t>Resource Governor can allow you to track resource usage among many different workloads, groups, or applications over time, allowing you to not only bill business units appropriately and perform charge backs, but also to gauge which of those groups are your biggest resource consumers. </a:t>
            </a:r>
          </a:p>
          <a:p>
            <a:endParaRPr lang="en-US" sz="1000">
              <a:latin typeface="Calibri Light" pitchFamily="34" charset="0"/>
            </a:endParaRPr>
          </a:p>
          <a:p>
            <a:r>
              <a:rPr lang="en-US" sz="1000">
                <a:latin typeface="Calibri Light" pitchFamily="34" charset="0"/>
              </a:rPr>
              <a:t>Resource Governor can, assist in achieving fast response times and concurrency for preferred requests. A preferred request in this case might be a specific application, a specific user or group, or even a scheduled report that needs to be delivered by a specific time or within a defined window.</a:t>
            </a:r>
          </a:p>
          <a:p>
            <a:endParaRPr lang="en-US" sz="1000">
              <a:latin typeface="Calibri Light" pitchFamily="34" charset="0"/>
            </a:endParaRPr>
          </a:p>
          <a:p>
            <a:r>
              <a:rPr lang="en-US" sz="1000">
                <a:latin typeface="Calibri Light" pitchFamily="34" charset="0"/>
              </a:rPr>
              <a:t>It is not always easy to take applications running on different servers and make them perform well if they share the same physical resources of a single server. Resource Governor can help in this case by providing you with the ability to monitor and determine resource usage across your many SQL Server instances </a:t>
            </a:r>
            <a:r>
              <a:rPr lang="en-US" sz="1000" u="sng">
                <a:latin typeface="Calibri Light" pitchFamily="34" charset="0"/>
              </a:rPr>
              <a:t>before</a:t>
            </a:r>
            <a:r>
              <a:rPr lang="en-US" sz="1000">
                <a:latin typeface="Calibri Light" pitchFamily="34" charset="0"/>
              </a:rPr>
              <a:t> you consolidate SQL Server instances. It is therefore possible, to monitor using resource governor through classification, without imposing limits. This is something you cannot do simply with other consolidation solutions such as virtualization, and consolidating instances onto fewer machines. With consolidation, database administrators (DBAs) are often performing monitoring after the fact, using trial and error and sometimes having to deconsolidate going back to using additional hardware. </a:t>
            </a:r>
          </a:p>
          <a:p>
            <a:r>
              <a:rPr lang="en-US" sz="1000">
                <a:latin typeface="Calibri Light" pitchFamily="34" charset="0"/>
              </a:rPr>
              <a:t>After you have combined SQL Server instances, you can continue monitoring CPU, memory, and IO. And, when needed, use Resource Governor constraints to ensure that one workload does not consume too many resources. </a:t>
            </a:r>
          </a:p>
          <a:p>
            <a:endParaRPr lang="en-US" sz="1000"/>
          </a:p>
        </p:txBody>
      </p:sp>
      <p:sp>
        <p:nvSpPr>
          <p:cNvPr id="4" name="Slide Number Placeholder 3"/>
          <p:cNvSpPr>
            <a:spLocks noGrp="1"/>
          </p:cNvSpPr>
          <p:nvPr>
            <p:ph type="sldNum" sz="quarter" idx="10"/>
          </p:nvPr>
        </p:nvSpPr>
        <p:spPr/>
        <p:txBody>
          <a:bodyPr/>
          <a:lstStyle/>
          <a:p>
            <a:fld id="{B4008EB6-D09E-4580-8CD6-DDB14511944F}" type="slidenum">
              <a:rPr lang="en-US" smtClean="0"/>
              <a:pPr/>
              <a:t>165</a:t>
            </a:fld>
            <a:endParaRPr lang="en-US"/>
          </a:p>
        </p:txBody>
      </p:sp>
    </p:spTree>
    <p:extLst>
      <p:ext uri="{BB962C8B-B14F-4D97-AF65-F5344CB8AC3E}">
        <p14:creationId xmlns:p14="http://schemas.microsoft.com/office/powerpoint/2010/main" val="122695105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Resource Governor is designed to address the following types of resource issues that are commonly found in a database environment:</a:t>
            </a:r>
          </a:p>
          <a:p>
            <a:pPr marL="171450" indent="-171450">
              <a:buFont typeface="Arial" panose="020B0604020202020204" pitchFamily="34" charset="0"/>
              <a:buChar char="•"/>
            </a:pPr>
            <a:r>
              <a:rPr lang="en-US"/>
              <a:t>Run-away queries on the server. In this scenario, a resource intensive query can take up most or all of the server resources.</a:t>
            </a:r>
          </a:p>
          <a:p>
            <a:pPr marL="171450" indent="-171450">
              <a:buFont typeface="Arial" panose="020B0604020202020204" pitchFamily="34" charset="0"/>
              <a:buChar char="•"/>
            </a:pPr>
            <a:r>
              <a:rPr lang="en-US"/>
              <a:t>Unpredictable workload execution. In this scenario, concurrent applications on the same server have workloads of different size and type. For example, two data warehouse applications or a mix of OLTP and data warehouse applications. These applications are not isolated from each other and the result is resource contention, which causes unpredictable workload execution.</a:t>
            </a:r>
          </a:p>
          <a:p>
            <a:pPr marL="171450" indent="-171450">
              <a:buFont typeface="Arial" panose="020B0604020202020204" pitchFamily="34" charset="0"/>
              <a:buChar char="•"/>
            </a:pPr>
            <a:r>
              <a:rPr lang="en-US"/>
              <a:t>Setting workload priority. In this scenario, one workload is allowed to proceed faster than another or is guaranteed to complete if there is resource contention. Resource Governor enables you to assign a relative importance to workloads.</a:t>
            </a:r>
          </a:p>
          <a:p>
            <a:endParaRPr lang="en-US"/>
          </a:p>
          <a:p>
            <a:r>
              <a:rPr lang="en-US" b="1"/>
              <a:t>All of the preceding scenarios require the ability to differentiate workloads in some way. Resource Governor provides:</a:t>
            </a:r>
          </a:p>
          <a:p>
            <a:pPr marL="171450" indent="-171450">
              <a:buFont typeface="Arial" panose="020B0604020202020204" pitchFamily="34" charset="0"/>
              <a:buChar char="•"/>
            </a:pPr>
            <a:r>
              <a:rPr lang="en-US"/>
              <a:t>The ability to classify incoming connections and route their workloads to a specific group.</a:t>
            </a:r>
          </a:p>
          <a:p>
            <a:pPr marL="171450" indent="-171450">
              <a:buFont typeface="Arial" panose="020B0604020202020204" pitchFamily="34" charset="0"/>
              <a:buChar char="•"/>
            </a:pPr>
            <a:r>
              <a:rPr lang="en-US"/>
              <a:t>The ability to monitor resource usage for each workload in a group.</a:t>
            </a:r>
          </a:p>
          <a:p>
            <a:pPr marL="171450" indent="-171450">
              <a:buFont typeface="Arial" panose="020B0604020202020204" pitchFamily="34" charset="0"/>
              <a:buChar char="•"/>
            </a:pPr>
            <a:r>
              <a:rPr lang="en-US"/>
              <a:t>The ability to pool resources and set pool-specific limits on CPU usage and memory allocation. This prevents or minimizes the probability of run-away queries.</a:t>
            </a:r>
          </a:p>
          <a:p>
            <a:pPr marL="171450" indent="-171450">
              <a:buFont typeface="Arial" panose="020B0604020202020204" pitchFamily="34" charset="0"/>
              <a:buChar char="•"/>
            </a:pPr>
            <a:r>
              <a:rPr lang="en-US"/>
              <a:t>The ability to associate grouped workloads with a specific pool of resources.</a:t>
            </a:r>
          </a:p>
          <a:p>
            <a:pPr marL="171450" indent="-171450">
              <a:buFont typeface="Arial" panose="020B0604020202020204" pitchFamily="34" charset="0"/>
              <a:buChar char="•"/>
            </a:pPr>
            <a:r>
              <a:rPr lang="en-US"/>
              <a:t>The ability to identify and set priorities for workloads.</a:t>
            </a:r>
          </a:p>
          <a:p>
            <a:endParaRPr lang="en-US" b="1"/>
          </a:p>
        </p:txBody>
      </p:sp>
      <p:sp>
        <p:nvSpPr>
          <p:cNvPr id="4" name="Slide Number Placeholder 3"/>
          <p:cNvSpPr>
            <a:spLocks noGrp="1"/>
          </p:cNvSpPr>
          <p:nvPr>
            <p:ph type="sldNum" sz="quarter" idx="10"/>
          </p:nvPr>
        </p:nvSpPr>
        <p:spPr/>
        <p:txBody>
          <a:bodyPr/>
          <a:lstStyle/>
          <a:p>
            <a:fld id="{B4008EB6-D09E-4580-8CD6-DDB14511944F}" type="slidenum">
              <a:rPr lang="en-US" smtClean="0"/>
              <a:pPr/>
              <a:t>166</a:t>
            </a:fld>
            <a:endParaRPr lang="en-US"/>
          </a:p>
        </p:txBody>
      </p:sp>
    </p:spTree>
    <p:extLst>
      <p:ext uri="{BB962C8B-B14F-4D97-AF65-F5344CB8AC3E}">
        <p14:creationId xmlns:p14="http://schemas.microsoft.com/office/powerpoint/2010/main" val="39872719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Helps address various resource issues</a:t>
            </a:r>
          </a:p>
          <a:p>
            <a:r>
              <a:rPr lang="en-US"/>
              <a:t>Resource Governor is designed to address the following types of resource issues, which are commonly found in a database environment:</a:t>
            </a:r>
          </a:p>
          <a:p>
            <a:endParaRPr lang="en-US"/>
          </a:p>
          <a:p>
            <a:pPr marL="171450" lvl="0" indent="-171450">
              <a:buFont typeface="Arial" pitchFamily="34" charset="0"/>
              <a:buChar char="•"/>
            </a:pPr>
            <a:r>
              <a:rPr lang="en-US" b="1"/>
              <a:t>Run-away queries on the server</a:t>
            </a:r>
            <a:r>
              <a:rPr lang="en-US"/>
              <a:t>. In this scenario, a resource-intensive query can take up most or all of the server resources.</a:t>
            </a:r>
          </a:p>
          <a:p>
            <a:pPr marL="171450" lvl="0" indent="-171450">
              <a:buFont typeface="Arial" pitchFamily="34" charset="0"/>
              <a:buChar char="•"/>
            </a:pPr>
            <a:r>
              <a:rPr lang="en-US" b="1"/>
              <a:t>Unpredictable workload execution</a:t>
            </a:r>
            <a:r>
              <a:rPr lang="en-US"/>
              <a:t>. In this scenario, concurrent applications on the same server have workloads of different size and type. For example, two data warehouse applications or a mix of OLTP and data warehouse applications. These applications are not isolated from each other and the resulting resource contention causes unpredictable workload execution.</a:t>
            </a:r>
          </a:p>
          <a:p>
            <a:pPr marL="171450" lvl="0" indent="-171450">
              <a:buFont typeface="Arial" pitchFamily="34" charset="0"/>
              <a:buChar char="•"/>
            </a:pPr>
            <a:r>
              <a:rPr lang="en-US" b="1"/>
              <a:t>Setting workload priority</a:t>
            </a:r>
            <a:r>
              <a:rPr lang="en-US"/>
              <a:t>. In this scenario, one workload is allowed to proceed faster than the other or is guaranteed to complete if there is resource contention. Resource Governor enables you to assign a relative importance to workloads.</a:t>
            </a:r>
          </a:p>
          <a:p>
            <a:pPr lvl="0"/>
            <a:endParaRPr lang="en-US"/>
          </a:p>
          <a:p>
            <a:r>
              <a:rPr lang="en-US"/>
              <a:t>All of the preceding scenarios require the ability to differentiate workloads in some way.</a:t>
            </a:r>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167</a:t>
            </a:fld>
            <a:endParaRPr lang="en-US"/>
          </a:p>
        </p:txBody>
      </p:sp>
    </p:spTree>
    <p:extLst>
      <p:ext uri="{BB962C8B-B14F-4D97-AF65-F5344CB8AC3E}">
        <p14:creationId xmlns:p14="http://schemas.microsoft.com/office/powerpoint/2010/main" val="159376161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85000" lnSpcReduction="20000"/>
          </a:bodyPr>
          <a:lstStyle/>
          <a:p>
            <a:r>
              <a:rPr lang="en-US">
                <a:effectLst/>
              </a:rPr>
              <a:t>The slide illustration shows these components and their relationship with each other as they exist in the database engine environment. From a processing perspective, the simplified flow is as follows:</a:t>
            </a:r>
          </a:p>
          <a:p>
            <a:endParaRPr lang="en-US">
              <a:effectLst/>
            </a:endParaRPr>
          </a:p>
          <a:p>
            <a:pPr marL="228600" indent="-228600">
              <a:buFont typeface="+mj-lt"/>
              <a:buAutoNum type="arabicPeriod"/>
            </a:pPr>
            <a:r>
              <a:rPr lang="en-US" sz="1100">
                <a:effectLst/>
              </a:rPr>
              <a:t>There is an incoming connection request for a session (requests).</a:t>
            </a:r>
          </a:p>
          <a:p>
            <a:pPr marL="228600" indent="-228600">
              <a:buFont typeface="+mj-lt"/>
              <a:buAutoNum type="arabicPeriod"/>
            </a:pPr>
            <a:r>
              <a:rPr lang="en-US" sz="1100">
                <a:effectLst/>
              </a:rPr>
              <a:t>After</a:t>
            </a:r>
            <a:r>
              <a:rPr lang="en-US" sz="1100" baseline="0">
                <a:effectLst/>
              </a:rPr>
              <a:t> its authentication and any logon trigger execution, </a:t>
            </a:r>
            <a:r>
              <a:rPr lang="en-US" sz="1100"/>
              <a:t>t</a:t>
            </a:r>
            <a:r>
              <a:rPr lang="en-US" sz="1100">
                <a:effectLst/>
              </a:rPr>
              <a:t>he session is classified (Classification).</a:t>
            </a:r>
          </a:p>
          <a:p>
            <a:pPr marL="228600" indent="-228600">
              <a:buFont typeface="+mj-lt"/>
              <a:buAutoNum type="arabicPeriod"/>
            </a:pPr>
            <a:r>
              <a:rPr lang="en-US" sz="1100">
                <a:effectLst/>
              </a:rPr>
              <a:t>The session workload is routed to a workload group, for example, Group 2. (In</a:t>
            </a:r>
            <a:r>
              <a:rPr lang="en-US" sz="1100" baseline="0">
                <a:effectLst/>
              </a:rPr>
              <a:t> this picture, both groups 2 and 3 are routed to same pool.)</a:t>
            </a:r>
            <a:endParaRPr lang="en-US" sz="1100">
              <a:effectLst/>
            </a:endParaRPr>
          </a:p>
          <a:p>
            <a:pPr marL="228600" indent="-228600">
              <a:buFont typeface="+mj-lt"/>
              <a:buAutoNum type="arabicPeriod"/>
            </a:pPr>
            <a:r>
              <a:rPr lang="en-US" sz="1100">
                <a:effectLst/>
              </a:rPr>
              <a:t>The workload group uses the resource pool it is associated with, for example, Pool 2.</a:t>
            </a:r>
          </a:p>
          <a:p>
            <a:pPr marL="228600" indent="-228600">
              <a:buFont typeface="+mj-lt"/>
              <a:buAutoNum type="arabicPeriod"/>
            </a:pPr>
            <a:r>
              <a:rPr lang="en-US" sz="1100">
                <a:effectLst/>
              </a:rPr>
              <a:t>The resource pool provides and limits the resources required by the application, for example, Application 3.</a:t>
            </a:r>
          </a:p>
          <a:p>
            <a:endParaRPr lang="en-US" b="1"/>
          </a:p>
          <a:p>
            <a:r>
              <a:rPr lang="en-US" b="1"/>
              <a:t>User Connections with Resource Governor</a:t>
            </a:r>
          </a:p>
          <a:p>
            <a:r>
              <a:rPr lang="en-US" b="0"/>
              <a:t>After they are enabled, all connections are governed into workload groups by the classifier function with the exception of the DAC. Users should enable and use the DAC to troubleshoot a situation where Resource Governor is preventing login to the server or taking too long for classification. </a:t>
            </a:r>
            <a:br>
              <a:rPr lang="en-US" b="0"/>
            </a:br>
            <a:endParaRPr lang="en-US" b="0"/>
          </a:p>
          <a:p>
            <a:pPr marL="0" marR="0" indent="0" algn="l" defTabSz="914400" rtl="0" eaLnBrk="0" fontAlgn="base" latinLnBrk="0" hangingPunct="0">
              <a:lnSpc>
                <a:spcPct val="100000"/>
              </a:lnSpc>
              <a:spcBef>
                <a:spcPct val="30000"/>
              </a:spcBef>
              <a:spcAft>
                <a:spcPct val="0"/>
              </a:spcAft>
              <a:buClrTx/>
              <a:buSzTx/>
              <a:buFontTx/>
              <a:buNone/>
              <a:tabLst/>
              <a:defRPr/>
            </a:pPr>
            <a:r>
              <a:rPr lang="en-AU" sz="1200" kern="1200">
                <a:solidFill>
                  <a:schemeClr val="tx1"/>
                </a:solidFill>
                <a:effectLst/>
                <a:latin typeface="Calibri Light" pitchFamily="34" charset="0"/>
                <a:ea typeface="+mn-ea"/>
                <a:cs typeface="+mn-cs"/>
              </a:rPr>
              <a:t>We recommend to enable the Dedicated Administrator Connection (DAC) on all production servers that</a:t>
            </a:r>
            <a:r>
              <a:rPr lang="en-AU" sz="1200" kern="1200" baseline="0">
                <a:solidFill>
                  <a:schemeClr val="tx1"/>
                </a:solidFill>
                <a:effectLst/>
                <a:latin typeface="Calibri Light" pitchFamily="34" charset="0"/>
                <a:ea typeface="+mn-ea"/>
                <a:cs typeface="+mn-cs"/>
              </a:rPr>
              <a:t> have Resource Governor enabled</a:t>
            </a:r>
            <a:r>
              <a:rPr lang="en-AU" sz="1200" kern="1200">
                <a:solidFill>
                  <a:schemeClr val="tx1"/>
                </a:solidFill>
                <a:effectLst/>
                <a:latin typeface="Calibri Light" pitchFamily="34" charset="0"/>
                <a:ea typeface="+mn-ea"/>
                <a:cs typeface="+mn-cs"/>
              </a:rPr>
              <a:t>. The DAC is not subject to Resource Governor Classification as DAC logins do not execute the Classifier function, and the DAC can be a very useful tool to monitor and troubleshoot a classifier function.   </a:t>
            </a:r>
            <a:endParaRPr lang="en-US" sz="1200" kern="1200">
              <a:solidFill>
                <a:schemeClr val="tx1"/>
              </a:solidFill>
              <a:effectLst/>
              <a:latin typeface="Calibri Light" pitchFamily="34" charset="0"/>
              <a:ea typeface="+mn-ea"/>
              <a:cs typeface="+mn-cs"/>
            </a:endParaRPr>
          </a:p>
          <a:p>
            <a:br>
              <a:rPr lang="en-US" b="0"/>
            </a:br>
            <a:r>
              <a:rPr lang="en-US" b="1"/>
              <a:t>Note on disabling Resource Governor: </a:t>
            </a:r>
            <a:r>
              <a:rPr lang="en-US" b="0"/>
              <a:t>When ALTER RESOURCE GOVERNOR DISABLE is executed, all the configuration settings are set to their defaults and the classifier function is unregistered (not deleted). In addition, all system and user-defined workload groups and resource pools will still exist. </a:t>
            </a:r>
          </a:p>
          <a:p>
            <a:endParaRPr lang="en-US" b="1"/>
          </a:p>
          <a:p>
            <a:r>
              <a:rPr lang="en-US" b="1"/>
              <a:t>References</a:t>
            </a:r>
          </a:p>
          <a:p>
            <a:r>
              <a:rPr lang="en-US" b="1"/>
              <a:t>Resource Governor</a:t>
            </a:r>
          </a:p>
          <a:p>
            <a:r>
              <a:rPr lang="en-US">
                <a:hlinkClick r:id="rId4"/>
              </a:rPr>
              <a:t>https://docs.microsoft.com/en-us/sql/relational-databases/resource-governor/</a:t>
            </a:r>
            <a:endParaRPr lang="en-US"/>
          </a:p>
          <a:p>
            <a:endParaRPr lang="en-US" b="1"/>
          </a:p>
          <a:p>
            <a:r>
              <a:rPr lang="en-US" b="1"/>
              <a:t>Note: </a:t>
            </a:r>
            <a:r>
              <a:rPr lang="en-US"/>
              <a:t>For Resource Governor when using</a:t>
            </a:r>
            <a:r>
              <a:rPr lang="en-US" baseline="0"/>
              <a:t> </a:t>
            </a:r>
            <a:r>
              <a:rPr lang="en-US"/>
              <a:t>CPU limits we have multiple queues inside the</a:t>
            </a:r>
            <a:r>
              <a:rPr lang="en-US" baseline="0"/>
              <a:t> Scheduler Execution Model to establish </a:t>
            </a:r>
            <a:r>
              <a:rPr lang="en-US"/>
              <a:t>priority, for this reason it is important to map this concept back to the waits and queues model.</a:t>
            </a:r>
          </a:p>
          <a:p>
            <a:endParaRPr lang="en-US"/>
          </a:p>
        </p:txBody>
      </p:sp>
      <p:sp>
        <p:nvSpPr>
          <p:cNvPr id="2" name="TextBox 1"/>
          <p:cNvSpPr txBox="1"/>
          <p:nvPr>
            <p:custDataLst>
              <p:tags r:id="rId1"/>
            </p:custDataLst>
          </p:nvPr>
        </p:nvSpPr>
        <p:spPr>
          <a:xfrm>
            <a:off x="0" y="0"/>
            <a:ext cx="3810000" cy="1270000"/>
          </a:xfrm>
          <a:prstGeom prst="rect">
            <a:avLst/>
          </a:prstGeom>
          <a:noFill/>
        </p:spPr>
        <p:txBody>
          <a:bodyPr vert="horz"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Slide Number Placeholder 4"/>
          <p:cNvSpPr>
            <a:spLocks noGrp="1"/>
          </p:cNvSpPr>
          <p:nvPr>
            <p:ph type="sldNum" sz="quarter" idx="13"/>
          </p:nvPr>
        </p:nvSpPr>
        <p:spPr/>
        <p:txBody>
          <a:bodyPr/>
          <a:lstStyle/>
          <a:p>
            <a:fld id="{B4008EB6-D09E-4580-8CD6-DDB14511944F}" type="slidenum">
              <a:rPr lang="en-US" smtClean="0"/>
              <a:pPr/>
              <a:t>168</a:t>
            </a:fld>
            <a:endParaRPr lang="en-US"/>
          </a:p>
        </p:txBody>
      </p:sp>
      <p:sp>
        <p:nvSpPr>
          <p:cNvPr id="6" name="Rectangular Callout 5"/>
          <p:cNvSpPr/>
          <p:nvPr/>
        </p:nvSpPr>
        <p:spPr>
          <a:xfrm>
            <a:off x="-2743200" y="4365523"/>
            <a:ext cx="2311185" cy="870483"/>
          </a:xfrm>
          <a:prstGeom prst="wedgeRectCallout">
            <a:avLst>
              <a:gd name="adj1" fmla="val 121539"/>
              <a:gd name="adj2" fmla="val -2608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Please ensure that you use a consistent font style and size. </a:t>
            </a:r>
          </a:p>
        </p:txBody>
      </p:sp>
      <p:sp>
        <p:nvSpPr>
          <p:cNvPr id="7" name="Rectangular Callout 6"/>
          <p:cNvSpPr/>
          <p:nvPr/>
        </p:nvSpPr>
        <p:spPr>
          <a:xfrm>
            <a:off x="-1828800" y="6019800"/>
            <a:ext cx="2311185" cy="870483"/>
          </a:xfrm>
          <a:prstGeom prst="wedgeRectCallout">
            <a:avLst>
              <a:gd name="adj1" fmla="val 169718"/>
              <a:gd name="adj2" fmla="val -151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Please see earlier comment on DAC. Term Studio has different expansions for this acronym.</a:t>
            </a:r>
          </a:p>
        </p:txBody>
      </p:sp>
    </p:spTree>
    <p:extLst>
      <p:ext uri="{BB962C8B-B14F-4D97-AF65-F5344CB8AC3E}">
        <p14:creationId xmlns:p14="http://schemas.microsoft.com/office/powerpoint/2010/main" val="372996674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sz="1000" b="1"/>
              <a:t>CPU Consumption</a:t>
            </a:r>
          </a:p>
          <a:p>
            <a:r>
              <a:rPr lang="en-US" sz="1000" kern="1200">
                <a:solidFill>
                  <a:schemeClr val="tx1"/>
                </a:solidFill>
                <a:effectLst/>
                <a:latin typeface="Calibri Light" pitchFamily="34" charset="0"/>
              </a:rPr>
              <a:t>The resource governor design includes scheduling. Resource governor does not attempt to limit the actual CPU using the min and max. The design is based on balancing activity on a per scheduler basis based on the pool settings and active workers.</a:t>
            </a:r>
          </a:p>
          <a:p>
            <a:r>
              <a:rPr lang="en-US" sz="1000" kern="1200">
                <a:solidFill>
                  <a:schemeClr val="tx1"/>
                </a:solidFill>
                <a:effectLst/>
                <a:latin typeface="Calibri Light" pitchFamily="34" charset="0"/>
              </a:rPr>
              <a:t>Importance is not really the priority. It is relative importance and allow the scheduler to balance the work for individual request in the workload group. This settings is only effective within all the workload group in a specific resource pool. Possible values for this parameter are LOW, MEDIUM, and HIGH. MEDIUM is the default value.</a:t>
            </a:r>
          </a:p>
          <a:p>
            <a:endParaRPr lang="en-US" sz="1000" kern="1200">
              <a:solidFill>
                <a:schemeClr val="tx1"/>
              </a:solidFill>
              <a:effectLst/>
              <a:latin typeface="Calibr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a:t>That is, IMPORTANCE affects CPU distribution when two groups share the same pool. Value of importance has a numeric meaning for CPU bandwidth distribution. Ratio of Low: Medium: High IMPORTANCE is equal to 1:3:9.</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a:p>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a:solidFill>
                  <a:schemeClr val="tx1"/>
                </a:solidFill>
                <a:effectLst/>
                <a:latin typeface="Calibri Light" pitchFamily="34" charset="0"/>
              </a:rPr>
              <a:t>To understand how the scheduler balances tasks with different importance, imagine that two requests come in, one LOW and one HIGH. What will happen is that if the scheduler has 10 quantum units available to queue, it will give 9 of them to the HIGH task, and 1 of them to the LOW task. Note that they can run concurrently given available schedulers, so it is not technically a queue, but rather what engineers in Microsoft loosely refer to as “quantum sharing.”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a:solidFill>
                <a:schemeClr val="tx1"/>
              </a:solidFill>
              <a:effectLst/>
              <a:latin typeface="Calibr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tx1">
                    <a:lumMod val="50000"/>
                  </a:schemeClr>
                </a:solidFill>
              </a:rPr>
              <a:t>Note: </a:t>
            </a:r>
            <a:r>
              <a:rPr lang="en-US" sz="1000">
                <a:solidFill>
                  <a:schemeClr val="tx1">
                    <a:lumMod val="50000"/>
                  </a:schemeClr>
                </a:solidFill>
              </a:rPr>
              <a:t>With SQL Server 2012 you can provide more complete isolation of CPU resources for workloads and put caps on CPU usage for a higher level of predictability, and you can control a greater proportion of SQL Server memory allocations.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a:solidFill>
                <a:schemeClr val="tx1"/>
              </a:solidFill>
              <a:effectLst/>
              <a:latin typeface="Calibr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a:p>
          <a:p>
            <a:endParaRPr lang="en-US" sz="1000" baseline="0"/>
          </a:p>
          <a:p>
            <a:endParaRPr lang="en-US" sz="1000"/>
          </a:p>
          <a:p>
            <a:endParaRPr lang="en-US" sz="1000"/>
          </a:p>
          <a:p>
            <a:endParaRPr lang="en-US" sz="1000"/>
          </a:p>
          <a:p>
            <a:endParaRPr lang="en-US" sz="1000"/>
          </a:p>
          <a:p>
            <a:endParaRPr lang="en-US" sz="1000"/>
          </a:p>
          <a:p>
            <a:endParaRPr lang="en-US" sz="1000"/>
          </a:p>
        </p:txBody>
      </p:sp>
      <p:sp>
        <p:nvSpPr>
          <p:cNvPr id="5" name="Slide Number Placeholder 4"/>
          <p:cNvSpPr>
            <a:spLocks noGrp="1"/>
          </p:cNvSpPr>
          <p:nvPr>
            <p:ph type="sldNum" sz="quarter" idx="10"/>
          </p:nvPr>
        </p:nvSpPr>
        <p:spPr/>
        <p:txBody>
          <a:bodyPr/>
          <a:lstStyle/>
          <a:p>
            <a:fld id="{B4008EB6-D09E-4580-8CD6-DDB14511944F}" type="slidenum">
              <a:rPr lang="en-US" smtClean="0"/>
              <a:pPr/>
              <a:t>169</a:t>
            </a:fld>
            <a:endParaRPr lang="en-US"/>
          </a:p>
        </p:txBody>
      </p:sp>
      <p:sp>
        <p:nvSpPr>
          <p:cNvPr id="6" name="Rectangular Callout 5"/>
          <p:cNvSpPr/>
          <p:nvPr/>
        </p:nvSpPr>
        <p:spPr>
          <a:xfrm>
            <a:off x="-2438400" y="6934200"/>
            <a:ext cx="2311185" cy="870483"/>
          </a:xfrm>
          <a:prstGeom prst="wedgeRectCallout">
            <a:avLst>
              <a:gd name="adj1" fmla="val 121539"/>
              <a:gd name="adj2" fmla="val -2608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Do not use the possessive form with Microsoft</a:t>
            </a:r>
          </a:p>
        </p:txBody>
      </p:sp>
    </p:spTree>
    <p:extLst>
      <p:ext uri="{BB962C8B-B14F-4D97-AF65-F5344CB8AC3E}">
        <p14:creationId xmlns:p14="http://schemas.microsoft.com/office/powerpoint/2010/main" val="144448681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b="1"/>
              <a:t>CAP_CPU_PERCENT</a:t>
            </a:r>
            <a:r>
              <a:rPr lang="en-US"/>
              <a:t> - Specifies a hard cap on the CPU bandwidth that all requests in the resource pool will receive. Limits the maximum CPU bandwidth level to be the same as the specified value. Value is an integer with a default setting of 100. The allowed range for value is from 1 through 100.</a:t>
            </a:r>
          </a:p>
          <a:p>
            <a:endParaRPr lang="en-US" b="1"/>
          </a:p>
          <a:p>
            <a:r>
              <a:rPr lang="en-US" b="1"/>
              <a:t>AFFINITY {SCHEDULER </a:t>
            </a:r>
            <a:r>
              <a:rPr lang="en-US"/>
              <a:t>= AUTO | (Scheduler_range_spec) | </a:t>
            </a:r>
            <a:r>
              <a:rPr lang="en-US" b="1"/>
              <a:t>NUMANODE</a:t>
            </a:r>
            <a:r>
              <a:rPr lang="en-US"/>
              <a:t> = (NUMA_node_range_spec)} Attach the resource pool to specific schedulers. The default value is AUTO.</a:t>
            </a:r>
          </a:p>
          <a:p>
            <a:endParaRPr lang="en-US" b="1"/>
          </a:p>
          <a:p>
            <a:r>
              <a:rPr lang="en-US" b="1"/>
              <a:t>CAP_CPU_PERCENT</a:t>
            </a:r>
            <a:r>
              <a:rPr lang="en-US"/>
              <a:t> differs from </a:t>
            </a:r>
            <a:r>
              <a:rPr lang="en-US" b="1"/>
              <a:t>MAX_CPU_PERCENT</a:t>
            </a:r>
            <a:r>
              <a:rPr lang="en-US"/>
              <a:t> in that workloads associated with the pool can use CPU capacity above the value of MAX_CPU_PERCENT if it is available, but not above the value of CAP_CPU_PERCENT.</a:t>
            </a:r>
          </a:p>
          <a:p>
            <a:endParaRPr lang="en-US"/>
          </a:p>
          <a:p>
            <a:r>
              <a:rPr lang="en-US"/>
              <a:t>The total CPU percentage for each affinitized component (scheduler(s) or NUMA node(s)) should not exceed 100%.</a:t>
            </a:r>
          </a:p>
        </p:txBody>
      </p:sp>
      <p:sp>
        <p:nvSpPr>
          <p:cNvPr id="5" name="Slide Number Placeholder 4"/>
          <p:cNvSpPr>
            <a:spLocks noGrp="1"/>
          </p:cNvSpPr>
          <p:nvPr>
            <p:ph type="sldNum" sz="quarter" idx="10"/>
          </p:nvPr>
        </p:nvSpPr>
        <p:spPr/>
        <p:txBody>
          <a:bodyPr/>
          <a:lstStyle/>
          <a:p>
            <a:fld id="{B4008EB6-D09E-4580-8CD6-DDB14511944F}" type="slidenum">
              <a:rPr lang="en-US" smtClean="0"/>
              <a:pPr/>
              <a:t>170</a:t>
            </a:fld>
            <a:endParaRPr lang="en-US"/>
          </a:p>
        </p:txBody>
      </p:sp>
    </p:spTree>
    <p:extLst>
      <p:ext uri="{BB962C8B-B14F-4D97-AF65-F5344CB8AC3E}">
        <p14:creationId xmlns:p14="http://schemas.microsoft.com/office/powerpoint/2010/main" val="262017464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fontScale="85000" lnSpcReduction="10000"/>
          </a:bodyPr>
          <a:lstStyle/>
          <a:p>
            <a:r>
              <a:rPr lang="en-US" b="1"/>
              <a:t>Memory Consumption</a:t>
            </a:r>
            <a:endParaRPr lang="en-US" sz="1200" b="1"/>
          </a:p>
          <a:p>
            <a:pPr defTabSz="914400">
              <a:lnSpc>
                <a:spcPct val="100000"/>
              </a:lnSpc>
              <a:spcAft>
                <a:spcPts val="0"/>
              </a:spcAft>
              <a:defRPr/>
            </a:pPr>
            <a:r>
              <a:rPr lang="en-US" sz="1200" kern="1200">
                <a:solidFill>
                  <a:schemeClr val="tx1"/>
                </a:solidFill>
                <a:effectLst/>
                <a:latin typeface="Calibri Light" pitchFamily="34" charset="0"/>
                <a:ea typeface="+mn-ea"/>
                <a:cs typeface="+mn-cs"/>
              </a:rPr>
              <a:t>In SQL Server 2008</a:t>
            </a:r>
            <a:r>
              <a:rPr lang="en-US" sz="1200">
                <a:latin typeface="Calibri Light" pitchFamily="34" charset="0"/>
              </a:rPr>
              <a:t>/ SQL Server 2008 </a:t>
            </a:r>
            <a:r>
              <a:rPr lang="en-US" sz="1200" kern="1200">
                <a:solidFill>
                  <a:schemeClr val="tx1"/>
                </a:solidFill>
                <a:effectLst/>
                <a:latin typeface="Calibri Light" pitchFamily="34" charset="0"/>
                <a:ea typeface="+mn-ea"/>
                <a:cs typeface="+mn-cs"/>
              </a:rPr>
              <a:t>R2, Resource Governor memory management only covers single page allocators. Single page is a dominant mechanism of memory allocation inside SQL Server, and it accounts for the majority of memory usage in most cases. However, some components also use allocations that are not tracked by the memory manager in SQL Server. Examples in SQL Server 2008 that are not managed by the Resource Governor are extended stored procedures, linked servers, COM objects, and certain SQLCLR objects (depending on garbage collection).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Calibr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Calibri Light" pitchFamily="34" charset="0"/>
                <a:ea typeface="+mn-ea"/>
                <a:cs typeface="+mn-cs"/>
              </a:rPr>
              <a:t>In addition, the Resource Governor does not manage memory used by the buffer pool for data pages. </a:t>
            </a:r>
            <a:r>
              <a:rPr lang="en-US" sz="1200"/>
              <a:t>Resource Governor can provide hard caps and divide up the machine’s resources. </a:t>
            </a:r>
          </a:p>
          <a:p>
            <a:endParaRPr lang="en-US" sz="1200"/>
          </a:p>
          <a:p>
            <a:r>
              <a:rPr lang="en-US" sz="1200"/>
              <a:t>The MAX_MEMORY_PERCENT resource pool setting is effectively a hard cap on memory usage rather than an opportunistic setting. </a:t>
            </a:r>
          </a:p>
          <a:p>
            <a:endParaRPr lang="en-US" sz="1200" b="0"/>
          </a:p>
          <a:p>
            <a:r>
              <a:rPr lang="en-US" b="0"/>
              <a:t>REQUEST_MAX_MEMORY_GRANT_PERCENT </a:t>
            </a:r>
            <a:r>
              <a:rPr lang="en-US"/>
              <a:t>controls the amount of workspace memory granted to the workload group. Workspace memory is required for operations such as hash join, sorts and so on, which need active memory to work within. Now, there is a small but important point regarding REQUEST_MAX_MEMORY_GRANT_PERCENT.</a:t>
            </a:r>
          </a:p>
          <a:p>
            <a:endParaRPr lang="en-US"/>
          </a:p>
          <a:p>
            <a:r>
              <a:rPr lang="en-US"/>
              <a:t>From Books Online: </a:t>
            </a:r>
          </a:p>
          <a:p>
            <a:r>
              <a:rPr lang="en-US" i="1"/>
              <a:t>If the query memory requirements exceed the limit that is specified by this parameter, the server does the following: </a:t>
            </a:r>
            <a:endParaRPr lang="en-US"/>
          </a:p>
          <a:p>
            <a:r>
              <a:rPr lang="en-US" i="1"/>
              <a:t>For user-defined workload groups, the server tries to reduce the query degree of parallelism until the memory requirement falls under the limit, or until the degree of parallelism equals 1. If the query memory requirement is still greater than the limit, error 8657 occurs. </a:t>
            </a:r>
            <a:endParaRPr lang="en-US"/>
          </a:p>
          <a:p>
            <a:r>
              <a:rPr lang="en-US" i="1"/>
              <a:t>For internal and default workload groups, the server permits the query to obtain the required memory</a:t>
            </a:r>
            <a:r>
              <a:rPr lang="en-US" i="0"/>
              <a:t>.</a:t>
            </a:r>
          </a:p>
          <a:p>
            <a:endParaRPr lang="en-US" b="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Calibri Light" pitchFamily="34" charset="0"/>
                <a:ea typeface="+mn-ea"/>
                <a:cs typeface="+mn-cs"/>
              </a:rPr>
              <a:t>Resource Governor in SQL Server 2012 – whitepaper by Guy Bowerman</a:t>
            </a:r>
            <a:endParaRPr lang="en-US" sz="1200" kern="1200">
              <a:solidFill>
                <a:schemeClr val="tx1"/>
              </a:solidFill>
              <a:effectLst/>
              <a:latin typeface="Calibri Light" pitchFamily="34" charset="0"/>
              <a:ea typeface="+mn-ea"/>
              <a:cs typeface="+mn-cs"/>
            </a:endParaRPr>
          </a:p>
          <a:p>
            <a:r>
              <a:rPr lang="en-US" b="0"/>
              <a:t>http://download.microsoft.com/download/D/2/0/D20E1C5F-72EA-4505-9F26-FEF9550EFD44/Resource%20Governor%20in%20SQL%20Server%202012.docx</a:t>
            </a:r>
          </a:p>
        </p:txBody>
      </p:sp>
      <p:sp>
        <p:nvSpPr>
          <p:cNvPr id="5" name="Slide Number Placeholder 4"/>
          <p:cNvSpPr>
            <a:spLocks noGrp="1"/>
          </p:cNvSpPr>
          <p:nvPr>
            <p:ph type="sldNum" sz="quarter" idx="10"/>
          </p:nvPr>
        </p:nvSpPr>
        <p:spPr/>
        <p:txBody>
          <a:bodyPr/>
          <a:lstStyle/>
          <a:p>
            <a:fld id="{B4008EB6-D09E-4580-8CD6-DDB14511944F}" type="slidenum">
              <a:rPr lang="en-US" smtClean="0"/>
              <a:pPr/>
              <a:t>171</a:t>
            </a:fld>
            <a:endParaRPr lang="en-US"/>
          </a:p>
        </p:txBody>
      </p:sp>
      <p:sp>
        <p:nvSpPr>
          <p:cNvPr id="6" name="Rectangular Callout 5"/>
          <p:cNvSpPr/>
          <p:nvPr/>
        </p:nvSpPr>
        <p:spPr>
          <a:xfrm>
            <a:off x="-2338224" y="6400800"/>
            <a:ext cx="2311185" cy="870483"/>
          </a:xfrm>
          <a:prstGeom prst="wedgeRectCallout">
            <a:avLst>
              <a:gd name="adj1" fmla="val 121539"/>
              <a:gd name="adj2" fmla="val -2608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Please ensure that you use a consistent font style and size. </a:t>
            </a:r>
          </a:p>
        </p:txBody>
      </p:sp>
    </p:spTree>
    <p:extLst>
      <p:ext uri="{BB962C8B-B14F-4D97-AF65-F5344CB8AC3E}">
        <p14:creationId xmlns:p14="http://schemas.microsoft.com/office/powerpoint/2010/main" val="364801200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b="1"/>
              <a:t>IO Consumption</a:t>
            </a:r>
          </a:p>
          <a:p>
            <a:endParaRPr lang="en-US"/>
          </a:p>
          <a:p>
            <a:r>
              <a:rPr lang="en-US"/>
              <a:t>The Internal Pool,</a:t>
            </a:r>
            <a:r>
              <a:rPr lang="en-US" baseline="0"/>
              <a:t> Logical Reads, and Log Files cannot be governed.</a:t>
            </a:r>
          </a:p>
          <a:p>
            <a:endParaRPr lang="en-US" baseline="0"/>
          </a:p>
          <a:p>
            <a:r>
              <a:rPr lang="en-US" baseline="0"/>
              <a:t>Network I/O and In-Memory OLTP is also not able to be governed in the current release.</a:t>
            </a:r>
            <a:endParaRPr lang="en-US"/>
          </a:p>
        </p:txBody>
      </p:sp>
      <p:sp>
        <p:nvSpPr>
          <p:cNvPr id="5" name="Slide Number Placeholder 4"/>
          <p:cNvSpPr>
            <a:spLocks noGrp="1"/>
          </p:cNvSpPr>
          <p:nvPr>
            <p:ph type="sldNum" sz="quarter" idx="10"/>
          </p:nvPr>
        </p:nvSpPr>
        <p:spPr/>
        <p:txBody>
          <a:bodyPr/>
          <a:lstStyle/>
          <a:p>
            <a:fld id="{B4008EB6-D09E-4580-8CD6-DDB14511944F}" type="slidenum">
              <a:rPr lang="en-US" smtClean="0"/>
              <a:pPr/>
              <a:t>172</a:t>
            </a:fld>
            <a:endParaRPr lang="en-US"/>
          </a:p>
        </p:txBody>
      </p:sp>
    </p:spTree>
    <p:extLst>
      <p:ext uri="{BB962C8B-B14F-4D97-AF65-F5344CB8AC3E}">
        <p14:creationId xmlns:p14="http://schemas.microsoft.com/office/powerpoint/2010/main" val="402805859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b="1"/>
              <a:t>What Can be Governed? (And What Cannot)</a:t>
            </a:r>
          </a:p>
          <a:p>
            <a:endParaRPr lang="en-US" b="1"/>
          </a:p>
          <a:p>
            <a:r>
              <a:rPr lang="en-US"/>
              <a:t>Yes</a:t>
            </a:r>
          </a:p>
          <a:p>
            <a:pPr lvl="1"/>
            <a:r>
              <a:rPr lang="en-US"/>
              <a:t>Read I/O – Resource Governor is mainly used for this purpose, which are mainly asynchronous I/O patterns for which SQL Server requests the I/O and backoff and the operating system completes the work. SQL Server will execute the bufferpool getpage to see if the page is in memory, if not it goes to Windows to</a:t>
            </a:r>
            <a:r>
              <a:rPr lang="en-US" baseline="0"/>
              <a:t> read the page from disk. This is where the IO governance actually happens, at the physical disk level.</a:t>
            </a:r>
            <a:endParaRPr lang="en-US"/>
          </a:p>
          <a:p>
            <a:pPr lvl="1"/>
            <a:r>
              <a:rPr lang="en-US"/>
              <a:t>Write I/O (some caveats). The caveats are that you cannot govern internal IO such as checkpoints</a:t>
            </a:r>
            <a:r>
              <a:rPr lang="en-US" baseline="0"/>
              <a:t> and lazy writes.</a:t>
            </a:r>
            <a:endParaRPr lang="en-US"/>
          </a:p>
          <a:p>
            <a:pPr lvl="1"/>
            <a:r>
              <a:rPr lang="en-US"/>
              <a:t>Physical Reads</a:t>
            </a:r>
          </a:p>
          <a:p>
            <a:pPr lvl="1"/>
            <a:r>
              <a:rPr lang="en-US"/>
              <a:t>Data Files</a:t>
            </a:r>
          </a:p>
          <a:p>
            <a:r>
              <a:rPr lang="en-US"/>
              <a:t>No</a:t>
            </a:r>
          </a:p>
          <a:p>
            <a:pPr lvl="1"/>
            <a:r>
              <a:rPr lang="en-US"/>
              <a:t>Internal Pool – No</a:t>
            </a:r>
            <a:r>
              <a:rPr lang="en-US" baseline="0"/>
              <a:t> checkpoint, resource monitor, or lazy write governance</a:t>
            </a:r>
            <a:endParaRPr lang="en-US"/>
          </a:p>
          <a:p>
            <a:pPr lvl="1"/>
            <a:r>
              <a:rPr lang="en-US"/>
              <a:t>Logical Reads – This is not governed because it is not off the disk.</a:t>
            </a:r>
          </a:p>
          <a:p>
            <a:pPr lvl="1"/>
            <a:r>
              <a:rPr lang="en-US"/>
              <a:t>Log Files</a:t>
            </a:r>
          </a:p>
          <a:p>
            <a:endParaRPr lang="en-US" b="1"/>
          </a:p>
        </p:txBody>
      </p:sp>
      <p:sp>
        <p:nvSpPr>
          <p:cNvPr id="5" name="Slide Number Placeholder 4"/>
          <p:cNvSpPr>
            <a:spLocks noGrp="1"/>
          </p:cNvSpPr>
          <p:nvPr>
            <p:ph type="sldNum" sz="quarter" idx="10"/>
          </p:nvPr>
        </p:nvSpPr>
        <p:spPr/>
        <p:txBody>
          <a:bodyPr/>
          <a:lstStyle/>
          <a:p>
            <a:fld id="{B4008EB6-D09E-4580-8CD6-DDB14511944F}" type="slidenum">
              <a:rPr lang="en-US" smtClean="0"/>
              <a:pPr/>
              <a:t>173</a:t>
            </a:fld>
            <a:endParaRPr lang="en-US"/>
          </a:p>
        </p:txBody>
      </p:sp>
    </p:spTree>
    <p:extLst>
      <p:ext uri="{BB962C8B-B14F-4D97-AF65-F5344CB8AC3E}">
        <p14:creationId xmlns:p14="http://schemas.microsoft.com/office/powerpoint/2010/main" val="898698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9194429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a:t>
            </a:r>
            <a:r>
              <a:rPr lang="en-US" sz="1200">
                <a:solidFill>
                  <a:srgbClr val="C00000"/>
                </a:solidFill>
                <a:latin typeface="Lucida Sans Typewriter" panose="020B0509030504030204" pitchFamily="49" charset="0"/>
              </a:rPr>
              <a:t>MAX_OUTSTANDING_IO_PER_VOLUME’ is a knob where we have to ensure that the minimum IOPS do not compromise.</a:t>
            </a:r>
            <a:r>
              <a:rPr lang="en-US" sz="1200" baseline="0">
                <a:solidFill>
                  <a:srgbClr val="C00000"/>
                </a:solidFill>
                <a:latin typeface="Lucida Sans Typewriter" panose="020B0509030504030204" pitchFamily="49" charset="0"/>
              </a:rPr>
              <a:t> </a:t>
            </a:r>
            <a:r>
              <a:rPr lang="en-US" sz="1200" u="sng" baseline="0">
                <a:solidFill>
                  <a:srgbClr val="C00000"/>
                </a:solidFill>
                <a:latin typeface="Lucida Sans Typewriter" panose="020B0509030504030204" pitchFamily="49" charset="0"/>
              </a:rPr>
              <a:t>We have to have something that is outstanding to ensure that we honor the minimum IOPS</a:t>
            </a:r>
            <a:r>
              <a:rPr lang="en-US" sz="1200" baseline="0">
                <a:solidFill>
                  <a:srgbClr val="C00000"/>
                </a:solidFill>
                <a:latin typeface="Lucida Sans Typewriter" panose="020B0509030504030204" pitchFamily="49" charset="0"/>
              </a:rPr>
              <a:t>. This is all of the outstanding IOPS that are left on disk. </a:t>
            </a:r>
          </a:p>
          <a:p>
            <a:endParaRPr lang="en-US" sz="1200" baseline="0">
              <a:solidFill>
                <a:srgbClr val="C00000"/>
              </a:solidFill>
              <a:latin typeface="Lucida Sans Typewriter" panose="020B0509030504030204" pitchFamily="49" charset="0"/>
            </a:endParaRPr>
          </a:p>
          <a:p>
            <a:r>
              <a:rPr lang="en-US" sz="1200" baseline="0">
                <a:solidFill>
                  <a:srgbClr val="C00000"/>
                </a:solidFill>
                <a:latin typeface="Lucida Sans Typewriter" panose="020B0509030504030204" pitchFamily="49" charset="0"/>
              </a:rPr>
              <a:t>When we are talking about Resource Governor controlling IO, we are talking about the physical disk level. We are not talking about the logical disk at all. </a:t>
            </a:r>
            <a:endParaRPr lang="en-US"/>
          </a:p>
          <a:p>
            <a:endParaRPr lang="en-US"/>
          </a:p>
        </p:txBody>
      </p:sp>
      <p:sp>
        <p:nvSpPr>
          <p:cNvPr id="4" name="TextBox 3"/>
          <p:cNvSpPr txBox="1"/>
          <p:nvPr>
            <p:custDataLst>
              <p:tags r:id="rId1"/>
            </p:custDataLst>
          </p:nvPr>
        </p:nvSpPr>
        <p:spPr>
          <a:xfrm>
            <a:off x="0" y="0"/>
            <a:ext cx="3810000" cy="1270000"/>
          </a:xfrm>
          <a:prstGeom prst="rect">
            <a:avLst/>
          </a:prstGeom>
          <a:noFill/>
        </p:spPr>
        <p:txBody>
          <a:bodyPr vert="horz"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Slide Number Placeholder 4"/>
          <p:cNvSpPr>
            <a:spLocks noGrp="1"/>
          </p:cNvSpPr>
          <p:nvPr>
            <p:ph type="sldNum" sz="quarter" idx="15"/>
          </p:nvPr>
        </p:nvSpPr>
        <p:spPr/>
        <p:txBody>
          <a:bodyPr/>
          <a:lstStyle/>
          <a:p>
            <a:fld id="{B4008EB6-D09E-4580-8CD6-DDB14511944F}" type="slidenum">
              <a:rPr lang="en-US" smtClean="0"/>
              <a:pPr/>
              <a:t>174</a:t>
            </a:fld>
            <a:endParaRPr lang="en-US"/>
          </a:p>
        </p:txBody>
      </p:sp>
      <p:sp>
        <p:nvSpPr>
          <p:cNvPr id="6" name="Rectangular Callout 5"/>
          <p:cNvSpPr/>
          <p:nvPr/>
        </p:nvSpPr>
        <p:spPr>
          <a:xfrm>
            <a:off x="-2288406" y="4229100"/>
            <a:ext cx="2311185" cy="870483"/>
          </a:xfrm>
          <a:prstGeom prst="wedgeRectCallout">
            <a:avLst>
              <a:gd name="adj1" fmla="val 121539"/>
              <a:gd name="adj2" fmla="val -2608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IS there a reason all of this content is in red?</a:t>
            </a:r>
          </a:p>
        </p:txBody>
      </p:sp>
      <p:sp>
        <p:nvSpPr>
          <p:cNvPr id="7" name="Rectangular Callout 6"/>
          <p:cNvSpPr/>
          <p:nvPr/>
        </p:nvSpPr>
        <p:spPr>
          <a:xfrm>
            <a:off x="-2057400" y="5638800"/>
            <a:ext cx="2311185" cy="870483"/>
          </a:xfrm>
          <a:prstGeom prst="wedgeRectCallout">
            <a:avLst>
              <a:gd name="adj1" fmla="val 98566"/>
              <a:gd name="adj2" fmla="val -12604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Do not underline. Also, the content is very informal in tone. Please check if the tone can be mode formal</a:t>
            </a:r>
          </a:p>
        </p:txBody>
      </p:sp>
      <p:sp>
        <p:nvSpPr>
          <p:cNvPr id="8" name="Rectangular Callout 7"/>
          <p:cNvSpPr/>
          <p:nvPr/>
        </p:nvSpPr>
        <p:spPr>
          <a:xfrm>
            <a:off x="5909309" y="4664341"/>
            <a:ext cx="2311185" cy="870483"/>
          </a:xfrm>
          <a:prstGeom prst="wedgeRectCallout">
            <a:avLst>
              <a:gd name="adj1" fmla="val -186678"/>
              <a:gd name="adj2" fmla="val -1083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Changed all instances from IOps to IOPS</a:t>
            </a:r>
          </a:p>
        </p:txBody>
      </p:sp>
    </p:spTree>
    <p:extLst>
      <p:ext uri="{BB962C8B-B14F-4D97-AF65-F5344CB8AC3E}">
        <p14:creationId xmlns:p14="http://schemas.microsoft.com/office/powerpoint/2010/main" val="111657728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a:solidFill>
                  <a:srgbClr val="C00000"/>
                </a:solidFill>
              </a:rPr>
              <a:t>Resource Governor allows you to classify deterministically. Using these user-defined namespaces gives </a:t>
            </a:r>
            <a:r>
              <a:rPr lang="en-US">
                <a:solidFill>
                  <a:srgbClr val="C00000"/>
                </a:solidFill>
              </a:rPr>
              <a:t>you </a:t>
            </a:r>
            <a:r>
              <a:rPr lang="en-US" sz="900">
                <a:solidFill>
                  <a:srgbClr val="C00000"/>
                </a:solidFill>
              </a:rPr>
              <a:t>a new way to monitor SQL Server usage.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solidFill>
                <a:srgbClr val="C00000"/>
              </a:solidFill>
            </a:endParaRPr>
          </a:p>
          <a:p>
            <a:pPr marL="0" indent="0">
              <a:buNone/>
            </a:pPr>
            <a:r>
              <a:rPr lang="en-US" sz="900">
                <a:solidFill>
                  <a:schemeClr val="tx1">
                    <a:lumMod val="50000"/>
                  </a:schemeClr>
                </a:solidFill>
              </a:rPr>
              <a:t>Resource Governor allows monitoring of SQL Server usage at both the Resource Pool-level and Workload Group-level</a:t>
            </a:r>
          </a:p>
          <a:p>
            <a:pPr marL="0" indent="0">
              <a:buNone/>
            </a:pPr>
            <a:r>
              <a:rPr lang="en-US" sz="900">
                <a:solidFill>
                  <a:srgbClr val="282828"/>
                </a:solidFill>
              </a:rPr>
              <a:t>Monitor before limiting.</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solidFill>
                <a:srgbClr val="C00000"/>
              </a:solidFill>
            </a:endParaRPr>
          </a:p>
          <a:p>
            <a:endParaRPr lang="en-US"/>
          </a:p>
          <a:p>
            <a:pPr marL="0" marR="0" indent="0" algn="l" defTabSz="457200" rtl="0" eaLnBrk="1" fontAlgn="base" latinLnBrk="0" hangingPunct="1">
              <a:lnSpc>
                <a:spcPct val="100000"/>
              </a:lnSpc>
              <a:spcBef>
                <a:spcPct val="30000"/>
              </a:spcBef>
              <a:spcAft>
                <a:spcPct val="0"/>
              </a:spcAft>
              <a:buClrTx/>
              <a:buSzTx/>
              <a:buFontTx/>
              <a:buNone/>
              <a:tabLst/>
              <a:defRPr/>
            </a:pPr>
            <a:r>
              <a:rPr lang="en-US" sz="1200" b="1" kern="1200">
                <a:solidFill>
                  <a:schemeClr val="tx1"/>
                </a:solidFill>
                <a:effectLst/>
                <a:latin typeface="Segoe UI Light"/>
                <a:ea typeface="+mn-ea"/>
                <a:cs typeface="+mn-cs"/>
              </a:rPr>
              <a:t>Using the Resource Governor.DOCX</a:t>
            </a:r>
          </a:p>
          <a:p>
            <a:pPr marL="0" marR="0" indent="0" algn="l" defTabSz="457200" rtl="0" eaLnBrk="1" fontAlgn="base" latinLnBrk="0" hangingPunct="1">
              <a:lnSpc>
                <a:spcPct val="100000"/>
              </a:lnSpc>
              <a:spcBef>
                <a:spcPct val="30000"/>
              </a:spcBef>
              <a:spcAft>
                <a:spcPct val="0"/>
              </a:spcAft>
              <a:buClrTx/>
              <a:buSzTx/>
              <a:buFontTx/>
              <a:buNone/>
              <a:tabLst/>
              <a:defRPr/>
            </a:pPr>
            <a:r>
              <a:rPr lang="en-US" sz="1200" b="1" kern="1200">
                <a:solidFill>
                  <a:schemeClr val="tx1"/>
                </a:solidFill>
                <a:effectLst/>
                <a:latin typeface="Segoe UI Light"/>
                <a:ea typeface="+mn-ea"/>
                <a:cs typeface="+mn-cs"/>
              </a:rPr>
              <a:t>Appendix D – Monitoring the Resource Governor</a:t>
            </a:r>
            <a:endParaRPr lang="en-US" b="1"/>
          </a:p>
          <a:p>
            <a:r>
              <a:rPr lang="en-US"/>
              <a:t>http://download.microsoft.com/download/D/B/D/DBDE7972-1EB9-470A-BA18-58849DB3EB3B/ResourceGov.docx</a:t>
            </a:r>
          </a:p>
          <a:p>
            <a:endParaRPr lang="en-US"/>
          </a:p>
          <a:p>
            <a:endParaRPr lang="en-US"/>
          </a:p>
        </p:txBody>
      </p:sp>
      <p:sp>
        <p:nvSpPr>
          <p:cNvPr id="5" name="Slide Number Placeholder 4"/>
          <p:cNvSpPr>
            <a:spLocks noGrp="1"/>
          </p:cNvSpPr>
          <p:nvPr>
            <p:ph type="sldNum" sz="quarter" idx="10"/>
          </p:nvPr>
        </p:nvSpPr>
        <p:spPr/>
        <p:txBody>
          <a:bodyPr/>
          <a:lstStyle/>
          <a:p>
            <a:fld id="{B4008EB6-D09E-4580-8CD6-DDB14511944F}" type="slidenum">
              <a:rPr lang="en-US" smtClean="0"/>
              <a:pPr/>
              <a:t>175</a:t>
            </a:fld>
            <a:endParaRPr lang="en-US"/>
          </a:p>
        </p:txBody>
      </p:sp>
    </p:spTree>
    <p:extLst>
      <p:ext uri="{BB962C8B-B14F-4D97-AF65-F5344CB8AC3E}">
        <p14:creationId xmlns:p14="http://schemas.microsoft.com/office/powerpoint/2010/main" val="318294617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t>Resource Governor Best Practices </a:t>
            </a:r>
            <a:endParaRPr lang="en-US" b="1" kern="1200">
              <a:solidFill>
                <a:schemeClr val="tx1"/>
              </a:solidFill>
              <a:effectLst/>
            </a:endParaRPr>
          </a:p>
          <a:p>
            <a:r>
              <a:rPr lang="en-US" kern="1200">
                <a:solidFill>
                  <a:schemeClr val="tx1"/>
                </a:solidFill>
                <a:effectLst/>
              </a:rPr>
              <a:t>There are a number of items that you should keep in mind to derive the best possible benefits from the Resource Governor. The following sections describe several of these best practices in no particular order.</a:t>
            </a:r>
          </a:p>
          <a:p>
            <a:endParaRPr lang="en-US" kern="1200">
              <a:solidFill>
                <a:schemeClr val="tx1"/>
              </a:solidFill>
              <a:effectLst/>
            </a:endParaRPr>
          </a:p>
          <a:p>
            <a:r>
              <a:rPr lang="en-US" b="1" u="none" kern="1200">
                <a:solidFill>
                  <a:schemeClr val="tx1"/>
                </a:solidFill>
                <a:effectLst/>
              </a:rPr>
              <a:t>Test the Dedicated Administrator Connection</a:t>
            </a:r>
          </a:p>
          <a:p>
            <a:r>
              <a:rPr lang="en-US" kern="1200">
                <a:solidFill>
                  <a:schemeClr val="tx1"/>
                </a:solidFill>
                <a:effectLst/>
              </a:rPr>
              <a:t>You should always make sure that the Dedicated Administrator Connection (DAC) is enabled before associating a classifier function with the Resource Governor. Because the function has the potential to slow down or block all external activity coming into the instance, and because the DAC bypasses the function, it will be the easiest and fastest way to get into the server and either correct the classifier function or disassociate it from the Resource Governor altogether. The only other alternative would be to restart SQL Server in single user mode, and this is not always a desirable approach.</a:t>
            </a:r>
          </a:p>
          <a:p>
            <a:r>
              <a:rPr lang="en-US" b="1" kern="1200">
                <a:solidFill>
                  <a:schemeClr val="tx1"/>
                </a:solidFill>
                <a:effectLst/>
              </a:rPr>
              <a:t>Using a Dedicated Administrator Connection</a:t>
            </a:r>
            <a:br>
              <a:rPr lang="en-US" kern="1200">
                <a:solidFill>
                  <a:schemeClr val="tx1"/>
                </a:solidFill>
                <a:effectLst/>
              </a:rPr>
            </a:br>
            <a:r>
              <a:rPr lang="en-US">
                <a:hlinkClick r:id="rId4"/>
              </a:rPr>
              <a:t>https://docs.microsoft.com/en-us/sql/database-engine/configure-windows/diagnostic-connection-for-database-administrators</a:t>
            </a:r>
            <a:endParaRPr lang="en-US" u="sng" kern="1200">
              <a:solidFill>
                <a:schemeClr val="tx1"/>
              </a:solidFill>
              <a:effectLst/>
            </a:endParaRPr>
          </a:p>
          <a:p>
            <a:r>
              <a:rPr lang="en-US" kern="1200">
                <a:solidFill>
                  <a:schemeClr val="tx1"/>
                </a:solidFill>
                <a:effectLst/>
              </a:rPr>
              <a:t> </a:t>
            </a:r>
          </a:p>
          <a:p>
            <a:r>
              <a:rPr lang="en-US" b="1" u="none" kern="1200">
                <a:solidFill>
                  <a:schemeClr val="tx1"/>
                </a:solidFill>
                <a:effectLst/>
              </a:rPr>
              <a:t>Optimize the Classifier Function</a:t>
            </a:r>
          </a:p>
          <a:p>
            <a:r>
              <a:rPr lang="en-US" kern="1200">
                <a:solidFill>
                  <a:schemeClr val="tx1"/>
                </a:solidFill>
                <a:effectLst/>
              </a:rPr>
              <a:t>The classifier function has the potential to be the biggest bottleneck on your system – if you let it. Timeouts within this function can bring your instance to its knees, because none of your requests will get through to perform their work if they are timing out waiting for classification. There are a lot of specific things you can do to minimize the performance impact of the function. The most important is also the most basic: Keep it as simple as possible. </a:t>
            </a:r>
          </a:p>
          <a:p>
            <a:r>
              <a:rPr lang="en-US" b="1" i="0" u="none" strike="noStrike" kern="1200" baseline="0">
                <a:solidFill>
                  <a:schemeClr val="tx1"/>
                </a:solidFill>
              </a:rPr>
              <a:t>References: </a:t>
            </a:r>
            <a:r>
              <a:rPr lang="en-US">
                <a:hlinkClick r:id="rId5"/>
              </a:rPr>
              <a:t>https://docs.microsoft.com/en-us/sql/relational-databases/resource-governor/resource-governor-classifier-function</a:t>
            </a:r>
            <a:endParaRPr lang="en-US" b="0" i="0" u="none" strike="noStrike" kern="1200" baseline="0">
              <a:solidFill>
                <a:schemeClr val="tx1"/>
              </a:solidFill>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900">
                <a:solidFill>
                  <a:schemeClr val="tx1"/>
                </a:solidFill>
              </a:rPr>
              <a:t>Set up Resource Governor with no limits first and then monitor with performance monitor before putting any caps in place.</a:t>
            </a:r>
          </a:p>
          <a:p>
            <a:endParaRPr lang="en-US" b="0" i="0" u="none" strike="noStrike" kern="1200" baseline="0">
              <a:solidFill>
                <a:schemeClr val="tx1"/>
              </a:solidFill>
            </a:endParaRPr>
          </a:p>
          <a:p>
            <a:r>
              <a:rPr lang="en-US" b="0" i="0" u="none" strike="noStrike" kern="1200" baseline="0">
                <a:solidFill>
                  <a:schemeClr val="tx1"/>
                </a:solidFill>
              </a:rPr>
              <a:t> </a:t>
            </a:r>
          </a:p>
          <a:p>
            <a:r>
              <a:rPr lang="en-US" b="0" i="0" u="none" strike="noStrike" kern="1200" baseline="0">
                <a:solidFill>
                  <a:schemeClr val="tx1"/>
                </a:solidFill>
              </a:rPr>
              <a:t> </a:t>
            </a:r>
          </a:p>
          <a:p>
            <a:endParaRPr lang="en-US" b="0" i="0" u="none" strike="noStrike" kern="1200" baseline="0">
              <a:solidFill>
                <a:schemeClr val="tx1"/>
              </a:solidFill>
            </a:endParaRPr>
          </a:p>
          <a:p>
            <a:endParaRPr lang="en-US"/>
          </a:p>
          <a:p>
            <a:endParaRPr lang="en-US"/>
          </a:p>
          <a:p>
            <a:pPr>
              <a:spcBef>
                <a:spcPct val="0"/>
              </a:spcBef>
            </a:pPr>
            <a:endParaRPr lang="en-US" altLang="en-US">
              <a:latin typeface="Segoe UI Light" panose="020B0502040204020203" pitchFamily="34" charset="0"/>
            </a:endParaRPr>
          </a:p>
        </p:txBody>
      </p:sp>
      <p:sp>
        <p:nvSpPr>
          <p:cNvPr id="2" name="TextBox 1"/>
          <p:cNvSpPr txBox="1"/>
          <p:nvPr>
            <p:custDataLst>
              <p:tags r:id="rId1"/>
            </p:custDataLst>
          </p:nvPr>
        </p:nvSpPr>
        <p:spPr>
          <a:xfrm>
            <a:off x="0" y="0"/>
            <a:ext cx="3810000" cy="1270000"/>
          </a:xfrm>
          <a:prstGeom prst="rect">
            <a:avLst/>
          </a:prstGeom>
          <a:noFill/>
        </p:spPr>
        <p:txBody>
          <a:bodyPr vert="horz"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Slide Number Placeholder 4"/>
          <p:cNvSpPr>
            <a:spLocks noGrp="1"/>
          </p:cNvSpPr>
          <p:nvPr>
            <p:ph type="sldNum" sz="quarter" idx="13"/>
          </p:nvPr>
        </p:nvSpPr>
        <p:spPr/>
        <p:txBody>
          <a:bodyPr/>
          <a:lstStyle/>
          <a:p>
            <a:fld id="{B4008EB6-D09E-4580-8CD6-DDB14511944F}" type="slidenum">
              <a:rPr lang="en-US" smtClean="0"/>
              <a:pPr/>
              <a:t>176</a:t>
            </a:fld>
            <a:endParaRPr lang="en-US"/>
          </a:p>
        </p:txBody>
      </p:sp>
      <p:sp>
        <p:nvSpPr>
          <p:cNvPr id="6" name="Rectangular Callout 5"/>
          <p:cNvSpPr/>
          <p:nvPr/>
        </p:nvSpPr>
        <p:spPr>
          <a:xfrm>
            <a:off x="6382860" y="4953000"/>
            <a:ext cx="2288406" cy="906479"/>
          </a:xfrm>
          <a:prstGeom prst="wedgeRectCallout">
            <a:avLst>
              <a:gd name="adj1" fmla="val -150140"/>
              <a:gd name="adj2" fmla="val -1644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t>Please see earlier comment on DAC. If you do plan to use it, remove the full term from here as the acronym has been defined much earlier. It is enough to use the acronym after the first time.</a:t>
            </a:r>
          </a:p>
        </p:txBody>
      </p:sp>
    </p:spTree>
    <p:extLst>
      <p:ext uri="{BB962C8B-B14F-4D97-AF65-F5344CB8AC3E}">
        <p14:creationId xmlns:p14="http://schemas.microsoft.com/office/powerpoint/2010/main" val="420860115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343399"/>
            <a:ext cx="6096000" cy="4495801"/>
          </a:xfrm>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t>Resource Governor Best Practices</a:t>
            </a:r>
            <a:endParaRPr lang="en-US" sz="1000" b="1" kern="1200">
              <a:solidFill>
                <a:schemeClr val="tx1"/>
              </a:solidFill>
              <a:effectLst/>
            </a:endParaRPr>
          </a:p>
          <a:p>
            <a:r>
              <a:rPr lang="en-US" sz="1000" b="1" u="none" kern="1200">
                <a:solidFill>
                  <a:schemeClr val="tx1"/>
                </a:solidFill>
                <a:effectLst/>
                <a:latin typeface="Calibri Light" pitchFamily="34" charset="0"/>
              </a:rPr>
              <a:t>Consider overall application resource consumption.</a:t>
            </a:r>
          </a:p>
          <a:p>
            <a:r>
              <a:rPr lang="en-US" sz="1000" b="0" u="none" kern="1200">
                <a:solidFill>
                  <a:schemeClr val="tx1"/>
                </a:solidFill>
                <a:effectLst/>
                <a:latin typeface="Calibri Light" pitchFamily="34" charset="0"/>
              </a:rPr>
              <a:t>For memory, Resource Governor can provide hard caps and divide up the machine’s resources. The MAX_MEMORY_PERCENT resource pool setting is effectively a hard cap on memory usage rather than an opportunistic setting. One exception to memory governance is the buffer pool, which is shared to optimize for overall query performance.</a:t>
            </a:r>
          </a:p>
          <a:p>
            <a:endParaRPr lang="en-US" sz="1000" b="1" u="none" kern="1200">
              <a:solidFill>
                <a:schemeClr val="tx1"/>
              </a:solidFill>
              <a:effectLst/>
              <a:latin typeface="Calibri Light" pitchFamily="34" charset="0"/>
            </a:endParaRPr>
          </a:p>
          <a:p>
            <a:r>
              <a:rPr lang="en-US" sz="1000" b="1" u="none" kern="1200">
                <a:solidFill>
                  <a:schemeClr val="tx1"/>
                </a:solidFill>
                <a:effectLst/>
                <a:latin typeface="Calibri Light" pitchFamily="34" charset="0"/>
              </a:rPr>
              <a:t>Avoid sharing mixed workloads on the same CPUs.</a:t>
            </a:r>
            <a:br>
              <a:rPr lang="en-US" sz="1000" b="0" u="none" kern="1200">
                <a:solidFill>
                  <a:schemeClr val="tx1"/>
                </a:solidFill>
                <a:effectLst/>
                <a:latin typeface="Calibri Light" pitchFamily="34" charset="0"/>
              </a:rPr>
            </a:br>
            <a:r>
              <a:rPr lang="en-US" sz="1000" b="0" u="none" kern="1200">
                <a:solidFill>
                  <a:schemeClr val="tx1"/>
                </a:solidFill>
                <a:effectLst/>
                <a:latin typeface="Calibri Light" pitchFamily="34" charset="0"/>
              </a:rPr>
              <a:t>When workloads compete with one another, it is easier for the scheduler to divide fairly and cap similar workloads. If you are governing resources for very variable workloads, for example, a mixture of high CPU versus high I/O, consider partitioning those workloads using scheduler affinity rather than setting CPU maximums and caps.</a:t>
            </a:r>
          </a:p>
          <a:p>
            <a:endParaRPr lang="en-US" sz="1000" b="0" u="none" kern="1200">
              <a:solidFill>
                <a:schemeClr val="tx1"/>
              </a:solidFill>
              <a:effectLst/>
              <a:latin typeface="Calibri Light" pitchFamily="34" charset="0"/>
            </a:endParaRPr>
          </a:p>
          <a:p>
            <a:r>
              <a:rPr lang="en-US" sz="1000" b="1" u="none" kern="1200">
                <a:solidFill>
                  <a:schemeClr val="tx1"/>
                </a:solidFill>
                <a:effectLst/>
                <a:latin typeface="Calibri Light" pitchFamily="34" charset="0"/>
              </a:rPr>
              <a:t>Always reconfigure pool affinity after you change CPU configuration.</a:t>
            </a:r>
            <a:br>
              <a:rPr lang="en-US" sz="1000" b="0" u="none" kern="1200">
                <a:solidFill>
                  <a:schemeClr val="tx1"/>
                </a:solidFill>
                <a:effectLst/>
                <a:latin typeface="Calibri Light" pitchFamily="34" charset="0"/>
              </a:rPr>
            </a:br>
            <a:r>
              <a:rPr lang="en-US" sz="1000" b="0" u="none" kern="1200">
                <a:solidFill>
                  <a:schemeClr val="tx1"/>
                </a:solidFill>
                <a:effectLst/>
                <a:latin typeface="Calibri Light" pitchFamily="34" charset="0"/>
              </a:rPr>
              <a:t>You affinitize a resource pool to a set of SQL Server schedulers with the expectation of isolating them to specific CPUs. What happens if the machine is shut down and CPUs are removed? For example, your SQL Server instance is running in a virtual machine and CPU usage is low, so you reconfigure the virtual machine with fewer CPUs. </a:t>
            </a:r>
          </a:p>
          <a:p>
            <a:r>
              <a:rPr lang="en-US" sz="1000" b="0" u="none" kern="1200">
                <a:solidFill>
                  <a:schemeClr val="tx1"/>
                </a:solidFill>
                <a:effectLst/>
                <a:latin typeface="Calibri Light" pitchFamily="34" charset="0"/>
              </a:rPr>
              <a:t>At best, the scheduler affinity settings are no longer accurate, because the schedulers that a resource pool is affinitized to may now point to different CPUs. At worst, they may point to nonexistent CPUs, which will result in Resource Governor failures, or affinity defaulting to Auto. </a:t>
            </a:r>
          </a:p>
          <a:p>
            <a:r>
              <a:rPr lang="en-US" sz="1000" b="0" u="none" kern="1200">
                <a:solidFill>
                  <a:schemeClr val="tx1"/>
                </a:solidFill>
                <a:effectLst/>
                <a:latin typeface="Calibri Light" pitchFamily="34" charset="0"/>
              </a:rPr>
              <a:t>Therefore, always reconfigure scheduler affinity settings and restart the Resource Governor after you make changes to the CPU configuration.</a:t>
            </a:r>
          </a:p>
          <a:p>
            <a:endParaRPr lang="en-US" sz="1000" b="0" u="none" kern="1200">
              <a:solidFill>
                <a:schemeClr val="tx1"/>
              </a:solidFill>
              <a:effectLst/>
              <a:latin typeface="Calibri Light" pitchFamily="34" charset="0"/>
            </a:endParaRPr>
          </a:p>
          <a:p>
            <a:r>
              <a:rPr lang="en-US" sz="1000" b="1"/>
              <a:t>Use the PreConnect Trace Events</a:t>
            </a:r>
          </a:p>
          <a:p>
            <a:r>
              <a:rPr lang="en-US" sz="1000"/>
              <a:t>The two trace events associated with the classifier function, </a:t>
            </a:r>
            <a:r>
              <a:rPr lang="en-US" sz="1000" b="1"/>
              <a:t>PreConnect:Starting</a:t>
            </a:r>
            <a:r>
              <a:rPr lang="en-US" sz="1000"/>
              <a:t> and </a:t>
            </a:r>
            <a:r>
              <a:rPr lang="en-US" sz="1000" b="1"/>
              <a:t>PreConnect:Completed</a:t>
            </a:r>
            <a:r>
              <a:rPr lang="en-US" sz="1000"/>
              <a:t>, will allow you to measure how long the classifier function takes to run. You should benchmark these events when hitting each path in your classifier function, and make sure to test the performance of the function whenever you make any changes, so that you are not surprised by even the slightest change in response time. </a:t>
            </a:r>
          </a:p>
          <a:p>
            <a:endParaRPr lang="en-US" sz="1000" b="0" u="none" kern="1200">
              <a:solidFill>
                <a:schemeClr val="tx1"/>
              </a:solidFill>
              <a:effectLst/>
              <a:latin typeface="Calibri Light" pitchFamily="34" charset="0"/>
            </a:endParaRPr>
          </a:p>
          <a:p>
            <a:endParaRPr lang="en-US" sz="1000"/>
          </a:p>
        </p:txBody>
      </p:sp>
      <p:sp>
        <p:nvSpPr>
          <p:cNvPr id="5" name="Slide Number Placeholder 4"/>
          <p:cNvSpPr>
            <a:spLocks noGrp="1"/>
          </p:cNvSpPr>
          <p:nvPr>
            <p:ph type="sldNum" sz="quarter" idx="10"/>
          </p:nvPr>
        </p:nvSpPr>
        <p:spPr/>
        <p:txBody>
          <a:bodyPr/>
          <a:lstStyle/>
          <a:p>
            <a:fld id="{B4008EB6-D09E-4580-8CD6-DDB14511944F}" type="slidenum">
              <a:rPr lang="en-US" smtClean="0"/>
              <a:pPr/>
              <a:t>177</a:t>
            </a:fld>
            <a:endParaRPr lang="en-US"/>
          </a:p>
        </p:txBody>
      </p:sp>
    </p:spTree>
    <p:extLst>
      <p:ext uri="{BB962C8B-B14F-4D97-AF65-F5344CB8AC3E}">
        <p14:creationId xmlns:p14="http://schemas.microsoft.com/office/powerpoint/2010/main" val="8798595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sz="1000" b="1" u="sng"/>
          </a:p>
          <a:p>
            <a:r>
              <a:rPr lang="en-US" sz="1000" b="1"/>
              <a:t>Test the Classifier Function Under Load</a:t>
            </a:r>
          </a:p>
          <a:p>
            <a:r>
              <a:rPr lang="en-US" sz="1000"/>
              <a:t>It may seem trivial, but just because your classifier function returns in a few milliseconds in your isolated tests, this does not necessarily mean it will perform as well under significant volume. You should aim to test classification with a large number of sessions connecting, establishing their workload group name, running a simple query, and then disconnecting. During this time, you can profile the classifier function activity using a server-side trace (as mentioned previously), and ensure that response times are relatively linear as volume increases. If this is not true, you may need to reevaluate the function to avoid performance problems later on.</a:t>
            </a:r>
          </a:p>
          <a:p>
            <a:endParaRPr lang="en-US" sz="1000"/>
          </a:p>
          <a:p>
            <a:r>
              <a:rPr lang="en-US" sz="1000" b="1"/>
              <a:t>Avoid Lookup Tables</a:t>
            </a:r>
          </a:p>
          <a:p>
            <a:r>
              <a:rPr lang="en-US" sz="1000"/>
              <a:t>In the best case, the classifier function will only have logic internal to itself to deal with, so no outside data access is required. Not only does this prevent costly read operations and concurrency and locking issues, it also avoids any complication with chaining ownership of objects across databases, because your lookup information is unlikely to live in the </a:t>
            </a:r>
            <a:r>
              <a:rPr lang="en-US" sz="1000" b="1"/>
              <a:t>master</a:t>
            </a:r>
            <a:r>
              <a:rPr lang="en-US" sz="1000"/>
              <a:t> database. If the lookup table you want to use is small, it is doubtful that this difference is of any importance; however, if the lookup table is expected to grow, it is definitely something you want to be careful about. </a:t>
            </a:r>
          </a:p>
          <a:p>
            <a:endParaRPr lang="en-US" sz="1000"/>
          </a:p>
          <a:p>
            <a:r>
              <a:rPr lang="en-US" sz="1000" b="1"/>
              <a:t>Optimize Unavoidable Lookups</a:t>
            </a:r>
          </a:p>
          <a:p>
            <a:r>
              <a:rPr lang="en-US" sz="1000"/>
              <a:t>If you need to derive information from a local lookup table to make classification decisions, be sure to have adequate indexes on the table, and keep them maintained. If the data in these tables is not static, they can cause problems over time. Make sure these tables are included in any typical statistics update or index reorganize routines you are performing for other “more visible” tables. </a:t>
            </a:r>
          </a:p>
          <a:p>
            <a:endParaRPr lang="en-US" sz="1000"/>
          </a:p>
        </p:txBody>
      </p:sp>
      <p:sp>
        <p:nvSpPr>
          <p:cNvPr id="5" name="Slide Number Placeholder 4"/>
          <p:cNvSpPr>
            <a:spLocks noGrp="1"/>
          </p:cNvSpPr>
          <p:nvPr>
            <p:ph type="sldNum" sz="quarter" idx="10"/>
          </p:nvPr>
        </p:nvSpPr>
        <p:spPr/>
        <p:txBody>
          <a:bodyPr/>
          <a:lstStyle/>
          <a:p>
            <a:fld id="{B4008EB6-D09E-4580-8CD6-DDB14511944F}" type="slidenum">
              <a:rPr lang="en-US" smtClean="0"/>
              <a:pPr/>
              <a:t>178</a:t>
            </a:fld>
            <a:endParaRPr lang="en-US"/>
          </a:p>
        </p:txBody>
      </p:sp>
    </p:spTree>
    <p:extLst>
      <p:ext uri="{BB962C8B-B14F-4D97-AF65-F5344CB8AC3E}">
        <p14:creationId xmlns:p14="http://schemas.microsoft.com/office/powerpoint/2010/main" val="53866111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a:t>Avoid Expensive String Operations</a:t>
            </a:r>
          </a:p>
          <a:p>
            <a:r>
              <a:rPr lang="en-US"/>
              <a:t>Another technique you might be tempted to use, simply because it is convenient, is to classify users based on a pattern in their username string or another similar property. For example, at your company, you might place all outside contractors into a specific workload group, and identify them by parsing their individual user names, looking for SUSER_SNAME() LIKE 'YourDomain\v-%'. The function will be more efficient if you check group membership, for example using IS_MEMBER('YourDomain\contractors').</a:t>
            </a:r>
          </a:p>
          <a:p>
            <a:endParaRPr lang="en-US"/>
          </a:p>
          <a:p>
            <a:r>
              <a:rPr lang="en-US" b="1"/>
              <a:t>Only Classify for User-Defined Workload Groups</a:t>
            </a:r>
          </a:p>
          <a:p>
            <a:r>
              <a:rPr lang="en-US"/>
              <a:t>Because all sessions not explicitly classified by the classifier function end up in the default workload group, there is very little value in explicitly defining logic to route sessions to that group. This just adds extra logic to the classifier function, making it more difficult to debug, and certainly not making it any faster.</a:t>
            </a:r>
          </a:p>
          <a:p>
            <a:endParaRPr lang="en-US"/>
          </a:p>
          <a:p>
            <a:r>
              <a:rPr lang="en-US" b="1"/>
              <a:t>Place Reasonable Limits on the Default Pool and Group</a:t>
            </a:r>
          </a:p>
          <a:p>
            <a:r>
              <a:rPr lang="en-US"/>
              <a:t>The default resource pool and default workload group are your safety nets. With all the testing in the world, your classifier function could still let sessions fall through the cracks into the default workload group. If you leave too little resources for the default pool, because you thought your classifier function would successfully allocate all requests to your user-defined workload groups, you will be in for a big surprise when a session slips through your logic and into the resource-starved default workload group.</a:t>
            </a:r>
          </a:p>
          <a:p>
            <a:endParaRPr lang="en-US"/>
          </a:p>
          <a:p>
            <a:r>
              <a:rPr lang="en-US" b="1"/>
              <a:t>Use Memory Constraints with Caution</a:t>
            </a:r>
          </a:p>
          <a:p>
            <a:r>
              <a:rPr lang="en-US"/>
              <a:t>Because the minimum memory allocated to a resource pool will not be easily returned to the system even if the pool has no more requests in it, this setting should be used only if deemed absolutely necessary, and only if you are sure that this resource pool will need to use that memory a large percentage of the time. Likewise, placing maximum constraints on a pool should be isolated to cases where there is a very good reason to do so. Giving too much memory to one resource pool will often lead to suboptimal plans and longer query durations in all of the other resource pools.</a:t>
            </a:r>
          </a:p>
          <a:p>
            <a:endParaRPr lang="en-US"/>
          </a:p>
        </p:txBody>
      </p:sp>
      <p:sp>
        <p:nvSpPr>
          <p:cNvPr id="5" name="Slide Number Placeholder 4"/>
          <p:cNvSpPr>
            <a:spLocks noGrp="1"/>
          </p:cNvSpPr>
          <p:nvPr>
            <p:ph type="sldNum" sz="quarter" idx="10"/>
          </p:nvPr>
        </p:nvSpPr>
        <p:spPr/>
        <p:txBody>
          <a:bodyPr/>
          <a:lstStyle/>
          <a:p>
            <a:fld id="{B4008EB6-D09E-4580-8CD6-DDB14511944F}" type="slidenum">
              <a:rPr lang="en-US" smtClean="0"/>
              <a:pPr/>
              <a:t>179</a:t>
            </a:fld>
            <a:endParaRPr lang="en-US"/>
          </a:p>
        </p:txBody>
      </p:sp>
      <p:sp>
        <p:nvSpPr>
          <p:cNvPr id="6" name="Rectangular Callout 5"/>
          <p:cNvSpPr/>
          <p:nvPr/>
        </p:nvSpPr>
        <p:spPr>
          <a:xfrm>
            <a:off x="6324600" y="4419600"/>
            <a:ext cx="3657600" cy="21336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hlinkClick r:id="rId3"/>
              </a:rPr>
              <a:t>http://policheck.azurewebsites.net/Pages/TermInfo.aspx?LCID=9&amp;TermID=203653</a:t>
            </a:r>
            <a:endParaRPr lang="en-IN"/>
          </a:p>
          <a:p>
            <a:pPr algn="ctr"/>
            <a:r>
              <a:rPr lang="en-IN"/>
              <a:t>Please refer to the above link for guidance on using the term Cracks.</a:t>
            </a:r>
          </a:p>
        </p:txBody>
      </p:sp>
    </p:spTree>
    <p:extLst>
      <p:ext uri="{BB962C8B-B14F-4D97-AF65-F5344CB8AC3E}">
        <p14:creationId xmlns:p14="http://schemas.microsoft.com/office/powerpoint/2010/main" val="13479408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1800" b="1" dirty="0"/>
              <a:t>Previous demonstration files are under E:\Archived. </a:t>
            </a:r>
          </a:p>
          <a:p>
            <a:endParaRPr lang="en-US" sz="1800" b="1" dirty="0"/>
          </a:p>
          <a:p>
            <a:r>
              <a:rPr lang="en-US" sz="1800" b="1" dirty="0"/>
              <a:t>You can open all the demonstrations by using the solutions file :</a:t>
            </a:r>
          </a:p>
          <a:p>
            <a:r>
              <a:rPr lang="en-US" sz="1800" b="0" dirty="0"/>
              <a:t>E:\Demos\SQL_PTO_Optional_Demos.ssmssln</a:t>
            </a:r>
            <a:endParaRPr lang="en-US" sz="1800" noProof="1">
              <a:solidFill>
                <a:prstClr val="black"/>
              </a:solidFill>
              <a:latin typeface="Segoe UI Light" pitchFamily="34" charset="0"/>
            </a:endParaRPr>
          </a:p>
          <a:p>
            <a:pPr lvl="0" defTabSz="914460">
              <a:lnSpc>
                <a:spcPct val="90000"/>
              </a:lnSpc>
              <a:spcAft>
                <a:spcPts val="333"/>
              </a:spcAft>
              <a:defRPr/>
            </a:pPr>
            <a:endParaRPr lang="en-US" sz="1800" noProof="1">
              <a:solidFill>
                <a:prstClr val="black"/>
              </a:solidFill>
              <a:latin typeface="Segoe UI Light" pitchFamily="34" charset="0"/>
            </a:endParaRPr>
          </a:p>
          <a:p>
            <a:r>
              <a:rPr lang="en-US" sz="1800" b="1" dirty="0"/>
              <a:t>Individual SQL demo file.</a:t>
            </a:r>
          </a:p>
          <a:p>
            <a:pPr lvl="0" defTabSz="914460">
              <a:lnSpc>
                <a:spcPct val="90000"/>
              </a:lnSpc>
              <a:spcAft>
                <a:spcPts val="333"/>
              </a:spcAft>
              <a:defRPr/>
            </a:pPr>
            <a:r>
              <a:rPr lang="en-US" sz="1800" b="0" dirty="0"/>
              <a:t>E:\Demos\Resource Governor</a:t>
            </a:r>
            <a:r>
              <a:rPr lang="en-US" sz="1800" i="1" noProof="1">
                <a:solidFill>
                  <a:prstClr val="black"/>
                </a:solidFill>
                <a:latin typeface="Segoe UI Light" pitchFamily="34" charset="0"/>
              </a:rPr>
              <a:t>\</a:t>
            </a:r>
          </a:p>
          <a:p>
            <a:pPr marL="0" marR="0" lvl="0" indent="0" algn="l" defTabSz="914460" rtl="0" eaLnBrk="1" fontAlgn="auto" latinLnBrk="0" hangingPunct="1">
              <a:lnSpc>
                <a:spcPct val="90000"/>
              </a:lnSpc>
              <a:spcBef>
                <a:spcPts val="333"/>
              </a:spcBef>
              <a:spcAft>
                <a:spcPts val="333"/>
              </a:spcAft>
              <a:buClrTx/>
              <a:buSzTx/>
              <a:buFontTx/>
              <a:buNone/>
              <a:tabLst/>
              <a:defRPr/>
            </a:pPr>
            <a:endParaRPr lang="en-US" sz="882" noProof="1">
              <a:solidFill>
                <a:prstClr val="black"/>
              </a:solidFill>
              <a:latin typeface="Segoe UI Light" pitchFamily="34" charset="0"/>
            </a:endParaRPr>
          </a:p>
          <a:p>
            <a:pPr marL="0" marR="0" lvl="0" indent="0" algn="l" defTabSz="914460" rtl="0" eaLnBrk="1" fontAlgn="auto" latinLnBrk="0" hangingPunct="1">
              <a:lnSpc>
                <a:spcPct val="90000"/>
              </a:lnSpc>
              <a:spcBef>
                <a:spcPts val="333"/>
              </a:spcBef>
              <a:spcAft>
                <a:spcPts val="333"/>
              </a:spcAft>
              <a:buClrTx/>
              <a:buSzTx/>
              <a:buFontTx/>
              <a:buNone/>
              <a:tabLst/>
              <a:defRPr/>
            </a:pPr>
            <a:r>
              <a:rPr lang="en-US" sz="882" noProof="1">
                <a:solidFill>
                  <a:prstClr val="black"/>
                </a:solidFill>
                <a:latin typeface="Segoe UI Light" pitchFamily="34" charset="0"/>
              </a:rPr>
              <a:t>01. Configure Resource Governor.sql 		– configure the various components</a:t>
            </a:r>
          </a:p>
          <a:p>
            <a:pPr marL="0" marR="0" lvl="0" indent="0" algn="l" defTabSz="914460" rtl="0" eaLnBrk="1" fontAlgn="auto" latinLnBrk="0" hangingPunct="1">
              <a:lnSpc>
                <a:spcPct val="90000"/>
              </a:lnSpc>
              <a:spcBef>
                <a:spcPts val="333"/>
              </a:spcBef>
              <a:spcAft>
                <a:spcPts val="333"/>
              </a:spcAft>
              <a:buClrTx/>
              <a:buSzTx/>
              <a:buFontTx/>
              <a:buNone/>
              <a:tabLst/>
              <a:defRPr/>
            </a:pPr>
            <a:r>
              <a:rPr lang="en-US" sz="882" noProof="1">
                <a:solidFill>
                  <a:prstClr val="black"/>
                </a:solidFill>
                <a:latin typeface="Segoe UI Light" pitchFamily="34" charset="0"/>
              </a:rPr>
              <a:t>02. Examine Resource Governor objects.sql	-- then show them</a:t>
            </a:r>
          </a:p>
          <a:p>
            <a:pPr marL="0" marR="0" lvl="0" indent="0" algn="l" defTabSz="914460" rtl="0" eaLnBrk="1" fontAlgn="auto" latinLnBrk="0" hangingPunct="1">
              <a:lnSpc>
                <a:spcPct val="90000"/>
              </a:lnSpc>
              <a:spcBef>
                <a:spcPts val="333"/>
              </a:spcBef>
              <a:spcAft>
                <a:spcPts val="333"/>
              </a:spcAft>
              <a:buClrTx/>
              <a:buSzTx/>
              <a:buFontTx/>
              <a:buNone/>
              <a:tabLst/>
              <a:defRPr/>
            </a:pPr>
            <a:r>
              <a:rPr lang="en-US" sz="882" noProof="1">
                <a:solidFill>
                  <a:prstClr val="black"/>
                </a:solidFill>
                <a:latin typeface="Segoe UI Light" pitchFamily="34" charset="0"/>
              </a:rPr>
              <a:t>03. Cleanup Resource Governor.sql		-- now clean up</a:t>
            </a:r>
            <a:endParaRPr lang="en-US" sz="882" dirty="0">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402942111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47112205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a:t>Q1) When is the classifier function executed?</a:t>
            </a:r>
          </a:p>
          <a:p>
            <a:r>
              <a:rPr lang="en-US" altLang="en-US"/>
              <a:t>A1) After the logon trigger.</a:t>
            </a:r>
          </a:p>
          <a:p>
            <a:endParaRPr lang="en-US" altLang="en-US"/>
          </a:p>
          <a:p>
            <a:r>
              <a:rPr lang="en-US" altLang="en-US"/>
              <a:t>Q2) What happens to the request when the classifier functions returns an invalid workload group name?</a:t>
            </a:r>
          </a:p>
          <a:p>
            <a:r>
              <a:rPr lang="en-US" altLang="en-US"/>
              <a:t>A2) The request is assigned</a:t>
            </a:r>
            <a:r>
              <a:rPr lang="en-US" altLang="en-US" baseline="0"/>
              <a:t> to the DEFAULT workload group.</a:t>
            </a:r>
            <a:endParaRPr lang="en-US" altLang="en-US"/>
          </a:p>
          <a:p>
            <a:endParaRPr lang="en-US" altLang="en-US"/>
          </a:p>
          <a:p>
            <a:r>
              <a:rPr lang="en-US" altLang="en-US"/>
              <a:t>Q3) True or False: the Dedicated Admin Connection should be enabled when implementing Resource Governor.</a:t>
            </a:r>
          </a:p>
          <a:p>
            <a:r>
              <a:rPr lang="en-US" altLang="en-US"/>
              <a:t>A3) TRUE.</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182</a:t>
            </a:fld>
            <a:endParaRPr lang="en-US" noProof="0"/>
          </a:p>
        </p:txBody>
      </p:sp>
    </p:spTree>
    <p:extLst>
      <p:ext uri="{BB962C8B-B14F-4D97-AF65-F5344CB8AC3E}">
        <p14:creationId xmlns:p14="http://schemas.microsoft.com/office/powerpoint/2010/main" val="134520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dirty="0"/>
              <a:t>What tool should be used to perform benchmark tests and determine I/O capacity of the storage system?</a:t>
            </a:r>
          </a:p>
          <a:p>
            <a:pPr lvl="0"/>
            <a:r>
              <a:rPr lang="en-US" sz="900" dirty="0"/>
              <a:t>DiskSpd</a:t>
            </a:r>
          </a:p>
          <a:p>
            <a:pPr lvl="0"/>
            <a:r>
              <a:rPr lang="en-US" sz="900" dirty="0"/>
              <a:t>What tool should you use if you have to perform reliability and integrity tests on disk subsystems?</a:t>
            </a:r>
          </a:p>
          <a:p>
            <a:pPr lvl="0"/>
            <a:r>
              <a:rPr lang="en-US" sz="900" dirty="0"/>
              <a:t>SQLIOSim</a:t>
            </a: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22</a:t>
            </a:fld>
            <a:endParaRPr lang="en-US" noProof="0" dirty="0"/>
          </a:p>
        </p:txBody>
      </p:sp>
    </p:spTree>
    <p:extLst>
      <p:ext uri="{BB962C8B-B14F-4D97-AF65-F5344CB8AC3E}">
        <p14:creationId xmlns:p14="http://schemas.microsoft.com/office/powerpoint/2010/main" val="1970862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2976165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Points:</a:t>
            </a:r>
          </a:p>
          <a:p>
            <a:pPr lvl="1"/>
            <a:endParaRPr lang="en-US"/>
          </a:p>
          <a:p>
            <a:pPr marL="381762" lvl="1" indent="-171450">
              <a:buFont typeface="Arial" panose="020B0604020202020204" pitchFamily="34" charset="0"/>
              <a:buChar char="•"/>
            </a:pPr>
            <a:r>
              <a:rPr lang="en-US"/>
              <a:t>Vertical partitions are created manually by segments columns into multiple tables containing a subset of the columns from the original table</a:t>
            </a:r>
          </a:p>
          <a:p>
            <a:pPr marL="381762" lvl="1" indent="-171450">
              <a:buFont typeface="Arial" panose="020B0604020202020204" pitchFamily="34" charset="0"/>
              <a:buChar char="•"/>
            </a:pPr>
            <a:r>
              <a:rPr lang="en-US" b="1"/>
              <a:t>you can improve performance </a:t>
            </a:r>
            <a:r>
              <a:rPr lang="en-US"/>
              <a:t>by enabling lock escalation at the partition level instead of a whole table.</a:t>
            </a:r>
          </a:p>
          <a:p>
            <a:pPr marL="381762" lvl="1" indent="-171450">
              <a:buFont typeface="Arial" panose="020B0604020202020204" pitchFamily="34" charset="0"/>
              <a:buChar char="•"/>
            </a:pPr>
            <a:r>
              <a:rPr lang="en-US" sz="900"/>
              <a:t>Per-Partition management options : Index Maintenance ,Lock Escalation, Compression</a:t>
            </a:r>
          </a:p>
          <a:p>
            <a:r>
              <a:rPr lang="en-US"/>
              <a:t>=============</a:t>
            </a:r>
          </a:p>
          <a:p>
            <a:r>
              <a:rPr lang="en-US" b="1"/>
              <a:t>More Information</a:t>
            </a:r>
          </a:p>
          <a:p>
            <a:r>
              <a:rPr lang="en-US"/>
              <a:t>=============</a:t>
            </a:r>
          </a:p>
          <a:p>
            <a:pPr marL="0" indent="0">
              <a:buFont typeface="Arial" panose="020B0604020202020204" pitchFamily="34" charset="0"/>
              <a:buNone/>
            </a:pPr>
            <a:endParaRPr lang="en-US"/>
          </a:p>
          <a:p>
            <a:pPr marL="0" indent="0">
              <a:buNone/>
            </a:pPr>
            <a:r>
              <a:rPr lang="en-US" b="1"/>
              <a:t>Taking Advantage of Multiple Disk Drives</a:t>
            </a:r>
          </a:p>
          <a:p>
            <a:r>
              <a:rPr lang="en-US"/>
              <a:t>It may be tempting to map your partitions to filegroups, each accessing a different physical disk drive, in order to improve I/O performance. When SQL Server performs data sorting for I/O operations, it sorts the data first by partition. Under this scenario, SQL Server accesses one drive at a time, and this might reduce performance. A better solution in terms of performance is to stripe the data files of your partitions across more than one disk by setting up a RAID. In this way, although SQL Server still sorts data by partition, it can access all the drives of each partition at the same time. This configuration can be designed regardless of whether all partitions are in one filegroup or multiple filegroups. </a:t>
            </a:r>
          </a:p>
          <a:p>
            <a:pPr marL="0" indent="0">
              <a:buNone/>
            </a:pPr>
            <a:r>
              <a:rPr lang="en-US" b="1">
                <a:solidFill>
                  <a:srgbClr val="FF0000"/>
                </a:solidFill>
              </a:rPr>
              <a:t>For more information </a:t>
            </a:r>
            <a:r>
              <a:rPr lang="en-US">
                <a:solidFill>
                  <a:srgbClr val="FF0000"/>
                </a:solidFill>
              </a:rPr>
              <a:t>about how SQL Server works with different RAID levels, Controlling Lock Escalation Behavior</a:t>
            </a:r>
          </a:p>
          <a:p>
            <a:r>
              <a:rPr lang="en-US"/>
              <a:t>Partitioning tables can improve performance by enabling lock escalation to a single partition instead of a whole table. To reduce lock contention by allowing lock escalation to the partition, use the </a:t>
            </a:r>
            <a:r>
              <a:rPr lang="en-US" b="1"/>
              <a:t>LOCK_ESCALATION </a:t>
            </a:r>
            <a:r>
              <a:rPr lang="en-US"/>
              <a:t>option of the </a:t>
            </a:r>
            <a:r>
              <a:rPr lang="en-US" b="1"/>
              <a:t>ALTER TABLE </a:t>
            </a:r>
            <a:r>
              <a:rPr lang="en-US"/>
              <a:t>statement.</a:t>
            </a:r>
          </a:p>
          <a:p>
            <a:pPr marL="0" indent="0">
              <a:buNone/>
            </a:pPr>
            <a:endParaRPr lang="en-US" b="1"/>
          </a:p>
          <a:p>
            <a:endParaRPr lang="en-US"/>
          </a:p>
          <a:p>
            <a:endParaRPr lang="en-US"/>
          </a:p>
          <a:p>
            <a:endParaRPr lang="en-US"/>
          </a:p>
          <a:p>
            <a:r>
              <a:rPr lang="en-US"/>
              <a:t>References</a:t>
            </a:r>
          </a:p>
          <a:p>
            <a:r>
              <a:rPr lang="en-US" u="sng">
                <a:hlinkClick r:id="rId3"/>
              </a:rPr>
              <a:t>http://msdn.microsoft.com/en-us/library/ms177411(v=SQL.105).aspx</a:t>
            </a:r>
            <a:endParaRPr lang="en-US"/>
          </a:p>
          <a:p>
            <a:r>
              <a:rPr lang="en-US">
                <a:hlinkClick r:id="rId4"/>
              </a:rPr>
              <a:t>https://docs.microsoft.com/en-us/sql/relational-databases/partitions/partitioned-tables-and-indexes</a:t>
            </a:r>
            <a:endParaRPr lang="en-US"/>
          </a:p>
          <a:p>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25</a:t>
            </a:fld>
            <a:endParaRPr lang="en-US" noProof="0"/>
          </a:p>
        </p:txBody>
      </p:sp>
    </p:spTree>
    <p:extLst>
      <p:ext uri="{BB962C8B-B14F-4D97-AF65-F5344CB8AC3E}">
        <p14:creationId xmlns:p14="http://schemas.microsoft.com/office/powerpoint/2010/main" val="2547975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4226022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26</a:t>
            </a:fld>
            <a:endParaRPr lang="en-US" noProof="0"/>
          </a:p>
        </p:txBody>
      </p:sp>
    </p:spTree>
    <p:extLst>
      <p:ext uri="{BB962C8B-B14F-4D97-AF65-F5344CB8AC3E}">
        <p14:creationId xmlns:p14="http://schemas.microsoft.com/office/powerpoint/2010/main" val="3795675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27</a:t>
            </a:fld>
            <a:endParaRPr lang="en-US" noProof="0"/>
          </a:p>
        </p:txBody>
      </p:sp>
    </p:spTree>
    <p:extLst>
      <p:ext uri="{BB962C8B-B14F-4D97-AF65-F5344CB8AC3E}">
        <p14:creationId xmlns:p14="http://schemas.microsoft.com/office/powerpoint/2010/main" val="4102905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Points:</a:t>
            </a:r>
          </a:p>
          <a:p>
            <a:r>
              <a:rPr lang="en-US" b="1"/>
              <a:t>Partition Function </a:t>
            </a:r>
          </a:p>
          <a:p>
            <a:pPr marL="381762" marR="0" lvl="1" indent="-171450" algn="l" defTabSz="914400" rtl="0" eaLnBrk="1" fontAlgn="auto" latinLnBrk="0" hangingPunct="1">
              <a:lnSpc>
                <a:spcPct val="90000"/>
              </a:lnSpc>
              <a:spcBef>
                <a:spcPts val="333"/>
              </a:spcBef>
              <a:spcAft>
                <a:spcPts val="0"/>
              </a:spcAft>
              <a:buClrTx/>
              <a:buSzTx/>
              <a:tabLst/>
              <a:defRPr/>
            </a:pPr>
            <a:r>
              <a:rPr lang="en-US"/>
              <a:t>Ranges of each partition can either be Range Right vs. Range Left.</a:t>
            </a:r>
          </a:p>
          <a:p>
            <a:pPr marL="381762" marR="0" lvl="1" indent="-171450" algn="l" defTabSz="914400" rtl="0" eaLnBrk="1" fontAlgn="auto" latinLnBrk="0" hangingPunct="1">
              <a:lnSpc>
                <a:spcPct val="90000"/>
              </a:lnSpc>
              <a:spcBef>
                <a:spcPts val="333"/>
              </a:spcBef>
              <a:spcAft>
                <a:spcPts val="0"/>
              </a:spcAft>
              <a:buClrTx/>
              <a:buSzTx/>
              <a:tabLst/>
              <a:defRPr/>
            </a:pPr>
            <a:r>
              <a:rPr lang="en-US"/>
              <a:t>Partition ranges can be modified over the time, but Partition Function data type cannot be modified.</a:t>
            </a:r>
          </a:p>
          <a:p>
            <a:pPr lvl="1"/>
            <a:r>
              <a:rPr lang="en-US" b="1"/>
              <a:t>Number of partitions </a:t>
            </a:r>
            <a:r>
              <a:rPr lang="en-US"/>
              <a:t>= number of boundary values + 1.</a:t>
            </a:r>
          </a:p>
          <a:p>
            <a:pPr lvl="1"/>
            <a:r>
              <a:rPr lang="en-US"/>
              <a:t>A boundary value can exist in only one partition.</a:t>
            </a:r>
          </a:p>
          <a:p>
            <a:pPr lvl="1"/>
            <a:r>
              <a:rPr lang="en-US"/>
              <a:t>Range LEFT means that the boundary value falls into the left partition. Right means it falls into the right partition.</a:t>
            </a:r>
          </a:p>
          <a:p>
            <a:pPr marL="0" marR="0" lvl="0" indent="-109728" algn="l" defTabSz="914400" rtl="0" eaLnBrk="1" fontAlgn="auto" latinLnBrk="0" hangingPunct="1">
              <a:lnSpc>
                <a:spcPct val="90000"/>
              </a:lnSpc>
              <a:spcBef>
                <a:spcPts val="333"/>
              </a:spcBef>
              <a:spcAft>
                <a:spcPts val="0"/>
              </a:spcAft>
              <a:buClr>
                <a:schemeClr val="tx1"/>
              </a:buClr>
              <a:buSzPct val="90000"/>
              <a:buFont typeface="Wingdings" panose="05000000000000000000" pitchFamily="2" charset="2"/>
              <a:buNone/>
              <a:tabLst/>
              <a:defRPr/>
            </a:pPr>
            <a:r>
              <a:rPr lang="en-US" b="1">
                <a:solidFill>
                  <a:srgbClr val="1461BD"/>
                </a:solidFill>
              </a:rPr>
              <a:t>Partition</a:t>
            </a:r>
            <a:r>
              <a:rPr lang="en-US" b="1"/>
              <a:t> </a:t>
            </a:r>
            <a:r>
              <a:rPr lang="en-US" b="1">
                <a:solidFill>
                  <a:srgbClr val="1461BD"/>
                </a:solidFill>
              </a:rPr>
              <a:t>Schemes</a:t>
            </a:r>
          </a:p>
          <a:p>
            <a:pPr lvl="1">
              <a:lnSpc>
                <a:spcPct val="80000"/>
              </a:lnSpc>
            </a:pPr>
            <a:r>
              <a:rPr lang="en-US"/>
              <a:t>Associates each </a:t>
            </a:r>
            <a:r>
              <a:rPr lang="en-US" b="1"/>
              <a:t>partition</a:t>
            </a:r>
            <a:r>
              <a:rPr lang="en-US"/>
              <a:t> defined by a partition function with a </a:t>
            </a:r>
            <a:r>
              <a:rPr lang="en-US" b="1"/>
              <a:t>storage location</a:t>
            </a:r>
            <a:r>
              <a:rPr lang="en-US"/>
              <a:t> (Filegroup).</a:t>
            </a:r>
          </a:p>
          <a:p>
            <a:pPr lvl="1">
              <a:lnSpc>
                <a:spcPct val="80000"/>
              </a:lnSpc>
            </a:pPr>
            <a:r>
              <a:rPr lang="en-US"/>
              <a:t>No </a:t>
            </a:r>
            <a:r>
              <a:rPr lang="en-US" i="1"/>
              <a:t>requirement</a:t>
            </a:r>
            <a:r>
              <a:rPr lang="en-US"/>
              <a:t> to use different filegroups for different partitions.</a:t>
            </a:r>
          </a:p>
          <a:p>
            <a:pPr lvl="2">
              <a:lnSpc>
                <a:spcPct val="80000"/>
              </a:lnSpc>
            </a:pPr>
            <a:r>
              <a:rPr lang="en-US"/>
              <a:t>BUT using different filegroups is useful for filegroup-based backup or storage location.</a:t>
            </a:r>
          </a:p>
          <a:p>
            <a:pPr lvl="1">
              <a:lnSpc>
                <a:spcPct val="80000"/>
              </a:lnSpc>
            </a:pPr>
            <a:r>
              <a:rPr lang="en-US" b="1"/>
              <a:t>Best Practice</a:t>
            </a:r>
            <a:r>
              <a:rPr lang="en-US"/>
              <a:t>:  Spread </a:t>
            </a:r>
            <a:r>
              <a:rPr lang="en-US" i="1"/>
              <a:t>all</a:t>
            </a:r>
            <a:r>
              <a:rPr lang="en-US"/>
              <a:t> Filegroups in a Partition Scheme across as many disk spindles as possible.</a:t>
            </a:r>
          </a:p>
          <a:p>
            <a:pPr marL="0" lvl="0" indent="-109728">
              <a:lnSpc>
                <a:spcPct val="80000"/>
              </a:lnSpc>
              <a:buNone/>
            </a:pPr>
            <a:r>
              <a:rPr lang="en-US" b="1"/>
              <a:t>Partition Table</a:t>
            </a:r>
          </a:p>
          <a:p>
            <a:pPr lvl="1"/>
            <a:r>
              <a:rPr lang="en-US"/>
              <a:t>Data is now automatically partitioned.</a:t>
            </a:r>
          </a:p>
          <a:p>
            <a:pPr lvl="3"/>
            <a:r>
              <a:rPr lang="en-US"/>
              <a:t>Loading the table will distribute the data to its partitions.</a:t>
            </a:r>
          </a:p>
          <a:p>
            <a:pPr lvl="1"/>
            <a:r>
              <a:rPr lang="en-US" b="1"/>
              <a:t>Best Practice</a:t>
            </a:r>
            <a:r>
              <a:rPr lang="en-US"/>
              <a:t>:  When designing partition functions and schemes, plan to keep the rightmost and leftmost FGs empty.</a:t>
            </a:r>
          </a:p>
          <a:p>
            <a:pPr marL="100584" lvl="1" indent="0">
              <a:lnSpc>
                <a:spcPct val="80000"/>
              </a:lnSpc>
              <a:buNone/>
            </a:pPr>
            <a:endParaRPr lang="en-US"/>
          </a:p>
          <a:p>
            <a:pPr marL="100584" lvl="1" indent="0">
              <a:buNone/>
            </a:pPr>
            <a:endParaRPr lang="en-US"/>
          </a:p>
          <a:p>
            <a:pPr lvl="1"/>
            <a:endParaRPr lang="en-US"/>
          </a:p>
          <a:p>
            <a:pPr marL="381762" marR="0" lvl="1" indent="-171450" algn="l" defTabSz="914400" rtl="0" eaLnBrk="1" fontAlgn="auto" latinLnBrk="0" hangingPunct="1">
              <a:lnSpc>
                <a:spcPct val="90000"/>
              </a:lnSpc>
              <a:spcBef>
                <a:spcPts val="333"/>
              </a:spcBef>
              <a:spcAft>
                <a:spcPts val="0"/>
              </a:spcAft>
              <a:buClrTx/>
              <a:buSzTx/>
              <a:tabLst/>
              <a:defRPr/>
            </a:pPr>
            <a:endParaRPr lang="en-US"/>
          </a:p>
          <a:p>
            <a:pPr marL="210312" marR="0" lvl="1" indent="0" algn="l" defTabSz="914400" rtl="0" eaLnBrk="1" fontAlgn="auto" latinLnBrk="0" hangingPunct="1">
              <a:lnSpc>
                <a:spcPct val="90000"/>
              </a:lnSpc>
              <a:spcBef>
                <a:spcPts val="333"/>
              </a:spcBef>
              <a:spcAft>
                <a:spcPts val="0"/>
              </a:spcAft>
              <a:buClrTx/>
              <a:buSzTx/>
              <a:buFontTx/>
              <a:buNone/>
              <a:tabLst/>
              <a:defRPr/>
            </a:pPr>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28</a:t>
            </a:fld>
            <a:endParaRPr lang="en-US" noProof="0"/>
          </a:p>
        </p:txBody>
      </p:sp>
    </p:spTree>
    <p:extLst>
      <p:ext uri="{BB962C8B-B14F-4D97-AF65-F5344CB8AC3E}">
        <p14:creationId xmlns:p14="http://schemas.microsoft.com/office/powerpoint/2010/main" val="4276057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baseline="0">
                <a:solidFill>
                  <a:schemeClr val="tx1"/>
                </a:solidFill>
                <a:effectLst/>
                <a:latin typeface="+mn-lt"/>
                <a:ea typeface="+mn-ea"/>
                <a:cs typeface="+mn-cs"/>
              </a:rPr>
              <a:t>Aligned index</a:t>
            </a:r>
          </a:p>
          <a:p>
            <a:pPr lvl="1"/>
            <a:r>
              <a:rPr lang="en-US" sz="882" b="0" i="0" kern="1200" baseline="0">
                <a:solidFill>
                  <a:schemeClr val="tx1"/>
                </a:solidFill>
                <a:effectLst/>
                <a:latin typeface="+mn-lt"/>
                <a:ea typeface="+mn-ea"/>
                <a:cs typeface="+mn-cs"/>
              </a:rPr>
              <a:t>An index that is built on the same partition scheme as its corresponding table. </a:t>
            </a:r>
          </a:p>
          <a:p>
            <a:pPr lvl="1"/>
            <a:r>
              <a:rPr lang="en-US" sz="882" b="0" i="0" kern="1200" baseline="0">
                <a:solidFill>
                  <a:schemeClr val="tx1"/>
                </a:solidFill>
                <a:effectLst/>
                <a:latin typeface="+mn-lt"/>
                <a:ea typeface="+mn-ea"/>
                <a:cs typeface="+mn-cs"/>
              </a:rPr>
              <a:t>When a table and its indexes are in alignment, SQL Server can switch partitions quickly and efficiently while maintaining the partition structure of both the table and its indexes. </a:t>
            </a:r>
          </a:p>
          <a:p>
            <a:pPr lvl="1"/>
            <a:r>
              <a:rPr lang="en-US" sz="882" b="0" i="0" kern="1200" baseline="0">
                <a:solidFill>
                  <a:schemeClr val="tx1"/>
                </a:solidFill>
                <a:effectLst/>
                <a:latin typeface="+mn-lt"/>
                <a:ea typeface="+mn-ea"/>
                <a:cs typeface="+mn-cs"/>
              </a:rPr>
              <a:t>An index does not have to participate in the same named partition function to be aligned with its base table. </a:t>
            </a:r>
          </a:p>
          <a:p>
            <a:pPr marL="210312" lvl="1" indent="-109728"/>
            <a:r>
              <a:rPr lang="en-US" sz="882" b="0" i="0" kern="1200" baseline="0">
                <a:solidFill>
                  <a:schemeClr val="tx1"/>
                </a:solidFill>
                <a:effectLst/>
                <a:latin typeface="+mn-lt"/>
                <a:ea typeface="+mn-ea"/>
                <a:cs typeface="+mn-cs"/>
              </a:rPr>
              <a:t>However, the partition function of the index and the base table must be essentially the same, in that:</a:t>
            </a:r>
          </a:p>
          <a:p>
            <a:pPr lvl="3"/>
            <a:r>
              <a:rPr lang="en-US" sz="882" b="0" i="0" kern="1200" baseline="0">
                <a:solidFill>
                  <a:schemeClr val="tx1"/>
                </a:solidFill>
                <a:effectLst/>
                <a:latin typeface="+mn-lt"/>
                <a:ea typeface="+mn-ea"/>
                <a:cs typeface="+mn-cs"/>
              </a:rPr>
              <a:t>The arguments of the partition functions have the same data type.</a:t>
            </a:r>
          </a:p>
          <a:p>
            <a:pPr lvl="3"/>
            <a:r>
              <a:rPr lang="en-US" sz="882" b="0" i="0" kern="1200" baseline="0">
                <a:solidFill>
                  <a:schemeClr val="tx1"/>
                </a:solidFill>
                <a:effectLst/>
                <a:latin typeface="+mn-lt"/>
                <a:ea typeface="+mn-ea"/>
                <a:cs typeface="+mn-cs"/>
              </a:rPr>
              <a:t>They define the same number of partitions.</a:t>
            </a:r>
          </a:p>
          <a:p>
            <a:pPr lvl="3"/>
            <a:r>
              <a:rPr lang="en-US" sz="882" b="0" i="0" kern="1200" baseline="0">
                <a:solidFill>
                  <a:schemeClr val="tx1"/>
                </a:solidFill>
                <a:effectLst/>
                <a:latin typeface="+mn-lt"/>
                <a:ea typeface="+mn-ea"/>
                <a:cs typeface="+mn-cs"/>
              </a:rPr>
              <a:t>They define the same boundary values for partitions.</a:t>
            </a:r>
          </a:p>
          <a:p>
            <a:endParaRPr lang="en-US"/>
          </a:p>
          <a:p>
            <a:endParaRPr lang="en-US"/>
          </a:p>
          <a:p>
            <a:r>
              <a:rPr lang="en-US" sz="882" b="1" i="0" kern="1200" baseline="0">
                <a:solidFill>
                  <a:schemeClr val="tx1"/>
                </a:solidFill>
                <a:effectLst/>
                <a:latin typeface="+mn-lt"/>
                <a:ea typeface="+mn-ea"/>
                <a:cs typeface="+mn-cs"/>
              </a:rPr>
              <a:t>Non-aligned index</a:t>
            </a:r>
          </a:p>
          <a:p>
            <a:pPr lvl="2"/>
            <a:r>
              <a:rPr lang="en-US" sz="882" b="0" i="0" kern="1200" baseline="0">
                <a:solidFill>
                  <a:schemeClr val="tx1"/>
                </a:solidFill>
                <a:effectLst/>
                <a:latin typeface="+mn-lt"/>
                <a:ea typeface="+mn-ea"/>
                <a:cs typeface="+mn-cs"/>
              </a:rPr>
              <a:t>An index partitioned independently from its corresponding table. That is, the </a:t>
            </a:r>
            <a:r>
              <a:rPr lang="en-US" sz="882" b="1" i="0" kern="1200" baseline="0">
                <a:solidFill>
                  <a:schemeClr val="tx1"/>
                </a:solidFill>
                <a:effectLst/>
                <a:latin typeface="+mn-lt"/>
                <a:ea typeface="+mn-ea"/>
                <a:cs typeface="+mn-cs"/>
              </a:rPr>
              <a:t>index has a different partition scheme or is placed on a separate filegroup from the base table</a:t>
            </a:r>
            <a:r>
              <a:rPr lang="en-US" sz="882" b="0" i="0" kern="1200" baseline="0">
                <a:solidFill>
                  <a:schemeClr val="tx1"/>
                </a:solidFill>
                <a:effectLst/>
                <a:latin typeface="+mn-lt"/>
                <a:ea typeface="+mn-ea"/>
                <a:cs typeface="+mn-cs"/>
              </a:rPr>
              <a:t>. Designing a non-aligned partitioned index can be useful in the following cases:</a:t>
            </a:r>
          </a:p>
          <a:p>
            <a:pPr lvl="3"/>
            <a:r>
              <a:rPr lang="en-US" sz="882" b="0" i="0" kern="1200" baseline="0">
                <a:solidFill>
                  <a:schemeClr val="tx1"/>
                </a:solidFill>
                <a:effectLst/>
                <a:latin typeface="+mn-lt"/>
                <a:ea typeface="+mn-ea"/>
                <a:cs typeface="+mn-cs"/>
              </a:rPr>
              <a:t>The base table has not been partitioned.</a:t>
            </a:r>
          </a:p>
          <a:p>
            <a:pPr lvl="3"/>
            <a:r>
              <a:rPr lang="en-US" sz="882" b="0" i="0" kern="1200" baseline="0">
                <a:solidFill>
                  <a:schemeClr val="tx1"/>
                </a:solidFill>
                <a:effectLst/>
                <a:latin typeface="+mn-lt"/>
                <a:ea typeface="+mn-ea"/>
                <a:cs typeface="+mn-cs"/>
              </a:rPr>
              <a:t>The index key is unique and it does not contain the partitioning column of the table.</a:t>
            </a:r>
          </a:p>
          <a:p>
            <a:pPr lvl="3"/>
            <a:r>
              <a:rPr lang="en-US" sz="882" b="0" i="0" kern="1200" baseline="0">
                <a:solidFill>
                  <a:schemeClr val="tx1"/>
                </a:solidFill>
                <a:effectLst/>
                <a:latin typeface="+mn-lt"/>
                <a:ea typeface="+mn-ea"/>
                <a:cs typeface="+mn-cs"/>
              </a:rPr>
              <a:t>You want the base table to participate in collocated joins with more tables using different join columns.</a:t>
            </a:r>
          </a:p>
          <a:p>
            <a:pPr lvl="3"/>
            <a:endParaRPr lang="en-US" sz="882" b="0" i="0" kern="1200" baseline="0">
              <a:solidFill>
                <a:schemeClr val="tx1"/>
              </a:solidFill>
              <a:effectLst/>
              <a:latin typeface="+mn-lt"/>
              <a:ea typeface="+mn-ea"/>
              <a:cs typeface="+mn-cs"/>
            </a:endParaRPr>
          </a:p>
          <a:p>
            <a:pPr lvl="0"/>
            <a:r>
              <a:rPr lang="en-US" sz="882" b="0" i="0" kern="1200" baseline="0">
                <a:solidFill>
                  <a:schemeClr val="tx1"/>
                </a:solidFill>
                <a:effectLst/>
                <a:latin typeface="+mn-lt"/>
                <a:ea typeface="+mn-ea"/>
                <a:cs typeface="+mn-cs"/>
              </a:rPr>
              <a:t>References:</a:t>
            </a:r>
          </a:p>
          <a:p>
            <a:pPr lvl="0"/>
            <a:r>
              <a:rPr lang="en-US">
                <a:hlinkClick r:id="rId3"/>
              </a:rPr>
              <a:t>https://docs.microsoft.com/en-us/sql/relational-databases/partitions/partitioned-tables-and-indexes?view=sql-server-ver15</a:t>
            </a:r>
            <a:endParaRPr lang="en-US" sz="882" b="0" i="0" kern="1200" baseline="0">
              <a:solidFill>
                <a:schemeClr val="tx1"/>
              </a:solidFill>
              <a:effectLst/>
              <a:latin typeface="+mn-lt"/>
              <a:ea typeface="+mn-ea"/>
              <a:cs typeface="+mn-cs"/>
            </a:endParaRP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29</a:t>
            </a:fld>
            <a:endParaRPr lang="en-US" noProof="0"/>
          </a:p>
        </p:txBody>
      </p:sp>
    </p:spTree>
    <p:extLst>
      <p:ext uri="{BB962C8B-B14F-4D97-AF65-F5344CB8AC3E}">
        <p14:creationId xmlns:p14="http://schemas.microsoft.com/office/powerpoint/2010/main" val="4082147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effectLst/>
              </a:rPr>
              <a:t>Partitioning Clustered Indexes</a:t>
            </a:r>
          </a:p>
          <a:p>
            <a:pPr marL="381762" lvl="1" indent="-171450">
              <a:buFont typeface="Arial" pitchFamily="34" charset="0"/>
              <a:buChar char="•"/>
            </a:pPr>
            <a:r>
              <a:rPr lang="en-US">
                <a:effectLst/>
              </a:rPr>
              <a:t>When partitioning a clustered index, the clustering key must contain the partitioning column. </a:t>
            </a:r>
          </a:p>
          <a:p>
            <a:pPr marL="381762" lvl="1" indent="-171450">
              <a:buFont typeface="Arial" pitchFamily="34" charset="0"/>
              <a:buChar char="•"/>
            </a:pPr>
            <a:r>
              <a:rPr lang="en-US">
                <a:effectLst/>
              </a:rPr>
              <a:t>When partitioning a nonunique clustered index, and the partitioning column is not explicitly specified in the clustering key, SQL Server adds the partitioning column by default to the list of clustered index keys. </a:t>
            </a:r>
          </a:p>
          <a:p>
            <a:pPr marL="381762" lvl="1" indent="-171450">
              <a:buFont typeface="Arial" pitchFamily="34" charset="0"/>
              <a:buChar char="•"/>
            </a:pPr>
            <a:r>
              <a:rPr lang="en-US">
                <a:effectLst/>
              </a:rPr>
              <a:t>If the clustered index is unique, you must explicitly specify that the clustered index key contain the partitioning column. </a:t>
            </a:r>
          </a:p>
          <a:p>
            <a:pPr marL="381762" lvl="1" indent="-171450">
              <a:buFont typeface="Arial" pitchFamily="34" charset="0"/>
              <a:buChar char="•"/>
            </a:pPr>
            <a:r>
              <a:rPr lang="en-US"/>
              <a:t>By default, indexes will be created ON the partition scheme – “storage aligned” indexes:</a:t>
            </a:r>
          </a:p>
          <a:p>
            <a:pPr lvl="3"/>
            <a:r>
              <a:rPr lang="en-US"/>
              <a:t>Each index’s partition is stored on the same filegroup as its partition.</a:t>
            </a:r>
          </a:p>
          <a:p>
            <a:pPr lvl="3"/>
            <a:r>
              <a:rPr lang="en-US"/>
              <a:t>Important to do this if you plan on altering the partition function.</a:t>
            </a:r>
          </a:p>
          <a:p>
            <a:pPr marL="656082" lvl="3" indent="-171450">
              <a:buFont typeface="Arial" pitchFamily="34" charset="0"/>
              <a:buChar char="•"/>
            </a:pPr>
            <a:endParaRPr lang="en-US">
              <a:effectLst/>
            </a:endParaRPr>
          </a:p>
          <a:p>
            <a:r>
              <a:rPr lang="en-US" b="1">
                <a:effectLst/>
              </a:rPr>
              <a:t>Partitioning NonClustered Indexes</a:t>
            </a:r>
          </a:p>
          <a:p>
            <a:pPr marL="381762" lvl="1" indent="-171450">
              <a:buFont typeface="Arial" pitchFamily="34" charset="0"/>
              <a:buChar char="•"/>
            </a:pPr>
            <a:r>
              <a:rPr lang="en-US"/>
              <a:t>When partitioning a unique nonclustered index, the index key must contain the partitioning column. </a:t>
            </a:r>
          </a:p>
          <a:p>
            <a:pPr marL="381762" lvl="1" indent="-171450">
              <a:buFont typeface="Arial" pitchFamily="34" charset="0"/>
              <a:buChar char="•"/>
            </a:pPr>
            <a:r>
              <a:rPr lang="en-US"/>
              <a:t>When partitioning a nonunique, nonclustered index, SQL Server adds the partitioning column by default as a non-key (included) column of the index to make sure the index is aligned with the base table. </a:t>
            </a:r>
          </a:p>
          <a:p>
            <a:pPr marL="381762" lvl="1" indent="-171450">
              <a:buFont typeface="Arial" pitchFamily="34" charset="0"/>
              <a:buChar char="•"/>
            </a:pPr>
            <a:r>
              <a:rPr lang="en-US"/>
              <a:t>SQL Server does not add the partitioning column to the index if it is already present in the index. </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30</a:t>
            </a:fld>
            <a:endParaRPr lang="en-US" noProof="0"/>
          </a:p>
        </p:txBody>
      </p:sp>
    </p:spTree>
    <p:extLst>
      <p:ext uri="{BB962C8B-B14F-4D97-AF65-F5344CB8AC3E}">
        <p14:creationId xmlns:p14="http://schemas.microsoft.com/office/powerpoint/2010/main" val="66808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a:t>
            </a:r>
          </a:p>
          <a:p>
            <a:r>
              <a:rPr lang="en-US">
                <a:hlinkClick r:id="rId3"/>
              </a:rPr>
              <a:t>https://docs.microsoft.com/en-us/sql/relational-databases/partitions/create-partitioned-tables-and-indexes?view=sql-server-ver15</a:t>
            </a:r>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31</a:t>
            </a:fld>
            <a:endParaRPr lang="en-US" noProof="0"/>
          </a:p>
        </p:txBody>
      </p:sp>
    </p:spTree>
    <p:extLst>
      <p:ext uri="{BB962C8B-B14F-4D97-AF65-F5344CB8AC3E}">
        <p14:creationId xmlns:p14="http://schemas.microsoft.com/office/powerpoint/2010/main" val="3452015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Notes:</a:t>
            </a:r>
          </a:p>
          <a:p>
            <a:r>
              <a:rPr lang="en-US" b="1"/>
              <a:t>SWITCH Requirements</a:t>
            </a:r>
          </a:p>
          <a:p>
            <a:pPr lvl="1"/>
            <a:r>
              <a:rPr lang="en-US"/>
              <a:t>There are numerous requirements for the SWITCH command.</a:t>
            </a:r>
          </a:p>
          <a:p>
            <a:pPr lvl="1"/>
            <a:r>
              <a:rPr lang="en-US"/>
              <a:t> For example,</a:t>
            </a:r>
          </a:p>
          <a:p>
            <a:pPr marL="500634" lvl="2" indent="-171450">
              <a:buFont typeface="Arial" panose="020B0604020202020204" pitchFamily="34" charset="0"/>
              <a:buChar char="•"/>
            </a:pPr>
            <a:r>
              <a:rPr lang="en-US"/>
              <a:t>The switched tables must have the same column structure and indexes, even the same foreign key constraints. </a:t>
            </a:r>
          </a:p>
          <a:p>
            <a:pPr marL="500634" lvl="2" indent="-171450">
              <a:buFont typeface="Arial" panose="020B0604020202020204" pitchFamily="34" charset="0"/>
              <a:buChar char="•"/>
            </a:pPr>
            <a:r>
              <a:rPr lang="en-US" sz="800" b="0" i="0" kern="1200" baseline="0">
                <a:solidFill>
                  <a:schemeClr val="tx1"/>
                </a:solidFill>
                <a:effectLst/>
                <a:latin typeface="+mn-lt"/>
                <a:ea typeface="+mn-ea"/>
                <a:cs typeface="+mn-cs"/>
              </a:rPr>
              <a:t>Source and target tables must share the same filegroup.</a:t>
            </a:r>
          </a:p>
          <a:p>
            <a:pPr marL="500634" lvl="2" indent="-171450">
              <a:buFont typeface="Arial" panose="020B0604020202020204" pitchFamily="34" charset="0"/>
              <a:buChar char="•"/>
            </a:pPr>
            <a:r>
              <a:rPr lang="en-US" sz="800" b="0" i="0" kern="1200">
                <a:solidFill>
                  <a:schemeClr val="tx1"/>
                </a:solidFill>
                <a:effectLst/>
                <a:latin typeface="Segoe UI Light" pitchFamily="34" charset="0"/>
                <a:ea typeface="+mn-ea"/>
                <a:cs typeface="+mn-cs"/>
              </a:rPr>
              <a:t>The target/</a:t>
            </a:r>
            <a:r>
              <a:rPr lang="en-US" sz="800" b="1" i="0" kern="1200" baseline="0">
                <a:solidFill>
                  <a:schemeClr val="tx1"/>
                </a:solidFill>
                <a:effectLst/>
                <a:latin typeface="+mn-lt"/>
                <a:ea typeface="+mn-ea"/>
                <a:cs typeface="+mn-cs"/>
              </a:rPr>
              <a:t>receiving</a:t>
            </a:r>
            <a:r>
              <a:rPr lang="en-US" sz="800" b="0" i="0" kern="1200">
                <a:solidFill>
                  <a:schemeClr val="tx1"/>
                </a:solidFill>
                <a:effectLst/>
                <a:latin typeface="Segoe UI Light" pitchFamily="34" charset="0"/>
                <a:ea typeface="+mn-ea"/>
                <a:cs typeface="+mn-cs"/>
              </a:rPr>
              <a:t> table (or partition) must be </a:t>
            </a:r>
            <a:r>
              <a:rPr lang="en-US" sz="800" b="0" i="1" kern="1200">
                <a:solidFill>
                  <a:schemeClr val="tx1"/>
                </a:solidFill>
                <a:effectLst/>
                <a:latin typeface="Segoe UI Light" pitchFamily="34" charset="0"/>
                <a:ea typeface="+mn-ea"/>
                <a:cs typeface="+mn-cs"/>
              </a:rPr>
              <a:t>empty</a:t>
            </a:r>
            <a:r>
              <a:rPr lang="en-US" sz="800" b="0" i="0" kern="1200">
                <a:solidFill>
                  <a:schemeClr val="tx1"/>
                </a:solidFill>
                <a:effectLst/>
                <a:latin typeface="Segoe UI Light" pitchFamily="34" charset="0"/>
                <a:ea typeface="+mn-ea"/>
                <a:cs typeface="+mn-cs"/>
              </a:rPr>
              <a:t>.</a:t>
            </a:r>
          </a:p>
          <a:p>
            <a:endParaRPr lang="en-US"/>
          </a:p>
          <a:p>
            <a:r>
              <a:rPr lang="en-US"/>
              <a:t>=============</a:t>
            </a:r>
          </a:p>
          <a:p>
            <a:r>
              <a:rPr lang="en-US" b="1"/>
              <a:t>More Information</a:t>
            </a:r>
          </a:p>
          <a:p>
            <a:r>
              <a:rPr lang="en-US"/>
              <a:t>=============</a:t>
            </a:r>
          </a:p>
          <a:p>
            <a:endParaRPr lang="en-US"/>
          </a:p>
          <a:p>
            <a:r>
              <a:rPr lang="en-US" sz="882" b="1" i="0" kern="1200" baseline="0">
                <a:solidFill>
                  <a:schemeClr val="tx1"/>
                </a:solidFill>
                <a:effectLst/>
                <a:latin typeface="+mn-lt"/>
                <a:ea typeface="+mn-ea"/>
                <a:cs typeface="+mn-cs"/>
              </a:rPr>
              <a:t>General Requirements for Switching Partitions</a:t>
            </a:r>
          </a:p>
          <a:p>
            <a:pPr marL="338328" lvl="3" indent="0">
              <a:buNone/>
            </a:pPr>
            <a:r>
              <a:rPr lang="en-US" sz="882" b="0" i="0" kern="1200" baseline="0">
                <a:solidFill>
                  <a:schemeClr val="tx1"/>
                </a:solidFill>
                <a:effectLst/>
                <a:latin typeface="+mn-lt"/>
                <a:ea typeface="+mn-ea"/>
                <a:cs typeface="+mn-cs"/>
              </a:rPr>
              <a:t>When a partition is transferred, the data is not physically moved; only the metadata about the location of the data changes. Before you can switch partitions, several general requirements must be met:</a:t>
            </a:r>
          </a:p>
          <a:p>
            <a:pPr marL="500634" lvl="2" indent="-171450">
              <a:buFont typeface="Arial" panose="020B0604020202020204" pitchFamily="34" charset="0"/>
              <a:buChar char="•"/>
            </a:pPr>
            <a:r>
              <a:rPr lang="en-US" sz="882" b="1" i="0" kern="1200" baseline="0">
                <a:solidFill>
                  <a:schemeClr val="tx1"/>
                </a:solidFill>
                <a:effectLst/>
                <a:latin typeface="+mn-lt"/>
                <a:ea typeface="+mn-ea"/>
                <a:cs typeface="+mn-cs"/>
              </a:rPr>
              <a:t>Both tables must exist before the SWITCH operation</a:t>
            </a:r>
            <a:r>
              <a:rPr lang="en-US" sz="882" b="0" i="0" kern="1200" baseline="0">
                <a:solidFill>
                  <a:schemeClr val="tx1"/>
                </a:solidFill>
                <a:effectLst/>
                <a:latin typeface="+mn-lt"/>
                <a:ea typeface="+mn-ea"/>
                <a:cs typeface="+mn-cs"/>
              </a:rPr>
              <a:t>.</a:t>
            </a:r>
          </a:p>
          <a:p>
            <a:pPr lvl="6"/>
            <a:r>
              <a:rPr lang="en-US" sz="982" b="0" i="0" kern="1200" baseline="0">
                <a:solidFill>
                  <a:schemeClr val="tx1"/>
                </a:solidFill>
                <a:effectLst/>
                <a:latin typeface="+mn-lt"/>
                <a:ea typeface="+mn-ea"/>
                <a:cs typeface="+mn-cs"/>
              </a:rPr>
              <a:t>The table from which the partition is being moved (the source table) and the table that is receiving the partition (the target table) must exist in the database before you perform the switch operation.</a:t>
            </a:r>
          </a:p>
          <a:p>
            <a:pPr marL="500634" lvl="2" indent="-171450">
              <a:buFont typeface="Arial" panose="020B0604020202020204" pitchFamily="34" charset="0"/>
              <a:buChar char="•"/>
            </a:pPr>
            <a:r>
              <a:rPr lang="en-US" sz="882" b="1" i="0" kern="1200" baseline="0">
                <a:solidFill>
                  <a:schemeClr val="tx1"/>
                </a:solidFill>
                <a:effectLst/>
                <a:latin typeface="+mn-lt"/>
                <a:ea typeface="+mn-ea"/>
                <a:cs typeface="+mn-cs"/>
              </a:rPr>
              <a:t>The receiving partition must exist, and it must be empty</a:t>
            </a:r>
            <a:r>
              <a:rPr lang="en-US" sz="882" b="0" i="0" kern="1200" baseline="0">
                <a:solidFill>
                  <a:schemeClr val="tx1"/>
                </a:solidFill>
                <a:effectLst/>
                <a:latin typeface="+mn-lt"/>
                <a:ea typeface="+mn-ea"/>
                <a:cs typeface="+mn-cs"/>
              </a:rPr>
              <a:t>. </a:t>
            </a:r>
          </a:p>
          <a:p>
            <a:pPr lvl="4"/>
            <a:r>
              <a:rPr lang="en-US" sz="882" b="0" i="0" kern="1200" baseline="0">
                <a:solidFill>
                  <a:schemeClr val="tx1"/>
                </a:solidFill>
                <a:effectLst/>
                <a:latin typeface="+mn-lt"/>
                <a:ea typeface="+mn-ea"/>
                <a:cs typeface="+mn-cs"/>
              </a:rPr>
              <a:t>Whether you are adding a table as a partition to an already existing partitioned table, or moving a partition from one partitioned table to another, the partition that receives the new partition must exist and it must be an empty partition.</a:t>
            </a:r>
          </a:p>
          <a:p>
            <a:pPr marL="500634" lvl="2" indent="-171450">
              <a:buFont typeface="Arial" panose="020B0604020202020204" pitchFamily="34" charset="0"/>
              <a:buChar char="•"/>
            </a:pPr>
            <a:r>
              <a:rPr lang="en-US" sz="882" b="1" i="0" kern="1200" baseline="0">
                <a:solidFill>
                  <a:schemeClr val="tx1"/>
                </a:solidFill>
                <a:effectLst/>
                <a:latin typeface="+mn-lt"/>
                <a:ea typeface="+mn-ea"/>
                <a:cs typeface="+mn-cs"/>
              </a:rPr>
              <a:t>The receiving nonpartitioned table must exist and it must be empty.</a:t>
            </a:r>
            <a:r>
              <a:rPr lang="en-US" sz="882" b="0" i="0" kern="1200" baseline="0">
                <a:solidFill>
                  <a:schemeClr val="tx1"/>
                </a:solidFill>
                <a:effectLst/>
                <a:latin typeface="+mn-lt"/>
                <a:ea typeface="+mn-ea"/>
                <a:cs typeface="+mn-cs"/>
              </a:rPr>
              <a:t> </a:t>
            </a:r>
          </a:p>
          <a:p>
            <a:pPr lvl="4"/>
            <a:r>
              <a:rPr lang="en-US" sz="882" b="0" i="0" kern="1200" baseline="0">
                <a:solidFill>
                  <a:schemeClr val="tx1"/>
                </a:solidFill>
                <a:effectLst/>
                <a:latin typeface="+mn-lt"/>
                <a:ea typeface="+mn-ea"/>
                <a:cs typeface="+mn-cs"/>
              </a:rPr>
              <a:t>If you are reassigning a partition to form one nonpartitioned table, the table that receives the new partition must exist and it must be an empty nonpartitioned table.</a:t>
            </a:r>
          </a:p>
          <a:p>
            <a:pPr marL="500634" lvl="2" indent="-171450">
              <a:buFont typeface="Arial" panose="020B0604020202020204" pitchFamily="34" charset="0"/>
              <a:buChar char="•"/>
            </a:pPr>
            <a:r>
              <a:rPr lang="en-US" sz="882" b="1" i="0" kern="1200" baseline="0">
                <a:solidFill>
                  <a:schemeClr val="tx1"/>
                </a:solidFill>
                <a:effectLst/>
                <a:latin typeface="+mn-lt"/>
                <a:ea typeface="+mn-ea"/>
                <a:cs typeface="+mn-cs"/>
              </a:rPr>
              <a:t>Partitions must be on the same column.</a:t>
            </a:r>
          </a:p>
          <a:p>
            <a:pPr lvl="4"/>
            <a:r>
              <a:rPr lang="en-US" sz="882" b="0" i="0" kern="1200" baseline="0">
                <a:solidFill>
                  <a:schemeClr val="tx1"/>
                </a:solidFill>
                <a:effectLst/>
                <a:latin typeface="+mn-lt"/>
                <a:ea typeface="+mn-ea"/>
                <a:cs typeface="+mn-cs"/>
              </a:rPr>
              <a:t>If you are switching a partition from one partitioned table to another, both tables must be partitioned on the same column.</a:t>
            </a:r>
          </a:p>
          <a:p>
            <a:pPr marL="500634" lvl="2" indent="-171450">
              <a:buFont typeface="Arial" panose="020B0604020202020204" pitchFamily="34" charset="0"/>
              <a:buChar char="•"/>
            </a:pPr>
            <a:r>
              <a:rPr lang="en-US" sz="882" b="1" i="0" kern="1200" baseline="0">
                <a:solidFill>
                  <a:schemeClr val="tx1"/>
                </a:solidFill>
                <a:effectLst/>
                <a:latin typeface="+mn-lt"/>
                <a:ea typeface="+mn-ea"/>
                <a:cs typeface="+mn-cs"/>
              </a:rPr>
              <a:t>Source and target tables must share the same filegroup.</a:t>
            </a:r>
            <a:r>
              <a:rPr lang="en-US" sz="882" b="0" i="0" kern="1200" baseline="0">
                <a:solidFill>
                  <a:schemeClr val="tx1"/>
                </a:solidFill>
                <a:effectLst/>
                <a:latin typeface="+mn-lt"/>
                <a:ea typeface="+mn-ea"/>
                <a:cs typeface="+mn-cs"/>
              </a:rPr>
              <a:t> </a:t>
            </a:r>
          </a:p>
          <a:p>
            <a:pPr lvl="4"/>
            <a:r>
              <a:rPr lang="en-US" sz="882" b="0" i="0" kern="1200" baseline="0">
                <a:solidFill>
                  <a:schemeClr val="tx1"/>
                </a:solidFill>
                <a:effectLst/>
                <a:latin typeface="+mn-lt"/>
                <a:ea typeface="+mn-ea"/>
                <a:cs typeface="+mn-cs"/>
              </a:rPr>
              <a:t>The source and the target table of the ALTER TABLE...SWITCH statement must reside in the same filegroup, and their large-value columns must be stored in the same filegroup. Any corresponding indexes, index partitions, or indexed view partitions must also reside in the same filegroup. However, the filegroup can be different from that of the corresponding tables or other corresponding indexes.</a:t>
            </a:r>
          </a:p>
          <a:p>
            <a:pPr marL="500634" lvl="2" indent="-171450">
              <a:buFont typeface="Arial" panose="020B0604020202020204" pitchFamily="34" charset="0"/>
              <a:buChar char="•"/>
            </a:pPr>
            <a:r>
              <a:rPr lang="en-US" sz="882" b="1" i="0" kern="1200" baseline="0">
                <a:solidFill>
                  <a:schemeClr val="tx1"/>
                </a:solidFill>
                <a:effectLst/>
                <a:latin typeface="+mn-lt"/>
                <a:ea typeface="+mn-ea"/>
                <a:cs typeface="+mn-cs"/>
              </a:rPr>
              <a:t>Source and target tables must not be replicated.</a:t>
            </a:r>
            <a:r>
              <a:rPr lang="en-US" sz="882" b="0" i="0" kern="1200" baseline="0">
                <a:solidFill>
                  <a:schemeClr val="tx1"/>
                </a:solidFill>
                <a:effectLst/>
                <a:latin typeface="+mn-lt"/>
                <a:ea typeface="+mn-ea"/>
                <a:cs typeface="+mn-cs"/>
              </a:rPr>
              <a:t> </a:t>
            </a:r>
          </a:p>
          <a:p>
            <a:pPr lvl="4"/>
            <a:r>
              <a:rPr lang="en-US" sz="882" b="0" i="0" kern="1200" baseline="0">
                <a:solidFill>
                  <a:schemeClr val="tx1"/>
                </a:solidFill>
                <a:effectLst/>
                <a:latin typeface="+mn-lt"/>
                <a:ea typeface="+mn-ea"/>
                <a:cs typeface="+mn-cs"/>
              </a:rPr>
              <a:t>Neither the source table nor the target table can be sources of replication.</a:t>
            </a:r>
          </a:p>
          <a:p>
            <a:pPr marL="546354" lvl="3" indent="-171450">
              <a:buFont typeface="Arial" panose="020B0604020202020204" pitchFamily="34" charset="0"/>
              <a:buChar char="•"/>
            </a:pPr>
            <a:r>
              <a:rPr lang="en-US" sz="882" b="1" i="0" kern="1200" baseline="0">
                <a:solidFill>
                  <a:schemeClr val="tx1"/>
                </a:solidFill>
                <a:effectLst/>
                <a:latin typeface="+mn-lt"/>
                <a:ea typeface="+mn-ea"/>
                <a:cs typeface="+mn-cs"/>
              </a:rPr>
              <a:t>Triggers must not activate while moving partitions.</a:t>
            </a:r>
            <a:r>
              <a:rPr lang="en-US" sz="882" b="0" i="0" kern="1200" baseline="0">
                <a:solidFill>
                  <a:schemeClr val="tx1"/>
                </a:solidFill>
                <a:effectLst/>
                <a:latin typeface="+mn-lt"/>
                <a:ea typeface="+mn-ea"/>
                <a:cs typeface="+mn-cs"/>
              </a:rPr>
              <a:t> </a:t>
            </a:r>
          </a:p>
          <a:p>
            <a:pPr marL="612648" lvl="4" indent="-109728">
              <a:buNone/>
            </a:pPr>
            <a:r>
              <a:rPr lang="en-US" sz="882" b="0" i="0" kern="1200" baseline="0">
                <a:solidFill>
                  <a:schemeClr val="tx1"/>
                </a:solidFill>
                <a:effectLst/>
                <a:latin typeface="+mn-lt"/>
                <a:ea typeface="+mn-ea"/>
                <a:cs typeface="+mn-cs"/>
              </a:rPr>
              <a:t>No INSERT, UPDATE, or DELETE triggers or cascading actions are activated by moving table partitions, and it is not required for the source or target tables to have similarly defined triggers to move partitions.</a:t>
            </a:r>
            <a:endParaRPr lang="en-US"/>
          </a:p>
          <a:p>
            <a:pPr marL="338328" lvl="3" indent="0">
              <a:buNone/>
            </a:pPr>
            <a:endParaRPr lang="en-US"/>
          </a:p>
          <a:p>
            <a:pPr marL="338328" lvl="3" indent="0">
              <a:buNone/>
            </a:pPr>
            <a:r>
              <a:rPr lang="en-US"/>
              <a:t>References:</a:t>
            </a:r>
          </a:p>
          <a:p>
            <a:pPr marL="100584" lvl="1" indent="0">
              <a:buNone/>
            </a:pPr>
            <a:r>
              <a:rPr lang="en-US" b="1"/>
              <a:t>SPLIT/MERGE </a:t>
            </a:r>
            <a:r>
              <a:rPr lang="en-US" sz="882" b="1" i="0" kern="1200" baseline="0">
                <a:solidFill>
                  <a:schemeClr val="tx1"/>
                </a:solidFill>
                <a:effectLst/>
                <a:latin typeface="+mn-lt"/>
                <a:ea typeface="+mn-ea"/>
                <a:cs typeface="+mn-cs"/>
              </a:rPr>
              <a:t>Best Practices</a:t>
            </a:r>
          </a:p>
          <a:p>
            <a:pPr lvl="3"/>
            <a:r>
              <a:rPr lang="en-US" sz="882" b="0" i="0" kern="1200" baseline="0">
                <a:solidFill>
                  <a:schemeClr val="tx1"/>
                </a:solidFill>
                <a:effectLst/>
                <a:latin typeface="+mn-lt"/>
                <a:ea typeface="+mn-ea"/>
                <a:cs typeface="+mn-cs"/>
              </a:rPr>
              <a:t>Always keep empty partitions at both ends of the partition range. </a:t>
            </a:r>
          </a:p>
          <a:p>
            <a:pPr lvl="3"/>
            <a:r>
              <a:rPr lang="en-US" sz="882" b="0" i="0" kern="1200" baseline="0">
                <a:solidFill>
                  <a:schemeClr val="tx1"/>
                </a:solidFill>
                <a:effectLst/>
                <a:latin typeface="+mn-lt"/>
                <a:ea typeface="+mn-ea"/>
                <a:cs typeface="+mn-cs"/>
              </a:rPr>
              <a:t>Keep the partitions at both ends to guarantee that the partition split and the partition merge don't incur any data movement. </a:t>
            </a:r>
          </a:p>
          <a:p>
            <a:pPr lvl="3"/>
            <a:r>
              <a:rPr lang="en-US" sz="882" b="0" i="0" kern="1200" baseline="0">
                <a:solidFill>
                  <a:schemeClr val="tx1"/>
                </a:solidFill>
                <a:effectLst/>
                <a:latin typeface="+mn-lt"/>
                <a:ea typeface="+mn-ea"/>
                <a:cs typeface="+mn-cs"/>
              </a:rPr>
              <a:t>The partition split occurs at the beginning and the partition merge occurs at the end. </a:t>
            </a:r>
          </a:p>
          <a:p>
            <a:pPr lvl="3"/>
            <a:r>
              <a:rPr lang="en-US" sz="882" b="0" i="0" kern="1200" baseline="0">
                <a:solidFill>
                  <a:schemeClr val="tx1"/>
                </a:solidFill>
                <a:effectLst/>
                <a:latin typeface="+mn-lt"/>
                <a:ea typeface="+mn-ea"/>
                <a:cs typeface="+mn-cs"/>
              </a:rPr>
              <a:t>Avoid splitting or merging populated partitions. </a:t>
            </a:r>
          </a:p>
          <a:p>
            <a:pPr lvl="3"/>
            <a:r>
              <a:rPr lang="en-US" sz="882" b="0" i="0" kern="1200" baseline="0">
                <a:solidFill>
                  <a:schemeClr val="tx1"/>
                </a:solidFill>
                <a:effectLst/>
                <a:latin typeface="+mn-lt"/>
                <a:ea typeface="+mn-ea"/>
                <a:cs typeface="+mn-cs"/>
              </a:rPr>
              <a:t>Splitting or merging populated partitions can be inefficient. </a:t>
            </a:r>
          </a:p>
          <a:p>
            <a:pPr lvl="3"/>
            <a:r>
              <a:rPr lang="en-US" sz="882" b="0" i="0" kern="1200" baseline="0">
                <a:solidFill>
                  <a:schemeClr val="tx1"/>
                </a:solidFill>
                <a:effectLst/>
                <a:latin typeface="+mn-lt"/>
                <a:ea typeface="+mn-ea"/>
                <a:cs typeface="+mn-cs"/>
              </a:rPr>
              <a:t>They can be inefficient because the split or merge may cause as much as four times more log generation and may also cause severe locking.</a:t>
            </a:r>
          </a:p>
          <a:p>
            <a:pPr lvl="0"/>
            <a:r>
              <a:rPr lang="en-US" sz="882" b="0" i="0" kern="1200" baseline="0">
                <a:solidFill>
                  <a:schemeClr val="tx1"/>
                </a:solidFill>
                <a:effectLst/>
                <a:latin typeface="+mn-lt"/>
                <a:ea typeface="+mn-ea"/>
                <a:cs typeface="+mn-cs"/>
              </a:rPr>
              <a:t>References:</a:t>
            </a:r>
            <a:endParaRPr lang="en-US"/>
          </a:p>
          <a:p>
            <a:r>
              <a:rPr lang="en-US">
                <a:hlinkClick r:id="rId3"/>
              </a:rPr>
              <a:t>https://docs.microsoft.com/en-us/previous-versions/sql/sql-server-2008-r2/ms191160(v=sql.105)</a:t>
            </a:r>
            <a:endParaRPr lang="en-US"/>
          </a:p>
          <a:p>
            <a:r>
              <a:rPr lang="en-US">
                <a:hlinkClick r:id="rId4"/>
              </a:rPr>
              <a:t>https://docs.microsoft.com/en-us/sql/t-sql/statements/alter-table-transact-sql?view=sql-server-ver15</a:t>
            </a:r>
            <a:endParaRPr lang="en-US"/>
          </a:p>
          <a:p>
            <a:r>
              <a:rPr lang="en-US">
                <a:hlinkClick r:id="rId5"/>
              </a:rPr>
              <a:t>https://docs.microsoft.com/en-us/sql/t-sql/statements/alter-partition-function-transact-sql?view=sql-server-ver15</a:t>
            </a:r>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32</a:t>
            </a:fld>
            <a:endParaRPr lang="en-US" noProof="0"/>
          </a:p>
        </p:txBody>
      </p:sp>
    </p:spTree>
    <p:extLst>
      <p:ext uri="{BB962C8B-B14F-4D97-AF65-F5344CB8AC3E}">
        <p14:creationId xmlns:p14="http://schemas.microsoft.com/office/powerpoint/2010/main" val="2311151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900" b="1" dirty="0"/>
              <a:t>Previous demonstration files are under E:\Archived. </a:t>
            </a:r>
          </a:p>
          <a:p>
            <a:endParaRPr lang="en-US" sz="900" b="1" dirty="0"/>
          </a:p>
          <a:p>
            <a:r>
              <a:rPr lang="en-US" sz="900" b="1" dirty="0"/>
              <a:t>You can open all the demonstrations by using the solutions file :</a:t>
            </a:r>
          </a:p>
          <a:p>
            <a:r>
              <a:rPr lang="en-US" sz="900" b="0" dirty="0"/>
              <a:t>E:\Demos\SQL_PTO_Optional_Demos.ssmssln</a:t>
            </a:r>
            <a:endParaRPr lang="en-US" sz="882" noProof="1">
              <a:solidFill>
                <a:prstClr val="black"/>
              </a:solidFill>
              <a:latin typeface="Segoe UI Light" pitchFamily="34" charset="0"/>
            </a:endParaRPr>
          </a:p>
          <a:p>
            <a:pPr lvl="0" defTabSz="914460">
              <a:lnSpc>
                <a:spcPct val="90000"/>
              </a:lnSpc>
              <a:spcAft>
                <a:spcPts val="333"/>
              </a:spcAft>
              <a:defRPr/>
            </a:pPr>
            <a:endParaRPr lang="en-US" sz="882" noProof="1">
              <a:solidFill>
                <a:prstClr val="black"/>
              </a:solidFill>
              <a:latin typeface="Segoe UI Light" pitchFamily="34" charset="0"/>
            </a:endParaRPr>
          </a:p>
          <a:p>
            <a:r>
              <a:rPr lang="en-US" sz="900" b="1" dirty="0"/>
              <a:t>Individual SQL demo file.</a:t>
            </a:r>
          </a:p>
          <a:p>
            <a:pPr lvl="0" defTabSz="914460">
              <a:lnSpc>
                <a:spcPct val="90000"/>
              </a:lnSpc>
              <a:spcAft>
                <a:spcPts val="333"/>
              </a:spcAft>
              <a:defRPr/>
            </a:pPr>
            <a:r>
              <a:rPr lang="en-US" sz="900" b="0" dirty="0"/>
              <a:t>E:\Demos\Partitioned Tables and Indexes</a:t>
            </a:r>
            <a:r>
              <a:rPr lang="en-US" sz="882" i="1" noProof="1">
                <a:solidFill>
                  <a:prstClr val="black"/>
                </a:solidFill>
                <a:latin typeface="Segoe UI Light" pitchFamily="34" charset="0"/>
              </a:rPr>
              <a:t>\</a:t>
            </a:r>
            <a:r>
              <a:rPr lang="en-US" i="1" dirty="0" err="1"/>
              <a:t>PartitionTable.sql</a:t>
            </a:r>
            <a:endParaRPr lang="en-US" i="1" dirty="0"/>
          </a:p>
          <a:p>
            <a:pPr lvl="0" defTabSz="914460">
              <a:lnSpc>
                <a:spcPct val="90000"/>
              </a:lnSpc>
              <a:spcAft>
                <a:spcPts val="333"/>
              </a:spcAft>
            </a:pPr>
            <a:endParaRPr lang="en-US" sz="882" dirty="0">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4029421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a:t>M05L03Lab01</a:t>
            </a: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a:p>
          <a:p>
            <a:pPr marL="0" marR="0" lvl="0" indent="0" algn="l" defTabSz="914400" rtl="0" eaLnBrk="1" fontAlgn="auto" latinLnBrk="0" hangingPunct="1">
              <a:lnSpc>
                <a:spcPct val="90000"/>
              </a:lnSpc>
              <a:spcBef>
                <a:spcPts val="333"/>
              </a:spcBef>
              <a:spcAft>
                <a:spcPts val="0"/>
              </a:spcAft>
              <a:buClrTx/>
              <a:buSzTx/>
              <a:buFontTx/>
              <a:buNone/>
              <a:tabLst/>
              <a:defRPr/>
            </a:pPr>
            <a:r>
              <a:rPr lang="en-US"/>
              <a:t>Link to lab: Use electronic material to complete the lab exercise “Sliding Partition”</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3792091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471122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baseline="0" dirty="0">
                <a:solidFill>
                  <a:schemeClr val="tx1"/>
                </a:solidFill>
                <a:effectLst/>
                <a:latin typeface="+mn-lt"/>
                <a:ea typeface="+mn-ea"/>
                <a:cs typeface="+mn-cs"/>
              </a:rPr>
              <a:t>The DiskSpd Storage Performance Tool</a:t>
            </a:r>
          </a:p>
          <a:p>
            <a:r>
              <a:rPr lang="en-US" sz="882" b="0" i="0" kern="1200" baseline="0" dirty="0">
                <a:solidFill>
                  <a:schemeClr val="tx1"/>
                </a:solidFill>
                <a:effectLst/>
                <a:latin typeface="+mn-lt"/>
                <a:ea typeface="+mn-ea"/>
                <a:cs typeface="+mn-cs"/>
              </a:rPr>
              <a:t>DiskSpd is a highly customizable I/O load generator tool that can be used to run storage performance tests against files, partitions, or physical disks. DiskSpd can generate a wide variety of disk request patterns for use in analyzing and diagnosing storage performance issues without running a full end-to-end workload. You can simulate SQL Server I/O activity or more complex, changing access patterns, returning detailed XML output for use in automated results analysis.</a:t>
            </a:r>
          </a:p>
          <a:p>
            <a:endParaRPr lang="en-US" sz="882" kern="1200" baseline="0" dirty="0">
              <a:solidFill>
                <a:schemeClr val="tx1"/>
              </a:solidFill>
              <a:effectLst/>
              <a:latin typeface="+mn-lt"/>
              <a:ea typeface="+mn-ea"/>
              <a:cs typeface="+mn-cs"/>
            </a:endParaRPr>
          </a:p>
          <a:p>
            <a:r>
              <a:rPr lang="en-US" sz="882" b="1" i="0" kern="1200" baseline="0" dirty="0">
                <a:solidFill>
                  <a:schemeClr val="tx1"/>
                </a:solidFill>
                <a:effectLst/>
                <a:latin typeface="+mn-lt"/>
                <a:ea typeface="+mn-ea"/>
                <a:cs typeface="+mn-cs"/>
              </a:rPr>
              <a:t>Vision for the DiskSpd tool</a:t>
            </a:r>
          </a:p>
          <a:p>
            <a:r>
              <a:rPr lang="en-US" sz="882" b="0" i="0" kern="1200" baseline="0" dirty="0">
                <a:solidFill>
                  <a:schemeClr val="tx1"/>
                </a:solidFill>
                <a:effectLst/>
                <a:latin typeface="+mn-lt"/>
                <a:ea typeface="+mn-ea"/>
                <a:cs typeface="+mn-cs"/>
              </a:rPr>
              <a:t>The DiskSpd tool provides the functionality needed to generate a wide variety of disk request patterns, helpful in diagnosis and analysis of storage-based performance issues. For example, it can be used to simulate SQL Server I/O activity and more complex patterns of access which change over time. It enables the user to analyze storage performance without running a full end-to-end workload.</a:t>
            </a:r>
          </a:p>
          <a:p>
            <a:r>
              <a:rPr lang="en-US" sz="882" b="0" i="0" kern="1200" baseline="0" dirty="0">
                <a:solidFill>
                  <a:schemeClr val="tx1"/>
                </a:solidFill>
                <a:effectLst/>
                <a:latin typeface="+mn-lt"/>
                <a:ea typeface="+mn-ea"/>
                <a:cs typeface="+mn-cs"/>
              </a:rPr>
              <a:t>DiskSpd presents results in both a text summary and also a detailed XML form suitable for automated result analysis.</a:t>
            </a:r>
          </a:p>
          <a:p>
            <a:endParaRPr lang="en-US" sz="882" kern="1200" baseline="0" dirty="0">
              <a:solidFill>
                <a:schemeClr val="tx1"/>
              </a:solidFill>
              <a:effectLst/>
              <a:latin typeface="+mn-lt"/>
              <a:ea typeface="+mn-ea"/>
              <a:cs typeface="+mn-cs"/>
            </a:endParaRPr>
          </a:p>
          <a:p>
            <a:endParaRPr lang="en-US" sz="882"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Microsoft/diskspd</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https://github.com/Microsoft/diskspd/wiki</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6</a:t>
            </a:fld>
            <a:endParaRPr lang="en-US" noProof="0" dirty="0"/>
          </a:p>
        </p:txBody>
      </p:sp>
    </p:spTree>
    <p:extLst>
      <p:ext uri="{BB962C8B-B14F-4D97-AF65-F5344CB8AC3E}">
        <p14:creationId xmlns:p14="http://schemas.microsoft.com/office/powerpoint/2010/main" val="37342555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1:  </a:t>
            </a:r>
          </a:p>
          <a:p>
            <a:pPr lvl="2"/>
            <a:r>
              <a:rPr lang="en-US"/>
              <a:t>P</a:t>
            </a:r>
            <a:r>
              <a:rPr lang="en-US" baseline="0"/>
              <a:t>artition schemes, partition functions and partition column</a:t>
            </a:r>
          </a:p>
          <a:p>
            <a:endParaRPr lang="en-US" baseline="0"/>
          </a:p>
          <a:p>
            <a:r>
              <a:rPr lang="en-US"/>
              <a:t>Answer </a:t>
            </a:r>
            <a:r>
              <a:rPr lang="en-US" baseline="0"/>
              <a:t>2: </a:t>
            </a:r>
          </a:p>
          <a:p>
            <a:pPr lvl="2"/>
            <a:r>
              <a:rPr lang="en-US" baseline="0"/>
              <a:t>Simplified data movement. With partition switches, </a:t>
            </a:r>
            <a:r>
              <a:rPr lang="en-US" u="sng" baseline="0"/>
              <a:t>data can be loaded into and out of tables easily</a:t>
            </a:r>
            <a:r>
              <a:rPr lang="en-US" baseline="0"/>
              <a:t>. In addition, </a:t>
            </a:r>
            <a:r>
              <a:rPr lang="en-US" b="1" baseline="0"/>
              <a:t>query performance can be improved </a:t>
            </a:r>
            <a:r>
              <a:rPr lang="en-US" baseline="0"/>
              <a:t>when queries can eliminate partitions from consideration.</a:t>
            </a:r>
          </a:p>
          <a:p>
            <a:endParaRPr lang="en-US"/>
          </a:p>
          <a:p>
            <a:r>
              <a:rPr lang="en-US"/>
              <a:t>Answer 3:</a:t>
            </a:r>
          </a:p>
          <a:p>
            <a:pPr lvl="2"/>
            <a:r>
              <a:rPr lang="en-US"/>
              <a:t>Switch, Split, and Merge</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36</a:t>
            </a:fld>
            <a:endParaRPr lang="en-US" noProof="0"/>
          </a:p>
        </p:txBody>
      </p:sp>
    </p:spTree>
    <p:extLst>
      <p:ext uri="{BB962C8B-B14F-4D97-AF65-F5344CB8AC3E}">
        <p14:creationId xmlns:p14="http://schemas.microsoft.com/office/powerpoint/2010/main" val="34604240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268194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lvl="0" indent="-171450">
              <a:buFontTx/>
              <a:buChar char="-"/>
            </a:pPr>
            <a:endParaRPr lang="en-US" sz="900" kern="1200">
              <a:solidFill>
                <a:schemeClr val="tx1"/>
              </a:solidFill>
              <a:effectLst/>
              <a:latin typeface="Segoe UI"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TechReady13</a:t>
            </a:r>
          </a:p>
        </p:txBody>
      </p:sp>
      <p:sp>
        <p:nvSpPr>
          <p:cNvPr id="5" name="Date Placeholder 4"/>
          <p:cNvSpPr>
            <a:spLocks noGrp="1"/>
          </p:cNvSpPr>
          <p:nvPr>
            <p:ph type="dt" idx="11"/>
          </p:nvPr>
        </p:nvSpPr>
        <p:spPr/>
        <p:txBody>
          <a:bodyPr/>
          <a:lstStyle/>
          <a:p>
            <a:fld id="{EB1F9E91-8488-41B8-975F-698524AB2151}" type="datetime1">
              <a:rPr lang="en-US" smtClean="0">
                <a:solidFill>
                  <a:prstClr val="black"/>
                </a:solidFill>
              </a:rPr>
              <a:pPr/>
              <a:t>12/20/2023</a:t>
            </a:fld>
            <a:endParaRPr lang="en-US">
              <a:solidFill>
                <a:prstClr val="black"/>
              </a:solidFill>
            </a:endParaRPr>
          </a:p>
        </p:txBody>
      </p:sp>
      <p:sp>
        <p:nvSpPr>
          <p:cNvPr id="6" name="Footer Placeholder 5"/>
          <p:cNvSpPr>
            <a:spLocks noGrp="1"/>
          </p:cNvSpPr>
          <p:nvPr>
            <p:ph type="ftr" sz="quarter" idx="12"/>
          </p:nvPr>
        </p:nvSpPr>
        <p:spPr/>
        <p:txBody>
          <a:bodyPr/>
          <a:lstStyle/>
          <a:p>
            <a:r>
              <a:rPr lang="en-US">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pitchFamily="34" charset="0"/>
              </a:rPr>
            </a:br>
            <a:r>
              <a:rPr lang="en-US">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3602391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In a traditional SQL table, data can be stored in either a heap (no clustered index) or a B-Tree. The values comprising one row are stored contiguously on a page which means all columns for a row are stored on the same page. We sometimes refer to data stored in row-wise fashion as a row store. </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40</a:t>
            </a:fld>
            <a:endParaRPr lang="en-US">
              <a:solidFill>
                <a:prstClr val="black"/>
              </a:solidFill>
            </a:endParaRPr>
          </a:p>
        </p:txBody>
      </p:sp>
      <p:sp>
        <p:nvSpPr>
          <p:cNvPr id="13" name="Slide Image Placeholder 12"/>
          <p:cNvSpPr>
            <a:spLocks noGrp="1" noRot="1" noChangeAspect="1"/>
          </p:cNvSpPr>
          <p:nvPr>
            <p:ph type="sldImg"/>
          </p:nvPr>
        </p:nvSpPr>
        <p:spPr/>
      </p:sp>
      <p:sp>
        <p:nvSpPr>
          <p:cNvPr id="2" name="Footer Placeholder 1"/>
          <p:cNvSpPr>
            <a:spLocks noGrp="1"/>
          </p:cNvSpPr>
          <p:nvPr>
            <p:ph type="ftr" sz="quarter" idx="13"/>
          </p:nvPr>
        </p:nvSpPr>
        <p:spPr/>
        <p:txBody>
          <a:bodyPr/>
          <a:lstStyle/>
          <a:p>
            <a:r>
              <a:rPr lang="en-GB">
                <a:solidFill>
                  <a:prstClr val="black"/>
                </a:solidFill>
              </a:rPr>
              <a:t>© 2014 Microsoft Corporation  Microsoft Confidential</a:t>
            </a:r>
          </a:p>
        </p:txBody>
      </p:sp>
    </p:spTree>
    <p:extLst>
      <p:ext uri="{BB962C8B-B14F-4D97-AF65-F5344CB8AC3E}">
        <p14:creationId xmlns:p14="http://schemas.microsoft.com/office/powerpoint/2010/main" val="41990952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u="sng" dirty="0" err="1">
                <a:hlinkClick r:id="rId3"/>
              </a:rPr>
              <a:t>Columnstore</a:t>
            </a:r>
            <a:r>
              <a:rPr lang="en-US" u="sng" dirty="0">
                <a:hlinkClick r:id="rId3"/>
              </a:rPr>
              <a:t> indexes for data warehousing</a:t>
            </a:r>
            <a:r>
              <a:rPr lang="en-US" dirty="0"/>
              <a:t>.</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u="sng" dirty="0">
                <a:hlinkClick r:id="rId4"/>
              </a:rPr>
              <a:t>Get started with </a:t>
            </a:r>
            <a:r>
              <a:rPr lang="en-US" u="sng" dirty="0" err="1">
                <a:hlinkClick r:id="rId4"/>
              </a:rPr>
              <a:t>columnstore</a:t>
            </a:r>
            <a:r>
              <a:rPr lang="en-US" u="sng" dirty="0">
                <a:hlinkClick r:id="rId4"/>
              </a:rPr>
              <a:t> for real-time operational analytics</a:t>
            </a:r>
            <a:r>
              <a:rPr lang="en-US" dirty="0"/>
              <a:t>.</a:t>
            </a:r>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96947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42</a:t>
            </a:fld>
            <a:endParaRPr lang="en-US" noProof="0"/>
          </a:p>
        </p:txBody>
      </p:sp>
    </p:spTree>
    <p:extLst>
      <p:ext uri="{BB962C8B-B14F-4D97-AF65-F5344CB8AC3E}">
        <p14:creationId xmlns:p14="http://schemas.microsoft.com/office/powerpoint/2010/main" val="7303092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43</a:t>
            </a:fld>
            <a:endParaRPr lang="en-US">
              <a:solidFill>
                <a:prstClr val="black"/>
              </a:solidFill>
            </a:endParaRPr>
          </a:p>
        </p:txBody>
      </p:sp>
      <p:sp>
        <p:nvSpPr>
          <p:cNvPr id="11" name="Footer Placeholder 10"/>
          <p:cNvSpPr>
            <a:spLocks noGrp="1"/>
          </p:cNvSpPr>
          <p:nvPr>
            <p:ph type="ftr" sz="quarter" idx="13"/>
          </p:nvPr>
        </p:nvSpPr>
        <p:spPr/>
        <p:txBody>
          <a:bodyPr/>
          <a:lstStyle/>
          <a:p>
            <a:r>
              <a:rPr lang="en-GB">
                <a:solidFill>
                  <a:prstClr val="black"/>
                </a:solidFill>
              </a:rPr>
              <a:t>© 2014 Microsoft Corporation  Microsoft Confidential</a:t>
            </a:r>
          </a:p>
        </p:txBody>
      </p:sp>
      <p:sp>
        <p:nvSpPr>
          <p:cNvPr id="16" name="Slide Image Placeholder 15"/>
          <p:cNvSpPr>
            <a:spLocks noGrp="1" noRot="1" noChangeAspect="1"/>
          </p:cNvSpPr>
          <p:nvPr>
            <p:ph type="sldImg"/>
          </p:nvPr>
        </p:nvSpPr>
        <p:spPr/>
      </p:sp>
      <p:sp>
        <p:nvSpPr>
          <p:cNvPr id="17" name="Notes Placeholder 16"/>
          <p:cNvSpPr>
            <a:spLocks noGrp="1"/>
          </p:cNvSpPr>
          <p:nvPr>
            <p:ph type="body" idx="1"/>
          </p:nvPr>
        </p:nvSpPr>
        <p:spPr/>
        <p:txBody>
          <a:bodyPr/>
          <a:lstStyle/>
          <a:p>
            <a:r>
              <a:rPr lang="en-GB"/>
              <a:t>When data is stored in column-wise fashion, the data can often be compressed more effectively than when stored in row-wise fashion. Typically there is more redundancy within a column than within a row, which usually means the data can be compressed to a greater degree. When data is more compressed, less IO is required to fetch the data into memory. In addition, a larger fraction of the data can reside in a given size of memory. Reducing IO can significantly speed up query response time. Retaining more of your working set of data in memory will speed up response time for subsequent queries that access the same data.</a:t>
            </a:r>
          </a:p>
          <a:p>
            <a:endParaRPr lang="en-GB"/>
          </a:p>
          <a:p>
            <a:r>
              <a:rPr lang="en-GB"/>
              <a:t>When data is stored column-wise, it is possible to access the column individually. If a query only references a few of the columns in the table, it is only necessary for a subset of the columns to be fetched from disk into memory. For example, if a query references five columns from a table with 50 columns (i.e. 10% of the columns), IO is reduced by 90% (in addition to any benefits from compression).</a:t>
            </a:r>
          </a:p>
          <a:p>
            <a:endParaRPr lang="en-GB"/>
          </a:p>
          <a:p>
            <a:r>
              <a:rPr lang="en-GB"/>
              <a:t>On the other hand, storing columns in independent structures means that the data must be recombined to return the data as a row. When a query touches only one (or a few) rows, having all the data for one row stored together can be an advantage if the row can be quickly located with a B-tree index. Row stores may offer better query performance for very selective queries, such as queries that lookup a single row or a small range of rows. Updating data is also simpler in a row store.</a:t>
            </a:r>
          </a:p>
          <a:p>
            <a:endParaRPr lang="en-GB"/>
          </a:p>
        </p:txBody>
      </p:sp>
    </p:spTree>
    <p:extLst>
      <p:ext uri="{BB962C8B-B14F-4D97-AF65-F5344CB8AC3E}">
        <p14:creationId xmlns:p14="http://schemas.microsoft.com/office/powerpoint/2010/main" val="11166873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44</a:t>
            </a:fld>
            <a:endParaRPr lang="en-US">
              <a:solidFill>
                <a:prstClr val="black"/>
              </a:solidFill>
            </a:endParaRPr>
          </a:p>
        </p:txBody>
      </p:sp>
      <p:sp>
        <p:nvSpPr>
          <p:cNvPr id="11" name="Footer Placeholder 10"/>
          <p:cNvSpPr>
            <a:spLocks noGrp="1"/>
          </p:cNvSpPr>
          <p:nvPr>
            <p:ph type="ftr" sz="quarter" idx="13"/>
          </p:nvPr>
        </p:nvSpPr>
        <p:spPr/>
        <p:txBody>
          <a:bodyPr/>
          <a:lstStyle/>
          <a:p>
            <a:r>
              <a:rPr lang="en-GB">
                <a:solidFill>
                  <a:prstClr val="black"/>
                </a:solidFill>
              </a:rPr>
              <a:t>© 2014 Microsoft Corporation  Microsoft Confidential</a:t>
            </a:r>
          </a:p>
        </p:txBody>
      </p:sp>
      <p:sp>
        <p:nvSpPr>
          <p:cNvPr id="16" name="Slide Image Placeholder 15"/>
          <p:cNvSpPr>
            <a:spLocks noGrp="1" noRot="1" noChangeAspect="1"/>
          </p:cNvSpPr>
          <p:nvPr>
            <p:ph type="sldImg"/>
          </p:nvPr>
        </p:nvSpPr>
        <p:spPr/>
      </p:sp>
      <p:sp>
        <p:nvSpPr>
          <p:cNvPr id="17" name="Notes Placeholder 16"/>
          <p:cNvSpPr>
            <a:spLocks noGrp="1"/>
          </p:cNvSpPr>
          <p:nvPr>
            <p:ph type="body" idx="1"/>
          </p:nvPr>
        </p:nvSpPr>
        <p:spPr/>
        <p:txBody>
          <a:bodyPr/>
          <a:lstStyle/>
          <a:p>
            <a:r>
              <a:rPr lang="en-GB"/>
              <a:t>For high performance and high compression rates, the columnstore index slices the table into groups of rows, called row groups, and then compresses each row group in a column-wise manner. The number of rows in the row group must be large enough to improve compression rates, and small enough to benefit from in-memory operations.</a:t>
            </a:r>
          </a:p>
          <a:p>
            <a:endParaRPr lang="en-GB"/>
          </a:p>
          <a:p>
            <a:r>
              <a:rPr lang="en-GB"/>
              <a:t>A rowgroup is a group of rows that are compressed into columnstore format at the same time. </a:t>
            </a:r>
          </a:p>
          <a:p>
            <a:endParaRPr lang="en-GB"/>
          </a:p>
          <a:p>
            <a:r>
              <a:rPr lang="en-GB"/>
              <a:t>A column segment is a column of data from within the rowgroup.</a:t>
            </a:r>
          </a:p>
          <a:p>
            <a:endParaRPr lang="en-GB"/>
          </a:p>
          <a:p>
            <a:r>
              <a:rPr lang="en-GB"/>
              <a:t>Each rowgroup contains one column segment for every column in the table. </a:t>
            </a:r>
          </a:p>
          <a:p>
            <a:endParaRPr lang="en-GB"/>
          </a:p>
          <a:p>
            <a:r>
              <a:rPr lang="en-GB"/>
              <a:t>Each column segment is compressed together and stored on physical media. </a:t>
            </a:r>
          </a:p>
          <a:p>
            <a:endParaRPr lang="en-GB"/>
          </a:p>
          <a:p>
            <a:endParaRPr lang="en-GB"/>
          </a:p>
        </p:txBody>
      </p:sp>
    </p:spTree>
    <p:extLst>
      <p:ext uri="{BB962C8B-B14F-4D97-AF65-F5344CB8AC3E}">
        <p14:creationId xmlns:p14="http://schemas.microsoft.com/office/powerpoint/2010/main" val="21905349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Image Placeholder 8"/>
          <p:cNvSpPr>
            <a:spLocks noGrp="1" noRot="1" noChangeAspect="1"/>
          </p:cNvSpPr>
          <p:nvPr>
            <p:ph type="sldImg"/>
          </p:nvPr>
        </p:nvSpPr>
        <p:spPr/>
      </p:sp>
      <p:sp>
        <p:nvSpPr>
          <p:cNvPr id="10" name="Notes Placeholder 9"/>
          <p:cNvSpPr>
            <a:spLocks noGrp="1"/>
          </p:cNvSpPr>
          <p:nvPr>
            <p:ph type="body" idx="1"/>
          </p:nvPr>
        </p:nvSpPr>
        <p:spPr/>
        <p:txBody>
          <a:bodyPr/>
          <a:lstStyle/>
          <a:p>
            <a:r>
              <a:rPr lang="en-GB"/>
              <a:t>The columnstore index itself stores data in highly compressed format, with each column kept in a separate group of pages. This greatly reduces I/O for most data warehouse queries because many data warehouse fact tables contain 30 or more columns, while a typical query might touch only 5 or 6 columns. Only the columns touched by the query must be read from disk. Only the more frequently accessed columns have to take up space in main memory. The clustered B-tree or heap containing the primary copy of the data is normally used only to build the columnstore, and will typically not be accessed for the large majority of query processing. It'll be paged out of memory and won't take main memory resources during normal periods of query processing.</a:t>
            </a:r>
          </a:p>
        </p:txBody>
      </p:sp>
      <p:sp>
        <p:nvSpPr>
          <p:cNvPr id="3" name="Footer Placeholder 2"/>
          <p:cNvSpPr>
            <a:spLocks noGrp="1"/>
          </p:cNvSpPr>
          <p:nvPr>
            <p:ph type="ftr" sz="quarter" idx="10"/>
          </p:nvPr>
        </p:nvSpPr>
        <p:spPr/>
        <p:txBody>
          <a:bodyPr/>
          <a:lstStyle/>
          <a:p>
            <a:r>
              <a:rPr lang="en-GB"/>
              <a:t>© 2014 Microsoft Corporation  Microsoft Confidential</a:t>
            </a:r>
          </a:p>
        </p:txBody>
      </p:sp>
      <p:sp>
        <p:nvSpPr>
          <p:cNvPr id="4" name="Slide Number Placeholder 3"/>
          <p:cNvSpPr>
            <a:spLocks noGrp="1"/>
          </p:cNvSpPr>
          <p:nvPr>
            <p:ph type="sldNum" sz="quarter" idx="11"/>
          </p:nvPr>
        </p:nvSpPr>
        <p:spPr/>
        <p:txBody>
          <a:bodyPr/>
          <a:lstStyle/>
          <a:p>
            <a:fld id="{4D88509A-8F78-4E70-919E-28B267E030AC}" type="slidenum">
              <a:rPr lang="en-GB" smtClean="0"/>
              <a:pPr/>
              <a:t>45</a:t>
            </a:fld>
            <a:endParaRPr lang="en-GB"/>
          </a:p>
        </p:txBody>
      </p:sp>
    </p:spTree>
    <p:extLst>
      <p:ext uri="{BB962C8B-B14F-4D97-AF65-F5344CB8AC3E}">
        <p14:creationId xmlns:p14="http://schemas.microsoft.com/office/powerpoint/2010/main" val="38563570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pPr/>
              <a:t>46</a:t>
            </a:fld>
            <a:endParaRPr lang="en-US"/>
          </a:p>
        </p:txBody>
      </p:sp>
      <p:sp>
        <p:nvSpPr>
          <p:cNvPr id="9" name="Slide Image Placeholder 8"/>
          <p:cNvSpPr>
            <a:spLocks noGrp="1" noRot="1" noChangeAspect="1"/>
          </p:cNvSpPr>
          <p:nvPr>
            <p:ph type="sldImg"/>
          </p:nvPr>
        </p:nvSpPr>
        <p:spPr/>
      </p:sp>
      <p:sp>
        <p:nvSpPr>
          <p:cNvPr id="10" name="Notes Placeholder 9"/>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effectLst/>
              </a:rPr>
              <a:t>For high performance and high compression rates, the columnstore index slices the table into groups of rows, called row groups, and then compresses each row group in a column-wise manner. The number of rows in the rowgroup must be large enough to improve compression rates, and small enough to benefit from in-memory operations. Generally we try to maintain a rowgroup</a:t>
            </a:r>
            <a:r>
              <a:rPr lang="en-US" baseline="0">
                <a:effectLst/>
              </a:rPr>
              <a:t> at approximately 1 million rows but there are reasons why a rowgroup can be smaller than that target size which will be explained later.</a:t>
            </a:r>
            <a:endParaRPr lang="en-US">
              <a:effectLst/>
            </a:endParaRPr>
          </a:p>
          <a:p>
            <a:endParaRPr lang="en-GB"/>
          </a:p>
          <a:p>
            <a:pPr marL="0" marR="0" indent="0" algn="l" defTabSz="457200" rtl="0" eaLnBrk="1" fontAlgn="auto" latinLnBrk="0" hangingPunct="1">
              <a:lnSpc>
                <a:spcPct val="100000"/>
              </a:lnSpc>
              <a:spcBef>
                <a:spcPts val="0"/>
              </a:spcBef>
              <a:spcAft>
                <a:spcPts val="0"/>
              </a:spcAft>
              <a:buClrTx/>
              <a:buSzTx/>
              <a:buFontTx/>
              <a:buNone/>
              <a:tabLst/>
              <a:defRPr/>
            </a:pPr>
            <a:r>
              <a:rPr lang="en-US">
                <a:effectLst/>
              </a:rPr>
              <a:t>A rowgroup is a group of rows that are compressed into columnstore format at the same time. </a:t>
            </a:r>
          </a:p>
        </p:txBody>
      </p:sp>
    </p:spTree>
    <p:extLst>
      <p:ext uri="{BB962C8B-B14F-4D97-AF65-F5344CB8AC3E}">
        <p14:creationId xmlns:p14="http://schemas.microsoft.com/office/powerpoint/2010/main" val="1731691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baseline="0" dirty="0">
                <a:solidFill>
                  <a:schemeClr val="tx1"/>
                </a:solidFill>
                <a:effectLst/>
                <a:latin typeface="+mn-lt"/>
                <a:ea typeface="+mn-ea"/>
                <a:cs typeface="+mn-cs"/>
              </a:rPr>
              <a:t>Command line and parameters</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https://github.com/Microsoft/diskspd/wiki/Command-line-and-parameters</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8</a:t>
            </a:fld>
            <a:endParaRPr lang="en-US" noProof="0" dirty="0"/>
          </a:p>
        </p:txBody>
      </p:sp>
    </p:spTree>
    <p:extLst>
      <p:ext uri="{BB962C8B-B14F-4D97-AF65-F5344CB8AC3E}">
        <p14:creationId xmlns:p14="http://schemas.microsoft.com/office/powerpoint/2010/main" val="8000582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Image Placeholder 10"/>
          <p:cNvSpPr>
            <a:spLocks noGrp="1" noRot="1" noChangeAspect="1"/>
          </p:cNvSpPr>
          <p:nvPr>
            <p:ph type="sldImg"/>
          </p:nvPr>
        </p:nvSpPr>
        <p:spPr/>
      </p:sp>
      <p:sp>
        <p:nvSpPr>
          <p:cNvPr id="12" name="Notes Placeholder 11"/>
          <p:cNvSpPr>
            <a:spLocks noGrp="1"/>
          </p:cNvSpPr>
          <p:nvPr>
            <p:ph type="body" idx="1"/>
          </p:nvPr>
        </p:nvSpPr>
        <p:spPr/>
        <p:txBody>
          <a:bodyPr/>
          <a:lstStyle/>
          <a:p>
            <a:r>
              <a:rPr lang="en-US">
                <a:effectLst/>
              </a:rPr>
              <a:t>A column segment is a column of data from within the rowgroup.</a:t>
            </a:r>
          </a:p>
          <a:p>
            <a:pPr marL="171450" indent="-171450">
              <a:buFont typeface="Arial" panose="020B0604020202020204" pitchFamily="34" charset="0"/>
              <a:buChar char="•"/>
            </a:pPr>
            <a:r>
              <a:rPr lang="en-US">
                <a:effectLst/>
              </a:rPr>
              <a:t>A rowgroup usually contains the maximum number of rows per rowgroup which is 1,048,576 rows. </a:t>
            </a:r>
          </a:p>
          <a:p>
            <a:pPr marL="171450" indent="-171450">
              <a:buFont typeface="Arial" panose="020B0604020202020204" pitchFamily="34" charset="0"/>
              <a:buChar char="•"/>
            </a:pPr>
            <a:r>
              <a:rPr lang="en-US">
                <a:effectLst/>
              </a:rPr>
              <a:t>Each rowgroup contains one column segment for every column in the table</a:t>
            </a:r>
            <a:r>
              <a:rPr lang="en-US" baseline="0">
                <a:effectLst/>
              </a:rPr>
              <a:t> per partition (if a partitioned table).</a:t>
            </a:r>
            <a:endParaRPr lang="en-US">
              <a:effectLst/>
            </a:endParaRPr>
          </a:p>
          <a:p>
            <a:pPr marL="171450" indent="-171450">
              <a:buFont typeface="Arial" panose="020B0604020202020204" pitchFamily="34" charset="0"/>
              <a:buChar char="•"/>
            </a:pPr>
            <a:r>
              <a:rPr lang="en-US">
                <a:effectLst/>
              </a:rPr>
              <a:t>Each column segment is compressed together and stored on physical media. </a:t>
            </a:r>
          </a:p>
          <a:p>
            <a:pPr marL="171450" indent="-171450">
              <a:buFont typeface="Arial" panose="020B0604020202020204" pitchFamily="34" charset="0"/>
              <a:buChar char="•"/>
            </a:pPr>
            <a:r>
              <a:rPr lang="en-US">
                <a:effectLst/>
              </a:rPr>
              <a:t>Each column segment is the unit of transfer from an IO</a:t>
            </a:r>
            <a:r>
              <a:rPr lang="en-US" baseline="0">
                <a:effectLst/>
              </a:rPr>
              <a:t> perspective.</a:t>
            </a:r>
            <a:endParaRPr lang="en-US">
              <a:effectLst/>
            </a:endParaRPr>
          </a:p>
          <a:p>
            <a:endParaRPr lang="en-GB"/>
          </a:p>
        </p:txBody>
      </p:sp>
      <p:sp>
        <p:nvSpPr>
          <p:cNvPr id="3" name="Footer Placeholder 2"/>
          <p:cNvSpPr>
            <a:spLocks noGrp="1"/>
          </p:cNvSpPr>
          <p:nvPr>
            <p:ph type="ftr" sz="quarter" idx="10"/>
          </p:nvPr>
        </p:nvSpPr>
        <p:spPr/>
        <p:txBody>
          <a:bodyPr/>
          <a:lstStyle/>
          <a:p>
            <a:r>
              <a:rPr lang="en-GB"/>
              <a:t>© 2014 Microsoft Corporation  Microsoft Confidential</a:t>
            </a:r>
          </a:p>
        </p:txBody>
      </p:sp>
      <p:sp>
        <p:nvSpPr>
          <p:cNvPr id="4" name="Slide Number Placeholder 3"/>
          <p:cNvSpPr>
            <a:spLocks noGrp="1"/>
          </p:cNvSpPr>
          <p:nvPr>
            <p:ph type="sldNum" sz="quarter" idx="11"/>
          </p:nvPr>
        </p:nvSpPr>
        <p:spPr/>
        <p:txBody>
          <a:bodyPr/>
          <a:lstStyle/>
          <a:p>
            <a:fld id="{4D88509A-8F78-4E70-919E-28B267E030AC}" type="slidenum">
              <a:rPr lang="en-GB" smtClean="0"/>
              <a:pPr/>
              <a:t>47</a:t>
            </a:fld>
            <a:endParaRPr lang="en-GB"/>
          </a:p>
        </p:txBody>
      </p:sp>
    </p:spTree>
    <p:extLst>
      <p:ext uri="{BB962C8B-B14F-4D97-AF65-F5344CB8AC3E}">
        <p14:creationId xmlns:p14="http://schemas.microsoft.com/office/powerpoint/2010/main" val="42278604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This compression is different</a:t>
            </a:r>
            <a:r>
              <a:rPr lang="en-US" baseline="0"/>
              <a:t> from Page or Row compression on a row based table. </a:t>
            </a:r>
            <a:r>
              <a:rPr lang="en-US"/>
              <a:t>Of importance is the visual aspect that the boxes are different sizes and shapes. That is because you don’t get the same compression necessarily on every segment. Compression is done</a:t>
            </a:r>
            <a:r>
              <a:rPr lang="en-US" baseline="0"/>
              <a:t> per segment per partition. </a:t>
            </a:r>
            <a:r>
              <a:rPr lang="en-US"/>
              <a:t>This allows partition switching to be a metadata-only operation.</a:t>
            </a:r>
          </a:p>
          <a:p>
            <a:endParaRPr lang="en-US"/>
          </a:p>
          <a:p>
            <a:r>
              <a:rPr lang="en-US"/>
              <a:t>Multiple compression techniques are used including run-length</a:t>
            </a:r>
            <a:r>
              <a:rPr lang="en-US" baseline="0"/>
              <a:t> encoding and dictionary encoding.</a:t>
            </a:r>
            <a:endParaRPr lang="en-US"/>
          </a:p>
        </p:txBody>
      </p:sp>
      <p:sp>
        <p:nvSpPr>
          <p:cNvPr id="7" name="Slide Number Placeholder 6"/>
          <p:cNvSpPr>
            <a:spLocks noGrp="1"/>
          </p:cNvSpPr>
          <p:nvPr>
            <p:ph type="sldNum" sz="quarter" idx="12"/>
          </p:nvPr>
        </p:nvSpPr>
        <p:spPr/>
        <p:txBody>
          <a:bodyPr/>
          <a:lstStyle/>
          <a:p>
            <a:fld id="{8B263312-38AA-4E1E-B2B5-0F8F122B24FE}" type="slidenum">
              <a:rPr lang="en-US" smtClean="0"/>
              <a:pPr/>
              <a:t>48</a:t>
            </a:fld>
            <a:endParaRPr lang="en-US"/>
          </a:p>
        </p:txBody>
      </p:sp>
      <p:sp>
        <p:nvSpPr>
          <p:cNvPr id="10" name="Slide Image Placeholder 9"/>
          <p:cNvSpPr>
            <a:spLocks noGrp="1" noRot="1" noChangeAspect="1"/>
          </p:cNvSpPr>
          <p:nvPr>
            <p:ph type="sldImg"/>
          </p:nvPr>
        </p:nvSpPr>
        <p:spPr/>
      </p:sp>
    </p:spTree>
    <p:extLst>
      <p:ext uri="{BB962C8B-B14F-4D97-AF65-F5344CB8AC3E}">
        <p14:creationId xmlns:p14="http://schemas.microsoft.com/office/powerpoint/2010/main" val="34174960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49</a:t>
            </a:fld>
            <a:endParaRPr lang="en-US">
              <a:solidFill>
                <a:prstClr val="black"/>
              </a:solidFill>
            </a:endParaRPr>
          </a:p>
        </p:txBody>
      </p:sp>
      <p:sp>
        <p:nvSpPr>
          <p:cNvPr id="11" name="Footer Placeholder 10"/>
          <p:cNvSpPr>
            <a:spLocks noGrp="1"/>
          </p:cNvSpPr>
          <p:nvPr>
            <p:ph type="ftr" sz="quarter" idx="13"/>
          </p:nvPr>
        </p:nvSpPr>
        <p:spPr/>
        <p:txBody>
          <a:bodyPr/>
          <a:lstStyle/>
          <a:p>
            <a:r>
              <a:rPr lang="en-GB">
                <a:solidFill>
                  <a:prstClr val="black"/>
                </a:solidFill>
              </a:rPr>
              <a:t>© 2014 Microsoft Corporation  Microsoft Confidential</a:t>
            </a:r>
          </a:p>
        </p:txBody>
      </p:sp>
      <p:sp>
        <p:nvSpPr>
          <p:cNvPr id="16" name="Slide Image Placeholder 15"/>
          <p:cNvSpPr>
            <a:spLocks noGrp="1" noRot="1" noChangeAspect="1"/>
          </p:cNvSpPr>
          <p:nvPr>
            <p:ph type="sldImg"/>
          </p:nvPr>
        </p:nvSpPr>
        <p:spPr/>
      </p:sp>
      <p:sp>
        <p:nvSpPr>
          <p:cNvPr id="17" name="Notes Placeholder 16"/>
          <p:cNvSpPr>
            <a:spLocks noGrp="1"/>
          </p:cNvSpPr>
          <p:nvPr>
            <p:ph type="body" idx="1"/>
          </p:nvPr>
        </p:nvSpPr>
        <p:spPr/>
        <p:txBody>
          <a:bodyPr/>
          <a:lstStyle/>
          <a:p>
            <a:endParaRPr lang="en-GB"/>
          </a:p>
        </p:txBody>
      </p:sp>
    </p:spTree>
    <p:extLst>
      <p:ext uri="{BB962C8B-B14F-4D97-AF65-F5344CB8AC3E}">
        <p14:creationId xmlns:p14="http://schemas.microsoft.com/office/powerpoint/2010/main" val="41070707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200" b="0" i="0" u="none" strike="noStrike" kern="1200" baseline="0">
                <a:solidFill>
                  <a:schemeClr val="tx1"/>
                </a:solidFill>
                <a:latin typeface="Segoe UI Light"/>
                <a:ea typeface="MS PGothic" panose="020B0600070205080204" pitchFamily="34" charset="-128"/>
                <a:cs typeface="ＭＳ Ｐゴシック" charset="0"/>
              </a:rPr>
              <a:t>SQL Server column stores use a form of dictionary encoding wherein frequently occurring values are mapped to a 32 bit id via the dictionary. SQL Server uses two forms of dictionaries, a global dictionary associated with the entire column and a local dictionary associated with a row group. </a:t>
            </a:r>
            <a:endParaRPr lang="en-GB"/>
          </a:p>
          <a:p>
            <a:endParaRPr lang="en-US"/>
          </a:p>
          <a:p>
            <a:pPr marL="0" marR="0" indent="0" algn="l" defTabSz="457200" rtl="0" eaLnBrk="1" fontAlgn="auto" latinLnBrk="0" hangingPunct="1">
              <a:lnSpc>
                <a:spcPct val="100000"/>
              </a:lnSpc>
              <a:spcBef>
                <a:spcPts val="0"/>
              </a:spcBef>
              <a:spcAft>
                <a:spcPts val="0"/>
              </a:spcAft>
              <a:buClrTx/>
              <a:buSzTx/>
              <a:buFontTx/>
              <a:buNone/>
              <a:tabLst/>
              <a:defRPr/>
            </a:pPr>
            <a:r>
              <a:rPr lang="en-GB"/>
              <a:t>Dictionaries are used to encode some, but not all data types, therefore not all columns in a columnstore index have dictionaries. A dictionary can exist as a primary dictionary (for all segments) and possibly for other secondary dictionaries used for a subset of the column's segments. We will never sort the data within a column segments based on its dictionary.</a:t>
            </a:r>
          </a:p>
          <a:p>
            <a:endParaRPr lang="en-US"/>
          </a:p>
          <a:p>
            <a:r>
              <a:rPr lang="en-US"/>
              <a:t>You can query sys.column_store_dictionaries which c</a:t>
            </a:r>
            <a:r>
              <a:rPr lang="en-GB"/>
              <a:t>ontains a row for each dictionary used in xVelocity memory optimized columnstore indexes.</a:t>
            </a:r>
          </a:p>
          <a:p>
            <a:endParaRPr lang="en-GB"/>
          </a:p>
          <a:p>
            <a:r>
              <a:rPr lang="en-GB"/>
              <a:t>A </a:t>
            </a:r>
            <a:r>
              <a:rPr lang="en-US"/>
              <a:t>dictionary type can be assigned the following values:-</a:t>
            </a:r>
          </a:p>
          <a:p>
            <a:pPr marL="171450" indent="-171450">
              <a:buFont typeface="Arial" panose="020B0604020202020204" pitchFamily="34" charset="0"/>
              <a:buChar char="•"/>
            </a:pPr>
            <a:r>
              <a:rPr lang="en-US"/>
              <a:t>1 – Hash dictionary containing int values</a:t>
            </a:r>
          </a:p>
          <a:p>
            <a:pPr marL="171450" indent="-171450">
              <a:buFont typeface="Arial" panose="020B0604020202020204" pitchFamily="34" charset="0"/>
              <a:buChar char="•"/>
            </a:pPr>
            <a:r>
              <a:rPr lang="en-US"/>
              <a:t>2 – Not used</a:t>
            </a:r>
          </a:p>
          <a:p>
            <a:pPr marL="171450" indent="-171450">
              <a:buFont typeface="Arial" panose="020B0604020202020204" pitchFamily="34" charset="0"/>
              <a:buChar char="•"/>
            </a:pPr>
            <a:r>
              <a:rPr lang="en-US"/>
              <a:t>3 – Hash dictionary containing string values</a:t>
            </a:r>
          </a:p>
          <a:p>
            <a:pPr marL="171450" indent="-171450">
              <a:buFont typeface="Arial" panose="020B0604020202020204" pitchFamily="34" charset="0"/>
              <a:buChar char="•"/>
            </a:pPr>
            <a:r>
              <a:rPr lang="en-US"/>
              <a:t>4 – Hash dictionary containing float values</a:t>
            </a:r>
          </a:p>
          <a:p>
            <a:endParaRPr lang="en-US"/>
          </a:p>
          <a:p>
            <a:endParaRPr lang="en-US"/>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3" name="Slide Image Placeholder 12"/>
          <p:cNvSpPr>
            <a:spLocks noGrp="1" noRot="1" noChangeAspect="1"/>
          </p:cNvSpPr>
          <p:nvPr>
            <p:ph type="sldImg"/>
          </p:nvPr>
        </p:nvSpPr>
        <p:spPr/>
      </p:sp>
      <p:sp>
        <p:nvSpPr>
          <p:cNvPr id="2" name="Footer Placeholder 1"/>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 b="0" i="0" u="none" strike="noStrike" kern="1200" cap="none" spc="0" normalizeH="0" baseline="0" noProof="0">
                <a:ln>
                  <a:noFill/>
                </a:ln>
                <a:solidFill>
                  <a:prstClr val="black"/>
                </a:solidFill>
                <a:effectLst/>
                <a:uLnTx/>
                <a:uFillTx/>
                <a:latin typeface="Segoe UI"/>
                <a:ea typeface="+mn-ea"/>
                <a:cs typeface="+mn-cs"/>
              </a:rPr>
              <a:t>© 2014 Microsoft Corporation  Microsoft Confidential</a:t>
            </a:r>
          </a:p>
        </p:txBody>
      </p:sp>
    </p:spTree>
    <p:extLst>
      <p:ext uri="{BB962C8B-B14F-4D97-AF65-F5344CB8AC3E}">
        <p14:creationId xmlns:p14="http://schemas.microsoft.com/office/powerpoint/2010/main" val="1676116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a:t>Index</a:t>
            </a:r>
            <a:r>
              <a:rPr lang="en-GB" baseline="0"/>
              <a:t> creation starts by dividing the base table into row groups of around one million records each. The rows groups are then encoded and compressed independently and create one compressed segment for each column.</a:t>
            </a:r>
          </a:p>
          <a:p>
            <a:endParaRPr lang="en-GB" baseline="0"/>
          </a:p>
          <a:p>
            <a:r>
              <a:rPr lang="en-GB" baseline="0"/>
              <a:t>Unlike In-Memory OLTP, columnstore makes use of the standard SQL Server storage mechanisms as each column segment is stored in a separate blob. A directory keeps track of all column segments so that segments, which make up a column, can be tracked. The DMV sys.column_store_segments can interrogate this directory to report how many rows, are in each segment, segment size, how data is encoded and the min and max size of each segment. Dictionary compression is used for (large) string columns and the resulting dictionaries are stored in separate blobs.</a:t>
            </a:r>
          </a:p>
          <a:p>
            <a:endParaRPr lang="en-GB" baseline="0"/>
          </a:p>
          <a:p>
            <a:r>
              <a:rPr lang="en-GB" baseline="0"/>
              <a:t>Logging, recovery, partitioning, mirroring, replication are automatically enabled as we are using existing blob storage without the need for new storage mechanisms.</a:t>
            </a:r>
          </a:p>
          <a:p>
            <a:endParaRPr lang="en-GB" baseline="0"/>
          </a:p>
          <a:p>
            <a:r>
              <a:rPr lang="en-GB" baseline="0"/>
              <a:t>Segments and dictionaries are brought into the a new cache for handling large objects. Objects are stored continuously which helps speed up scanning of a column. Read-Ahead is applied to both reading the dictionaries and segments.</a:t>
            </a:r>
            <a:endParaRPr lang="en-GB"/>
          </a:p>
          <a:p>
            <a:endParaRPr lang="en-GB"/>
          </a:p>
          <a:p>
            <a:r>
              <a:rPr lang="en-GB"/>
              <a:t>Please refer to the Columnar Storage in SQL Server 2012 paper at:- </a:t>
            </a:r>
            <a:r>
              <a:rPr lang="en-GB">
                <a:hlinkClick r:id="rId3"/>
              </a:rPr>
              <a:t>http://sites.computer.org/debull/A12mar/apollo.pdf</a:t>
            </a:r>
            <a:endParaRPr lang="en-GB"/>
          </a:p>
          <a:p>
            <a:endParaRPr lang="en-US"/>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51</a:t>
            </a:fld>
            <a:endParaRPr lang="en-US">
              <a:solidFill>
                <a:prstClr val="black"/>
              </a:solidFill>
            </a:endParaRPr>
          </a:p>
        </p:txBody>
      </p:sp>
      <p:sp>
        <p:nvSpPr>
          <p:cNvPr id="13" name="Slide Image Placeholder 12"/>
          <p:cNvSpPr>
            <a:spLocks noGrp="1" noRot="1" noChangeAspect="1"/>
          </p:cNvSpPr>
          <p:nvPr>
            <p:ph type="sldImg"/>
          </p:nvPr>
        </p:nvSpPr>
        <p:spPr/>
      </p:sp>
      <p:sp>
        <p:nvSpPr>
          <p:cNvPr id="2" name="Footer Placeholder 1"/>
          <p:cNvSpPr>
            <a:spLocks noGrp="1"/>
          </p:cNvSpPr>
          <p:nvPr>
            <p:ph type="ftr" sz="quarter" idx="13"/>
          </p:nvPr>
        </p:nvSpPr>
        <p:spPr/>
        <p:txBody>
          <a:bodyPr/>
          <a:lstStyle/>
          <a:p>
            <a:r>
              <a:rPr lang="en-GB">
                <a:solidFill>
                  <a:prstClr val="black"/>
                </a:solidFill>
              </a:rPr>
              <a:t>© 2014 Microsoft Corporation  Microsoft Confidential</a:t>
            </a:r>
          </a:p>
        </p:txBody>
      </p:sp>
    </p:spTree>
    <p:extLst>
      <p:ext uri="{BB962C8B-B14F-4D97-AF65-F5344CB8AC3E}">
        <p14:creationId xmlns:p14="http://schemas.microsoft.com/office/powerpoint/2010/main" val="8257014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52</a:t>
            </a:fld>
            <a:endParaRPr lang="en-US">
              <a:solidFill>
                <a:prstClr val="black"/>
              </a:solidFill>
            </a:endParaRPr>
          </a:p>
        </p:txBody>
      </p:sp>
      <p:sp>
        <p:nvSpPr>
          <p:cNvPr id="13" name="Slide Image Placeholder 12"/>
          <p:cNvSpPr>
            <a:spLocks noGrp="1" noRot="1" noChangeAspect="1"/>
          </p:cNvSpPr>
          <p:nvPr>
            <p:ph type="sldImg"/>
          </p:nvPr>
        </p:nvSpPr>
        <p:spPr/>
      </p:sp>
      <p:sp>
        <p:nvSpPr>
          <p:cNvPr id="2" name="Footer Placeholder 1"/>
          <p:cNvSpPr>
            <a:spLocks noGrp="1"/>
          </p:cNvSpPr>
          <p:nvPr>
            <p:ph type="ftr" sz="quarter" idx="13"/>
          </p:nvPr>
        </p:nvSpPr>
        <p:spPr/>
        <p:txBody>
          <a:bodyPr/>
          <a:lstStyle/>
          <a:p>
            <a:r>
              <a:rPr lang="en-GB">
                <a:solidFill>
                  <a:prstClr val="black"/>
                </a:solidFill>
              </a:rPr>
              <a:t>© 2014 Microsoft Corporation  Microsoft Confidential</a:t>
            </a:r>
          </a:p>
        </p:txBody>
      </p:sp>
    </p:spTree>
    <p:extLst>
      <p:ext uri="{BB962C8B-B14F-4D97-AF65-F5344CB8AC3E}">
        <p14:creationId xmlns:p14="http://schemas.microsoft.com/office/powerpoint/2010/main" val="17954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t>Batch mode processing uses a new iterator model for processing data a-batch-at-a-time instead of a-row-at-a-time.  A batch typically represents about 1000 rows of data. Each column within a batch is stored as a vector in a separate area of memory, so batch mode processing is vector-based. Batch mode processing also uses algorithms that are optimized for the multicore CPUs and increased memory throughput that are found on modern hardware. Batch mode processing spreads metadata access costs and other types of overhead over all the rows in a batch, rather than paying the cost for each row. Batch mode processing operates on compressed data when possible and eliminates some of the exchange operators used by row mode processing. The result is better parallelism and faster performance</a:t>
            </a:r>
            <a:r>
              <a:rPr lang="en-US" baseline="0"/>
              <a:t> and </a:t>
            </a:r>
            <a:r>
              <a:rPr lang="en-US" altLang="ja-JP"/>
              <a:t>greatly reduced CPU time (7 to 40X).</a:t>
            </a:r>
          </a:p>
          <a:p>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US"/>
              <a:t>Batch mode processing occurs only for parallel query execution. If the cost of the query plan is small, the optimizer may choose a serial plan that is "good enough." When experimenting with columnstore indexes, you may need a large data set to see the effects of batch mode processing. Check the degree of parallelism if you see that a query was executed in row mode when you expected batch mode.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Segoe UI Light"/>
              <a:ea typeface="MS PGothic" panose="020B0600070205080204" pitchFamily="34" charset="-128"/>
              <a:cs typeface="ＭＳ Ｐゴシック"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Segoe UI Light"/>
                <a:ea typeface="MS PGothic" panose="020B0600070205080204" pitchFamily="34" charset="-128"/>
                <a:cs typeface="ＭＳ Ｐゴシック" charset="0"/>
              </a:rPr>
              <a:t>The other consideration is segment elimination,</a:t>
            </a:r>
            <a:r>
              <a:rPr lang="en-US" sz="1200" kern="1200" baseline="0">
                <a:solidFill>
                  <a:schemeClr val="tx1"/>
                </a:solidFill>
                <a:effectLst/>
                <a:latin typeface="Segoe UI Light"/>
                <a:ea typeface="MS PGothic" panose="020B0600070205080204" pitchFamily="34" charset="-128"/>
                <a:cs typeface="ＭＳ Ｐゴシック" charset="0"/>
              </a:rPr>
              <a:t> which results in all but one segment being eliminated, inherently determining that DOP will be 1, as the unit of parallelism is the segment itself.</a:t>
            </a:r>
            <a:endParaRPr lang="en-US" sz="1200" kern="1200">
              <a:solidFill>
                <a:schemeClr val="tx1"/>
              </a:solidFill>
              <a:effectLst/>
              <a:latin typeface="Segoe UI Light"/>
              <a:ea typeface="MS PGothic" panose="020B0600070205080204" pitchFamily="34" charset="-128"/>
              <a:cs typeface="ＭＳ Ｐゴシック" charset="0"/>
            </a:endParaRPr>
          </a:p>
          <a:p>
            <a:endParaRPr lang="en-US"/>
          </a:p>
          <a:p>
            <a:endParaRPr lang="en-US"/>
          </a:p>
          <a:p>
            <a:endParaRPr lang="en-GB"/>
          </a:p>
        </p:txBody>
      </p:sp>
      <p:sp>
        <p:nvSpPr>
          <p:cNvPr id="2" name="Footer Placeholder 1"/>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 b="0" i="0" u="none" strike="noStrike" kern="1200" cap="none" spc="0" normalizeH="0" baseline="0" noProof="0">
                <a:ln>
                  <a:noFill/>
                </a:ln>
                <a:solidFill>
                  <a:prstClr val="black"/>
                </a:solidFill>
                <a:effectLst/>
                <a:uLnTx/>
                <a:uFillTx/>
                <a:latin typeface="Segoe UI"/>
                <a:ea typeface="+mn-ea"/>
                <a:cs typeface="+mn-cs"/>
              </a:rPr>
              <a:t>© 2014 Microsoft Corporation Microsoft Confidential</a:t>
            </a:r>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88509A-8F78-4E70-919E-28B267E030AC}" type="slidenum">
              <a:rPr kumimoji="0" lang="en-GB"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148343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r>
              <a:rPr lang="en-GB"/>
              <a:t>Segment</a:t>
            </a:r>
            <a:r>
              <a:rPr lang="en-GB" baseline="0"/>
              <a:t> elimination can increase the speed of data retrieval and it is important to understand the basics:</a:t>
            </a:r>
          </a:p>
          <a:p>
            <a:pPr marL="171450" lvl="0" indent="-171450">
              <a:buFont typeface="Arial" panose="020B0604020202020204" pitchFamily="34" charset="0"/>
              <a:buChar char="•"/>
            </a:pPr>
            <a:r>
              <a:rPr lang="en-US" baseline="0"/>
              <a:t>It will skip large chunks of data to speed up scans.</a:t>
            </a:r>
            <a:endParaRPr lang="en-GB" baseline="0"/>
          </a:p>
          <a:p>
            <a:pPr marL="171450" lvl="0" indent="-171450">
              <a:buFont typeface="Arial" panose="020B0604020202020204" pitchFamily="34" charset="0"/>
              <a:buChar char="•"/>
            </a:pPr>
            <a:r>
              <a:rPr lang="en-US" baseline="0"/>
              <a:t>Each partition in a columnstore index is broken into segments. </a:t>
            </a:r>
            <a:endParaRPr lang="en-GB" baseline="0"/>
          </a:p>
          <a:p>
            <a:pPr marL="171450" lvl="0" indent="-171450">
              <a:buFont typeface="Arial" panose="020B0604020202020204" pitchFamily="34" charset="0"/>
              <a:buChar char="•"/>
            </a:pPr>
            <a:r>
              <a:rPr lang="en-US" baseline="0"/>
              <a:t>Each segment has metadata that stores the minimum and maximum value of each column for the segment. </a:t>
            </a:r>
            <a:endParaRPr lang="en-GB" baseline="0"/>
          </a:p>
          <a:p>
            <a:pPr marL="171450" lvl="0" indent="-171450">
              <a:buFont typeface="Arial" panose="020B0604020202020204" pitchFamily="34" charset="0"/>
              <a:buChar char="•"/>
            </a:pPr>
            <a:r>
              <a:rPr lang="en-US" baseline="0"/>
              <a:t>The storage engine checks filter conditions against the metadata. </a:t>
            </a:r>
            <a:endParaRPr lang="en-GB" baseline="0"/>
          </a:p>
          <a:p>
            <a:pPr marL="171450" lvl="0" indent="-171450">
              <a:buFont typeface="Arial" panose="020B0604020202020204" pitchFamily="34" charset="0"/>
              <a:buChar char="•"/>
            </a:pPr>
            <a:r>
              <a:rPr lang="en-US" baseline="0"/>
              <a:t>If it can detect that no rows will qualify, then it skips the entire segment without even reading it from disk. </a:t>
            </a:r>
            <a:endParaRPr lang="ja-JP" altLang="en-US"/>
          </a:p>
          <a:p>
            <a:endParaRPr lang="en-GB"/>
          </a:p>
        </p:txBody>
      </p:sp>
      <p:sp>
        <p:nvSpPr>
          <p:cNvPr id="2" name="Footer Placeholder 1"/>
          <p:cNvSpPr>
            <a:spLocks noGrp="1"/>
          </p:cNvSpPr>
          <p:nvPr>
            <p:ph type="ftr" sz="quarter" idx="10"/>
          </p:nvPr>
        </p:nvSpPr>
        <p:spPr/>
        <p:txBody>
          <a:bodyPr/>
          <a:lstStyle/>
          <a:p>
            <a:r>
              <a:rPr lang="en-GB">
                <a:solidFill>
                  <a:prstClr val="black"/>
                </a:solidFill>
              </a:rPr>
              <a:t>© 2014 Microsoft Corporation Microsoft Confidential</a:t>
            </a:r>
          </a:p>
        </p:txBody>
      </p:sp>
      <p:sp>
        <p:nvSpPr>
          <p:cNvPr id="3" name="Slide Number Placeholder 2"/>
          <p:cNvSpPr>
            <a:spLocks noGrp="1"/>
          </p:cNvSpPr>
          <p:nvPr>
            <p:ph type="sldNum" sz="quarter" idx="11"/>
          </p:nvPr>
        </p:nvSpPr>
        <p:spPr/>
        <p:txBody>
          <a:bodyPr/>
          <a:lstStyle/>
          <a:p>
            <a:fld id="{4D88509A-8F78-4E70-919E-28B267E030AC}" type="slidenum">
              <a:rPr lang="en-GB" smtClean="0">
                <a:solidFill>
                  <a:prstClr val="black"/>
                </a:solidFill>
              </a:rPr>
              <a:pPr/>
              <a:t>54</a:t>
            </a:fld>
            <a:endParaRPr lang="en-GB">
              <a:solidFill>
                <a:prstClr val="black"/>
              </a:solidFill>
            </a:endParaRPr>
          </a:p>
        </p:txBody>
      </p:sp>
    </p:spTree>
    <p:extLst>
      <p:ext uri="{BB962C8B-B14F-4D97-AF65-F5344CB8AC3E}">
        <p14:creationId xmlns:p14="http://schemas.microsoft.com/office/powerpoint/2010/main" val="27458517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a:t>In the example, given the Select statement only references the ProductKey, SalesAmount and the OrderDateKey columns, the remainder of the columns do not get fetched. This is possible as the unit of storage for Columnar indexes is the segment which individually comprises data for a single column.</a:t>
            </a:r>
          </a:p>
          <a:p>
            <a:endParaRPr lang="en-GB"/>
          </a:p>
          <a:p>
            <a:r>
              <a:rPr lang="en-GB"/>
              <a:t>The columnstore index itself stores data in a highly compressed format, with each column kept in a separate group of pages. This reduces I/O a lot for most data warehouse queries because many data warehouse fact tables contain 30 or more columns, while a typical query might touch only 5 or 6 columns. Only the columns touched by the query must be read from disk. Only the more frequently accessed columns have to take up space in main memory. </a:t>
            </a:r>
          </a:p>
          <a:p>
            <a:endParaRPr lang="en-US"/>
          </a:p>
        </p:txBody>
      </p:sp>
      <p:sp>
        <p:nvSpPr>
          <p:cNvPr id="14" name="Slide Image Placeholder 13"/>
          <p:cNvSpPr>
            <a:spLocks noGrp="1" noRot="1" noChangeAspect="1"/>
          </p:cNvSpPr>
          <p:nvPr>
            <p:ph type="sldImg"/>
          </p:nvPr>
        </p:nvSpPr>
        <p:spPr/>
      </p:sp>
      <p:sp>
        <p:nvSpPr>
          <p:cNvPr id="2" name="Footer Placeholder 1"/>
          <p:cNvSpPr>
            <a:spLocks noGrp="1"/>
          </p:cNvSpPr>
          <p:nvPr>
            <p:ph type="ftr" sz="quarter" idx="10"/>
          </p:nvPr>
        </p:nvSpPr>
        <p:spPr/>
        <p:txBody>
          <a:bodyPr/>
          <a:lstStyle/>
          <a:p>
            <a:r>
              <a:rPr lang="en-GB">
                <a:solidFill>
                  <a:prstClr val="black"/>
                </a:solidFill>
              </a:rPr>
              <a:t>© 2014 Microsoft Corporation Microsoft Confidential</a:t>
            </a:r>
          </a:p>
        </p:txBody>
      </p:sp>
      <p:sp>
        <p:nvSpPr>
          <p:cNvPr id="4" name="Slide Number Placeholder 3"/>
          <p:cNvSpPr>
            <a:spLocks noGrp="1"/>
          </p:cNvSpPr>
          <p:nvPr>
            <p:ph type="sldNum" sz="quarter" idx="11"/>
          </p:nvPr>
        </p:nvSpPr>
        <p:spPr/>
        <p:txBody>
          <a:bodyPr/>
          <a:lstStyle/>
          <a:p>
            <a:fld id="{4D88509A-8F78-4E70-919E-28B267E030AC}" type="slidenum">
              <a:rPr lang="en-GB" smtClean="0">
                <a:solidFill>
                  <a:prstClr val="black"/>
                </a:solidFill>
              </a:rPr>
              <a:pPr/>
              <a:t>55</a:t>
            </a:fld>
            <a:endParaRPr lang="en-GB">
              <a:solidFill>
                <a:prstClr val="black"/>
              </a:solidFill>
            </a:endParaRPr>
          </a:p>
        </p:txBody>
      </p:sp>
    </p:spTree>
    <p:extLst>
      <p:ext uri="{BB962C8B-B14F-4D97-AF65-F5344CB8AC3E}">
        <p14:creationId xmlns:p14="http://schemas.microsoft.com/office/powerpoint/2010/main" val="3581500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a:t>Segment elimination can skip large chunks of data to speed up scans.</a:t>
            </a:r>
            <a:r>
              <a:rPr lang="en-US"/>
              <a:t> Each partition in a columnstore indexes is broken into one million row chunks called segments. Each segment has metadata that stores the minimum and maximum value of each column for the segment. The storage engine checks filter conditions against the metadata. If it can detect that no rows qualify, then it skips the entire segment without even reading it from disk. </a:t>
            </a:r>
            <a:endParaRPr lang="en-US" altLang="ja-JP"/>
          </a:p>
          <a:p>
            <a:endParaRPr lang="en-US" altLang="ja-JP"/>
          </a:p>
          <a:p>
            <a:r>
              <a:rPr lang="en-US" altLang="ja-JP" baseline="0"/>
              <a:t>In the example, the predicate is </a:t>
            </a:r>
            <a:r>
              <a:rPr lang="en-US" altLang="ja-JP" b="1" i="1" baseline="0"/>
              <a:t>“OrderDateKey &lt; 20101108”</a:t>
            </a:r>
          </a:p>
          <a:p>
            <a:r>
              <a:rPr lang="en-US" altLang="ja-JP" baseline="0"/>
              <a:t>Using the predicate in the query and the segment metadata, the query processor is able to determine whether an entire segment can be skipped or not thereby saving on IO and CPU time. In the example you visually see that an entire segment is eliminated as the min and max values are outside of the range of the predicate.</a:t>
            </a:r>
          </a:p>
          <a:p>
            <a:endParaRPr lang="en-US" altLang="ja-JP" baseline="0"/>
          </a:p>
          <a:p>
            <a:r>
              <a:rPr lang="en-US" altLang="ja-JP" baseline="0"/>
              <a:t>On a partitioned table, partition elimination can work in conjunction with segment elimination.</a:t>
            </a:r>
            <a:endParaRPr lang="en-US" altLang="ja-JP"/>
          </a:p>
          <a:p>
            <a:endParaRPr lang="en-US"/>
          </a:p>
        </p:txBody>
      </p:sp>
      <p:sp>
        <p:nvSpPr>
          <p:cNvPr id="14" name="Slide Image Placeholder 13"/>
          <p:cNvSpPr>
            <a:spLocks noGrp="1" noRot="1" noChangeAspect="1"/>
          </p:cNvSpPr>
          <p:nvPr>
            <p:ph type="sldImg"/>
          </p:nvPr>
        </p:nvSpPr>
        <p:spPr/>
      </p:sp>
      <p:sp>
        <p:nvSpPr>
          <p:cNvPr id="2" name="Footer Placeholder 1"/>
          <p:cNvSpPr>
            <a:spLocks noGrp="1"/>
          </p:cNvSpPr>
          <p:nvPr>
            <p:ph type="ftr" sz="quarter" idx="10"/>
          </p:nvPr>
        </p:nvSpPr>
        <p:spPr/>
        <p:txBody>
          <a:bodyPr/>
          <a:lstStyle/>
          <a:p>
            <a:r>
              <a:rPr lang="en-GB">
                <a:solidFill>
                  <a:prstClr val="black"/>
                </a:solidFill>
              </a:rPr>
              <a:t>© 2014 Microsoft Corporation Microsoft Confidential</a:t>
            </a:r>
          </a:p>
        </p:txBody>
      </p:sp>
      <p:sp>
        <p:nvSpPr>
          <p:cNvPr id="4" name="Slide Number Placeholder 3"/>
          <p:cNvSpPr>
            <a:spLocks noGrp="1"/>
          </p:cNvSpPr>
          <p:nvPr>
            <p:ph type="sldNum" sz="quarter" idx="11"/>
          </p:nvPr>
        </p:nvSpPr>
        <p:spPr/>
        <p:txBody>
          <a:bodyPr/>
          <a:lstStyle/>
          <a:p>
            <a:fld id="{4D88509A-8F78-4E70-919E-28B267E030AC}" type="slidenum">
              <a:rPr lang="en-GB" smtClean="0">
                <a:solidFill>
                  <a:prstClr val="black"/>
                </a:solidFill>
              </a:rPr>
              <a:pPr/>
              <a:t>56</a:t>
            </a:fld>
            <a:endParaRPr lang="en-GB">
              <a:solidFill>
                <a:prstClr val="black"/>
              </a:solidFill>
            </a:endParaRPr>
          </a:p>
        </p:txBody>
      </p:sp>
    </p:spTree>
    <p:extLst>
      <p:ext uri="{BB962C8B-B14F-4D97-AF65-F5344CB8AC3E}">
        <p14:creationId xmlns:p14="http://schemas.microsoft.com/office/powerpoint/2010/main" val="3896066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baseline="0" dirty="0">
                <a:solidFill>
                  <a:schemeClr val="tx1"/>
                </a:solidFill>
                <a:effectLst/>
                <a:latin typeface="+mn-lt"/>
                <a:ea typeface="+mn-ea"/>
                <a:cs typeface="+mn-cs"/>
              </a:rPr>
              <a:t>On completion, DiskSpd will provide a description of the test and a set of results. By default, this will be a human-readable text summary which can also be explicitly specified as -Rtext. An XML summary can be requested with -Rxml. The XML summary also contains a summary of the system configuration (processor topology, run start time, DiskSpd version) and the full configuration of the test in an XML format. The XML summary can then be used to convert command line parameters to their XML equivalents and subsequently passed to the -X parameter.</a:t>
            </a:r>
          </a:p>
          <a:p>
            <a:r>
              <a:rPr lang="en-US" sz="882" b="0" i="0" kern="1200" baseline="0" dirty="0">
                <a:solidFill>
                  <a:schemeClr val="tx1"/>
                </a:solidFill>
                <a:effectLst/>
                <a:latin typeface="+mn-lt"/>
                <a:ea typeface="+mn-ea"/>
                <a:cs typeface="+mn-cs"/>
              </a:rPr>
              <a:t>DiskSpd provides per-thread per-target statistics on data read and written by each thread in terms of total bytes, bandwidth and IOPs. In addition, any requested NT Kernel Logger events and a per-processor CPU utilization summary are also provided.</a:t>
            </a:r>
          </a:p>
          <a:p>
            <a:r>
              <a:rPr lang="en-US" sz="882" b="0" i="0" kern="1200" baseline="0" dirty="0">
                <a:solidFill>
                  <a:schemeClr val="tx1"/>
                </a:solidFill>
                <a:effectLst/>
                <a:latin typeface="+mn-lt"/>
                <a:ea typeface="+mn-ea"/>
                <a:cs typeface="+mn-cs"/>
              </a:rPr>
              <a:t>There are two more advanced sets of statistics which DiskSpd can optionally collect:</a:t>
            </a:r>
          </a:p>
          <a:p>
            <a:r>
              <a:rPr lang="en-US" sz="882" b="0" i="0" kern="1200" baseline="0" dirty="0">
                <a:solidFill>
                  <a:schemeClr val="tx1"/>
                </a:solidFill>
                <a:effectLst/>
                <a:latin typeface="+mn-lt"/>
                <a:ea typeface="+mn-ea"/>
                <a:cs typeface="+mn-cs"/>
              </a:rPr>
              <a:t>latency, specified with the -L parameter</a:t>
            </a:r>
          </a:p>
          <a:p>
            <a:r>
              <a:rPr lang="en-US" sz="882" b="0" i="0" kern="1200" baseline="0" dirty="0">
                <a:solidFill>
                  <a:schemeClr val="tx1"/>
                </a:solidFill>
                <a:effectLst/>
                <a:latin typeface="+mn-lt"/>
                <a:ea typeface="+mn-ea"/>
                <a:cs typeface="+mn-cs"/>
              </a:rPr>
              <a:t>IOPs statistics, specified with the -D parameter</a:t>
            </a:r>
          </a:p>
          <a:p>
            <a:endParaRPr lang="en-US" dirty="0"/>
          </a:p>
          <a:p>
            <a:r>
              <a:rPr lang="en-US" sz="882" kern="1200" baseline="0" dirty="0">
                <a:solidFill>
                  <a:schemeClr val="tx1"/>
                </a:solidFill>
                <a:effectLst/>
                <a:latin typeface="+mn-lt"/>
                <a:ea typeface="+mn-ea"/>
                <a:cs typeface="+mn-cs"/>
              </a:rPr>
              <a:t>Analyzing test results</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https://github.com/Microsoft/diskspd/wiki/Analyzing-test-results</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10</a:t>
            </a:fld>
            <a:endParaRPr lang="en-US" noProof="0" dirty="0"/>
          </a:p>
        </p:txBody>
      </p:sp>
    </p:spTree>
    <p:extLst>
      <p:ext uri="{BB962C8B-B14F-4D97-AF65-F5344CB8AC3E}">
        <p14:creationId xmlns:p14="http://schemas.microsoft.com/office/powerpoint/2010/main" val="3704787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1800" b="1" dirty="0"/>
              <a:t>Previous demonstration files are under E:\Archived. </a:t>
            </a:r>
          </a:p>
          <a:p>
            <a:endParaRPr lang="en-US" sz="1800" b="1" dirty="0"/>
          </a:p>
          <a:p>
            <a:r>
              <a:rPr lang="en-US" sz="1800" b="1" dirty="0"/>
              <a:t>You can open all the demonstrations by using the solutions file :</a:t>
            </a:r>
          </a:p>
          <a:p>
            <a:r>
              <a:rPr lang="en-US" sz="1800" b="0" dirty="0"/>
              <a:t>E:\Demos\SQL_PTO_Optional_Demos.ssmssln</a:t>
            </a:r>
            <a:endParaRPr lang="en-US" sz="1800" noProof="1">
              <a:solidFill>
                <a:prstClr val="black"/>
              </a:solidFill>
              <a:latin typeface="Segoe UI Light" pitchFamily="34" charset="0"/>
            </a:endParaRPr>
          </a:p>
          <a:p>
            <a:pPr lvl="0" defTabSz="914460">
              <a:lnSpc>
                <a:spcPct val="90000"/>
              </a:lnSpc>
              <a:spcAft>
                <a:spcPts val="333"/>
              </a:spcAft>
              <a:defRPr/>
            </a:pPr>
            <a:endParaRPr lang="en-US" sz="1800" noProof="1">
              <a:solidFill>
                <a:prstClr val="black"/>
              </a:solidFill>
              <a:latin typeface="Segoe UI Light" pitchFamily="34" charset="0"/>
            </a:endParaRPr>
          </a:p>
          <a:p>
            <a:r>
              <a:rPr lang="en-US" sz="1800" b="1" dirty="0"/>
              <a:t>Individual SQL demo file.</a:t>
            </a:r>
          </a:p>
          <a:p>
            <a:pPr lvl="0" defTabSz="914460">
              <a:lnSpc>
                <a:spcPct val="90000"/>
              </a:lnSpc>
              <a:spcAft>
                <a:spcPts val="333"/>
              </a:spcAft>
              <a:defRPr/>
            </a:pPr>
            <a:r>
              <a:rPr lang="en-US" sz="1800" b="0" dirty="0"/>
              <a:t>E:\Demos\ColumnStore Indexes</a:t>
            </a:r>
            <a:r>
              <a:rPr lang="en-US" sz="1800" i="1" noProof="1">
                <a:solidFill>
                  <a:prstClr val="black"/>
                </a:solidFill>
                <a:latin typeface="Segoe UI Light" pitchFamily="34" charset="0"/>
              </a:rPr>
              <a:t>\</a:t>
            </a:r>
            <a:r>
              <a:rPr lang="en-US" sz="882" i="1" dirty="0">
                <a:solidFill>
                  <a:prstClr val="black"/>
                </a:solidFill>
                <a:latin typeface="Segoe UI Light" pitchFamily="34" charset="0"/>
              </a:rPr>
              <a:t>Column Store </a:t>
            </a:r>
            <a:r>
              <a:rPr lang="en-US" sz="882" i="1" dirty="0" err="1">
                <a:solidFill>
                  <a:prstClr val="black"/>
                </a:solidFill>
                <a:latin typeface="Segoe UI Light" pitchFamily="34" charset="0"/>
              </a:rPr>
              <a:t>Index.sql</a:t>
            </a:r>
            <a:endParaRPr lang="en-US" sz="882" i="1" dirty="0">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6387311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a:t>M05L04Lab01</a:t>
            </a: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a:p>
          <a:p>
            <a:pPr marL="0" marR="0" lvl="0" indent="0" algn="l" defTabSz="914400" rtl="0" eaLnBrk="1" fontAlgn="auto" latinLnBrk="0" hangingPunct="1">
              <a:lnSpc>
                <a:spcPct val="90000"/>
              </a:lnSpc>
              <a:spcBef>
                <a:spcPts val="333"/>
              </a:spcBef>
              <a:spcAft>
                <a:spcPts val="0"/>
              </a:spcAft>
              <a:buClrTx/>
              <a:buSzTx/>
              <a:buFontTx/>
              <a:buNone/>
              <a:tabLst/>
              <a:defRPr/>
            </a:pPr>
            <a:r>
              <a:rPr lang="en-US"/>
              <a:t>Link to lab: Use electronic material to complete the lab exercise “</a:t>
            </a:r>
            <a:r>
              <a:rPr lang="en-US" sz="1800" b="1">
                <a:solidFill>
                  <a:srgbClr val="000000"/>
                </a:solidFill>
                <a:latin typeface="Consolas" panose="020B0609020204030204" pitchFamily="49" charset="0"/>
              </a:rPr>
              <a:t>ColumnStore Index Performance</a:t>
            </a:r>
            <a:r>
              <a:rPr lang="en-US"/>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41586018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625266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To perform aggregate functions on large datasets efficiently. To compress data.</a:t>
            </a:r>
          </a:p>
          <a:p>
            <a:pPr marL="228600" indent="-228600">
              <a:buAutoNum type="arabicPeriod"/>
            </a:pPr>
            <a:r>
              <a:rPr lang="en-US"/>
              <a:t>Segments allow the optimizer to have the storage engine eliminate data that is not required to satisfy the query.</a:t>
            </a:r>
          </a:p>
          <a:p>
            <a:pPr marL="228600" indent="-228600">
              <a:buAutoNum type="arabicPeriod"/>
            </a:pPr>
            <a:r>
              <a:rPr lang="en-US"/>
              <a:t>Row groups allow for an optimal number of rows for the column store compression algorithm to be processed.</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61</a:t>
            </a:fld>
            <a:endParaRPr lang="en-US" noProof="0"/>
          </a:p>
        </p:txBody>
      </p:sp>
    </p:spTree>
    <p:extLst>
      <p:ext uri="{BB962C8B-B14F-4D97-AF65-F5344CB8AC3E}">
        <p14:creationId xmlns:p14="http://schemas.microsoft.com/office/powerpoint/2010/main" val="3674517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2800470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Introduction to Memory-Optimized Tables</a:t>
            </a:r>
            <a:endParaRPr lang="en-GB"/>
          </a:p>
          <a:p>
            <a:endParaRPr lang="en-US"/>
          </a:p>
          <a:p>
            <a:r>
              <a:rPr lang="en-US">
                <a:hlinkClick r:id="rId3"/>
              </a:rPr>
              <a:t>https://docs.microsoft.com/en-us/sql/relational-databases/in-memory-oltp/introduction-to-memory-optimized-tables?view=sql-server-ver15</a:t>
            </a:r>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64</a:t>
            </a:fld>
            <a:endParaRPr lang="en-US" noProof="0"/>
          </a:p>
        </p:txBody>
      </p:sp>
    </p:spTree>
    <p:extLst>
      <p:ext uri="{BB962C8B-B14F-4D97-AF65-F5344CB8AC3E}">
        <p14:creationId xmlns:p14="http://schemas.microsoft.com/office/powerpoint/2010/main" val="2550864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baseline="0">
                <a:solidFill>
                  <a:schemeClr val="tx1"/>
                </a:solidFill>
                <a:effectLst/>
                <a:latin typeface="+mn-lt"/>
                <a:ea typeface="+mn-ea"/>
                <a:cs typeface="+mn-cs"/>
              </a:rPr>
              <a:t>Creating Natively Compiled Stored Procedures</a:t>
            </a:r>
            <a:endParaRPr lang="en-US"/>
          </a:p>
          <a:p>
            <a:r>
              <a:rPr lang="en-US"/>
              <a:t>https://docs.microsoft.com/en-us/sql/relational-databases/in-memory-oltp/creating-natively-compiled-stored-procedures?view=sql-server-ver15</a:t>
            </a:r>
          </a:p>
          <a:p>
            <a:endParaRPr lang="en-US"/>
          </a:p>
          <a:p>
            <a:r>
              <a:rPr lang="en-US" sz="882" b="0" i="0" u="none" strike="noStrike" kern="1200" baseline="0">
                <a:solidFill>
                  <a:schemeClr val="tx1"/>
                </a:solidFill>
                <a:effectLst/>
                <a:latin typeface="+mn-lt"/>
                <a:ea typeface="+mn-ea"/>
                <a:cs typeface="+mn-cs"/>
              </a:rPr>
              <a:t>The user issues a </a:t>
            </a:r>
            <a:r>
              <a:rPr lang="en-US" sz="882" b="1" i="0" u="none" strike="noStrike" kern="1200" baseline="0">
                <a:solidFill>
                  <a:schemeClr val="tx1"/>
                </a:solidFill>
                <a:effectLst/>
                <a:latin typeface="+mn-lt"/>
                <a:ea typeface="+mn-ea"/>
                <a:cs typeface="+mn-cs"/>
              </a:rPr>
              <a:t>CREATE PROCEDURE</a:t>
            </a:r>
            <a:r>
              <a:rPr lang="en-US" sz="882" b="0" i="0" u="none" strike="noStrike" kern="1200" baseline="0">
                <a:solidFill>
                  <a:schemeClr val="tx1"/>
                </a:solidFill>
                <a:effectLst/>
                <a:latin typeface="+mn-lt"/>
                <a:ea typeface="+mn-ea"/>
                <a:cs typeface="+mn-cs"/>
              </a:rPr>
              <a:t> statement to SQL Server.</a:t>
            </a:r>
          </a:p>
          <a:p>
            <a:r>
              <a:rPr lang="en-US" sz="882" b="0" i="0" u="none" strike="noStrike" kern="1200" baseline="0">
                <a:solidFill>
                  <a:schemeClr val="tx1"/>
                </a:solidFill>
                <a:effectLst/>
                <a:latin typeface="+mn-lt"/>
                <a:ea typeface="+mn-ea"/>
                <a:cs typeface="+mn-cs"/>
              </a:rPr>
              <a:t>The parser and algebrizer create the processing flow for the procedure, as well as query trees for the Transact-SQL queries in the stored procedure.</a:t>
            </a:r>
          </a:p>
          <a:p>
            <a:r>
              <a:rPr lang="en-US" sz="882" b="0" i="0" u="none" strike="noStrike" kern="1200" baseline="0">
                <a:solidFill>
                  <a:schemeClr val="tx1"/>
                </a:solidFill>
                <a:effectLst/>
                <a:latin typeface="+mn-lt"/>
                <a:ea typeface="+mn-ea"/>
                <a:cs typeface="+mn-cs"/>
              </a:rPr>
              <a:t>The optimizer creates optimized query execution plans for all the queries in the stored procedure.</a:t>
            </a:r>
          </a:p>
          <a:p>
            <a:r>
              <a:rPr lang="en-US" sz="882" b="0" i="0" u="none" strike="noStrike" kern="1200" baseline="0">
                <a:solidFill>
                  <a:schemeClr val="tx1"/>
                </a:solidFill>
                <a:effectLst/>
                <a:latin typeface="+mn-lt"/>
                <a:ea typeface="+mn-ea"/>
                <a:cs typeface="+mn-cs"/>
              </a:rPr>
              <a:t>The In-Memory OLTP compiler takes the processing flow with the embedded optimized query plans and generates a DLL that contains the machine code for executing the stored procedure.</a:t>
            </a:r>
          </a:p>
          <a:p>
            <a:r>
              <a:rPr lang="en-US" sz="882" b="0" i="0" u="none" strike="noStrike" kern="1200" baseline="0">
                <a:solidFill>
                  <a:schemeClr val="tx1"/>
                </a:solidFill>
                <a:effectLst/>
                <a:latin typeface="+mn-lt"/>
                <a:ea typeface="+mn-ea"/>
                <a:cs typeface="+mn-cs"/>
              </a:rPr>
              <a:t>The generated DLL is loaded into memory.</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65</a:t>
            </a:fld>
            <a:endParaRPr lang="en-US" noProof="0"/>
          </a:p>
        </p:txBody>
      </p:sp>
    </p:spTree>
    <p:extLst>
      <p:ext uri="{BB962C8B-B14F-4D97-AF65-F5344CB8AC3E}">
        <p14:creationId xmlns:p14="http://schemas.microsoft.com/office/powerpoint/2010/main" val="39176912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https://docs.microsoft.com/en-us/sql/relational-databases/in-memory-oltp/sample-database-for-in-memory-oltp?view=sql-server-ver15</a:t>
            </a:r>
          </a:p>
          <a:p>
            <a:r>
              <a:rPr lang="en-US"/>
              <a:t>https://docs.microsoft.com/en-us/sql/relational-databases/in-memory-oltp/faster-temp-table-and-table-variable-by-using-memory-optimization?redirectedfrom=MSDN&amp;view=sql-server-ver15 </a:t>
            </a:r>
          </a:p>
          <a:p>
            <a:endParaRPr lang="en-US"/>
          </a:p>
          <a:p>
            <a:endParaRPr lang="en-US"/>
          </a:p>
          <a:p>
            <a:r>
              <a:rPr lang="en-US"/>
              <a:t>https://docs.microsoft.com/en-us/sql/relational-databases/in-memory-oltp/native-compilation-of-tables-and-stored-procedures?view=sql-server-ver15</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66</a:t>
            </a:fld>
            <a:endParaRPr lang="en-US" noProof="0"/>
          </a:p>
        </p:txBody>
      </p:sp>
    </p:spTree>
    <p:extLst>
      <p:ext uri="{BB962C8B-B14F-4D97-AF65-F5344CB8AC3E}">
        <p14:creationId xmlns:p14="http://schemas.microsoft.com/office/powerpoint/2010/main" val="35889790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Introduction to Memory-Optimized Tables</a:t>
            </a:r>
            <a:endParaRPr lang="en-GB"/>
          </a:p>
          <a:p>
            <a:endParaRPr lang="en-US"/>
          </a:p>
          <a:p>
            <a:r>
              <a:rPr lang="en-US">
                <a:hlinkClick r:id="rId3"/>
              </a:rPr>
              <a:t>https://docs.microsoft.com/en-us/sql/relational-databases/in-memory-oltp/introduction-to-memory-optimized-tables?view=sql-server-ver15</a:t>
            </a:r>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67</a:t>
            </a:fld>
            <a:endParaRPr lang="en-US" noProof="0"/>
          </a:p>
        </p:txBody>
      </p:sp>
    </p:spTree>
    <p:extLst>
      <p:ext uri="{BB962C8B-B14F-4D97-AF65-F5344CB8AC3E}">
        <p14:creationId xmlns:p14="http://schemas.microsoft.com/office/powerpoint/2010/main" val="4415511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Memory-optimized tables are fully durable by default, and, like transactions on (traditional) disk-based tables, fully durable transactions on memory-optimized tables are fully atomic, consistent, isolated, and durable (ACID). Memory-optimized tables and natively compiled stored procedures support a subset of Transact-SQL. SQL Server features are supported to meet the requirements of OLTP applications that require optimal performance.</a:t>
            </a:r>
          </a:p>
          <a:p>
            <a:endParaRPr lang="en-GB">
              <a:effectLst/>
            </a:endParaRPr>
          </a:p>
          <a:p>
            <a:r>
              <a:rPr lang="en-GB">
                <a:effectLst/>
              </a:rPr>
              <a:t>The primary store for memory-optimized tables is main memory; memory-optimized tables reside in memory. Rows in the table are read from and written to memory. The entire table resides in memory. A second copy of the table data is maintained on disk, but only for durability purposes. Data in memory-optimized tables is only read from disk during database recovery. For example, after a server restart.</a:t>
            </a:r>
          </a:p>
          <a:p>
            <a:endParaRPr lang="en-GB"/>
          </a:p>
          <a:p>
            <a:r>
              <a:rPr lang="en-GB">
                <a:effectLst/>
              </a:rPr>
              <a:t>Rows in memory-optimized tables are versioned. This means that each row in the table potentially has multiple versions. All row versions are maintained in the same table data structure. Row versioning is used to allow concurrent reads and writes on the same row. </a:t>
            </a:r>
          </a:p>
          <a:p>
            <a:endParaRPr lang="en-GB"/>
          </a:p>
          <a:p>
            <a:r>
              <a:rPr lang="en-GB"/>
              <a:t>Indexes on memory-optimized tables are not stored as traditional B-trees. Memory-optimized tables support hash indexes, stored as hash tables with linked lists connecting all the rows that hash to the same value and range indexes, which for memory-optimized tables are stored using special Bw-trees.</a:t>
            </a:r>
          </a:p>
          <a:p>
            <a:endParaRPr lang="en-GB"/>
          </a:p>
          <a:p>
            <a:r>
              <a:rPr lang="en-GB"/>
              <a:t>Every memory-optimized table must have at least one index, because it is the indexes that combine all the rows into a single table. Memory-optimized tables are never stored as unorganized sets of rows, like a disk-based table heap is stored. </a:t>
            </a:r>
          </a:p>
          <a:p>
            <a:r>
              <a:rPr lang="en-GB"/>
              <a:t>Indexes are never stored on disk, and are not reflected in the on-disk checkpoint files, and operations on indexes are never logged. The indexes are maintained automatically during all modification operations on memory-optimized tables, just like B-tree indexes on disk-based tables. But in case of a SQL Server restart, the indexes on the memory-optimized tables are rebuilt as the data is streamed into memory. </a:t>
            </a:r>
            <a:endParaRPr lang="en-GB">
              <a:effectLst/>
            </a:endParaRPr>
          </a:p>
          <a:p>
            <a:endParaRPr lang="en-GB"/>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68</a:t>
            </a:fld>
            <a:endParaRPr lang="en-US" noProof="0"/>
          </a:p>
        </p:txBody>
      </p:sp>
    </p:spTree>
    <p:extLst>
      <p:ext uri="{BB962C8B-B14F-4D97-AF65-F5344CB8AC3E}">
        <p14:creationId xmlns:p14="http://schemas.microsoft.com/office/powerpoint/2010/main" val="1432542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900" b="1" dirty="0"/>
              <a:t>Previous demonstration files are under E:\Archived. </a:t>
            </a:r>
          </a:p>
          <a:p>
            <a:endParaRPr lang="en-US" sz="900" b="1" dirty="0"/>
          </a:p>
          <a:p>
            <a:r>
              <a:rPr lang="en-US" sz="900" b="1" dirty="0"/>
              <a:t>You can open all the demonstrations by using the solutions file :</a:t>
            </a:r>
          </a:p>
          <a:p>
            <a:r>
              <a:rPr lang="en-US" sz="900" b="0" dirty="0"/>
              <a:t>E:\Demos\SQL_PTO_Optional_Demos.ssmssln</a:t>
            </a:r>
            <a:endParaRPr lang="en-US" sz="882" noProof="1">
              <a:solidFill>
                <a:prstClr val="black"/>
              </a:solidFill>
              <a:latin typeface="Segoe UI Light" pitchFamily="34" charset="0"/>
            </a:endParaRPr>
          </a:p>
          <a:p>
            <a:pPr lvl="0" defTabSz="914460">
              <a:lnSpc>
                <a:spcPct val="90000"/>
              </a:lnSpc>
              <a:spcAft>
                <a:spcPts val="333"/>
              </a:spcAft>
              <a:defRPr/>
            </a:pPr>
            <a:endParaRPr lang="en-US" sz="882" noProof="1">
              <a:solidFill>
                <a:prstClr val="black"/>
              </a:solidFill>
              <a:latin typeface="Segoe UI Light" pitchFamily="34" charset="0"/>
            </a:endParaRPr>
          </a:p>
          <a:p>
            <a:r>
              <a:rPr lang="en-US" sz="900" b="1" dirty="0"/>
              <a:t>Individual SQL demo file.</a:t>
            </a:r>
          </a:p>
          <a:p>
            <a:pPr lvl="0" defTabSz="914460">
              <a:lnSpc>
                <a:spcPct val="90000"/>
              </a:lnSpc>
              <a:spcAft>
                <a:spcPts val="333"/>
              </a:spcAft>
              <a:defRPr/>
            </a:pPr>
            <a:r>
              <a:rPr lang="en-US" sz="900" b="0" dirty="0"/>
              <a:t>E:\Demos\Test Storage Subsystem with Diskspd</a:t>
            </a:r>
            <a:r>
              <a:rPr lang="en-US" sz="100" i="1" noProof="0" dirty="0">
                <a:solidFill>
                  <a:prstClr val="black"/>
                </a:solidFill>
                <a:latin typeface="Segoe UI Light" pitchFamily="34" charset="0"/>
              </a:rPr>
              <a:t>\</a:t>
            </a:r>
            <a:r>
              <a:rPr lang="en-US" sz="882" i="1" noProof="1">
                <a:solidFill>
                  <a:prstClr val="black"/>
                </a:solidFill>
                <a:latin typeface="Segoe UI Light" pitchFamily="34" charset="0"/>
              </a:rPr>
              <a:t>M02L02_DiskSpd_examples.ps1</a:t>
            </a:r>
          </a:p>
          <a:p>
            <a:pPr lvl="0" defTabSz="914460">
              <a:lnSpc>
                <a:spcPct val="90000"/>
              </a:lnSpc>
              <a:spcAft>
                <a:spcPts val="333"/>
              </a:spcAft>
              <a:defRPr/>
            </a:pPr>
            <a:r>
              <a:rPr lang="en-US" sz="882" noProof="1">
                <a:solidFill>
                  <a:prstClr val="black"/>
                </a:solidFill>
                <a:latin typeface="Segoe UI Light" pitchFamily="34" charset="0"/>
              </a:rPr>
              <a:t>Run the different commands and analyze the results.</a:t>
            </a:r>
            <a:endParaRPr lang="en-US" sz="882" dirty="0">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26247232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69</a:t>
            </a:fld>
            <a:endParaRPr lang="en-US" noProof="0"/>
          </a:p>
        </p:txBody>
      </p:sp>
    </p:spTree>
    <p:extLst>
      <p:ext uri="{BB962C8B-B14F-4D97-AF65-F5344CB8AC3E}">
        <p14:creationId xmlns:p14="http://schemas.microsoft.com/office/powerpoint/2010/main" val="15012144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Execute as owner – can</a:t>
            </a:r>
            <a:r>
              <a:rPr lang="en-US" baseline="0" dirty="0"/>
              <a:t> not execute as caller as do not want to have to do permission checks on each call</a:t>
            </a:r>
          </a:p>
          <a:p>
            <a:r>
              <a:rPr lang="en-US" baseline="0" dirty="0"/>
              <a:t>BEGIN ATOMIC</a:t>
            </a:r>
          </a:p>
          <a:p>
            <a:r>
              <a:rPr lang="en-US" baseline="0" dirty="0"/>
              <a:t>	Starts a transaction</a:t>
            </a:r>
          </a:p>
          <a:p>
            <a:r>
              <a:rPr lang="en-US" baseline="0" dirty="0"/>
              <a:t>	If in a transaction adds a safe point</a:t>
            </a:r>
          </a:p>
          <a:p>
            <a:r>
              <a:rPr lang="en-US" baseline="0" dirty="0"/>
              <a:t>	End of execution either commit rollback (or rollback to safe point)</a:t>
            </a:r>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70</a:t>
            </a:fld>
            <a:endParaRPr lang="en-US" noProof="0"/>
          </a:p>
        </p:txBody>
      </p:sp>
    </p:spTree>
    <p:extLst>
      <p:ext uri="{BB962C8B-B14F-4D97-AF65-F5344CB8AC3E}">
        <p14:creationId xmlns:p14="http://schemas.microsoft.com/office/powerpoint/2010/main" val="3827531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71</a:t>
            </a:fld>
            <a:endParaRPr lang="en-US" noProof="0"/>
          </a:p>
        </p:txBody>
      </p:sp>
    </p:spTree>
    <p:extLst>
      <p:ext uri="{BB962C8B-B14F-4D97-AF65-F5344CB8AC3E}">
        <p14:creationId xmlns:p14="http://schemas.microsoft.com/office/powerpoint/2010/main" val="28863030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In-Memory OLTP, the data and index rows have very different storage format as there is no concept of 8K page as it is in SQL Server. However, due to migration reasons, the size of a In-Memory page in memory was maintained as the 8K page that it is in SQL Server.</a:t>
            </a:r>
          </a:p>
          <a:p>
            <a:endParaRPr lang="en-US" dirty="0"/>
          </a:p>
          <a:p>
            <a:r>
              <a:rPr lang="en-US" b="1" dirty="0"/>
              <a:t>Row Header</a:t>
            </a:r>
          </a:p>
          <a:p>
            <a:r>
              <a:rPr lang="en-GB" sz="900" b="0" i="0" u="none" strike="noStrike" kern="1200" baseline="0" dirty="0">
                <a:solidFill>
                  <a:schemeClr val="tx1"/>
                </a:solidFill>
                <a:latin typeface="Segoe UI Light"/>
                <a:ea typeface="+mn-ea"/>
                <a:cs typeface="+mn-cs"/>
              </a:rPr>
              <a:t>Every database that supports memory-optimized tables manages two internal counters that are used to generate these timestamps:</a:t>
            </a:r>
          </a:p>
          <a:p>
            <a:pPr marL="171450" indent="-171450">
              <a:buFont typeface="Arial" panose="020B0604020202020204" pitchFamily="34" charset="0"/>
              <a:buChar char="•"/>
            </a:pPr>
            <a:r>
              <a:rPr lang="en-GB" sz="900" b="0" i="0" u="none" strike="noStrike" kern="1200" baseline="0" dirty="0">
                <a:solidFill>
                  <a:schemeClr val="tx1"/>
                </a:solidFill>
                <a:latin typeface="Segoe UI Light"/>
                <a:ea typeface="+mn-ea"/>
                <a:cs typeface="+mn-cs"/>
              </a:rPr>
              <a:t>The Transaction-ID counter is a global, unique value that is reset when the SQL Server instance is restarted. It is incremented every time a new transaction starts. </a:t>
            </a:r>
          </a:p>
          <a:p>
            <a:pPr marL="171450" indent="-171450">
              <a:buFont typeface="Arial" panose="020B0604020202020204" pitchFamily="34" charset="0"/>
              <a:buChar char="•"/>
            </a:pPr>
            <a:r>
              <a:rPr lang="en-GB" sz="900" b="0" i="0" u="none" strike="noStrike" kern="1200" baseline="0" dirty="0">
                <a:solidFill>
                  <a:schemeClr val="tx1"/>
                </a:solidFill>
                <a:latin typeface="Segoe UI Light"/>
                <a:ea typeface="+mn-ea"/>
                <a:cs typeface="+mn-cs"/>
              </a:rPr>
              <a:t>Global Transaction Timestamp is also global and unique, but is not reset on a restart. This value is incremented each time a transaction ends and begins validation processing. The new value is then the timestamp for the current transaction. The Global Transaction Timestamp value is initialized during recovery with the highest transaction timestamp found among the recovered records.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GB" sz="900" b="0" i="0" u="none" strike="noStrike" kern="1200" baseline="0" dirty="0">
                <a:solidFill>
                  <a:schemeClr val="tx1"/>
                </a:solidFill>
                <a:latin typeface="Segoe UI Light"/>
                <a:ea typeface="+mn-ea"/>
                <a:cs typeface="+mn-cs"/>
              </a:rPr>
              <a:t>The value of Begin-Ts is the timestamp of the transaction that inserted the row, and the End-Ts value is the timestamp for the transaction that deleted the row. A special value (referred to as ‘infinity’) is used as the End-Ts value for rows that have not been deleted. However, when a row is first inserted, before the insert transaction is completed, the transaction’s timestamp is not known so the global </a:t>
            </a:r>
            <a:r>
              <a:rPr lang="en-GB" sz="900" b="0" i="0" u="none" strike="noStrike" kern="1200" baseline="0" dirty="0" err="1">
                <a:solidFill>
                  <a:schemeClr val="tx1"/>
                </a:solidFill>
                <a:latin typeface="Segoe UI Light"/>
                <a:ea typeface="+mn-ea"/>
                <a:cs typeface="+mn-cs"/>
              </a:rPr>
              <a:t>Transaction_ID</a:t>
            </a:r>
            <a:r>
              <a:rPr lang="en-GB" sz="900" b="0" i="0" u="none" strike="noStrike" kern="1200" baseline="0" dirty="0">
                <a:solidFill>
                  <a:schemeClr val="tx1"/>
                </a:solidFill>
                <a:latin typeface="Segoe UI Light"/>
                <a:ea typeface="+mn-ea"/>
                <a:cs typeface="+mn-cs"/>
              </a:rPr>
              <a:t> value is used for Begin-Ts until the transaction commits. Similarly, for a delete operation, the transaction timestamp is not known, so the End-Ts value for the deleted rows uses the global </a:t>
            </a:r>
            <a:r>
              <a:rPr lang="en-GB" sz="900" b="0" i="0" u="none" strike="noStrike" kern="1200" baseline="0" dirty="0" err="1">
                <a:solidFill>
                  <a:schemeClr val="tx1"/>
                </a:solidFill>
                <a:latin typeface="Segoe UI Light"/>
                <a:ea typeface="+mn-ea"/>
                <a:cs typeface="+mn-cs"/>
              </a:rPr>
              <a:t>Transaction_ID</a:t>
            </a:r>
            <a:r>
              <a:rPr lang="en-GB" sz="900" b="0" i="0" u="none" strike="noStrike" kern="1200" baseline="0" dirty="0">
                <a:solidFill>
                  <a:schemeClr val="tx1"/>
                </a:solidFill>
                <a:latin typeface="Segoe UI Light"/>
                <a:ea typeface="+mn-ea"/>
                <a:cs typeface="+mn-cs"/>
              </a:rPr>
              <a:t> value, which is replaced once the real Transaction Timestamp is known. As we’ll see when discussing data operations, the Begin-Ts and End-Ts values determine which other transactions will be able to see this row.</a:t>
            </a:r>
          </a:p>
          <a:p>
            <a:endParaRPr lang="en-GB" sz="900" b="0" i="0" u="none" strike="noStrike" kern="1200" baseline="0" dirty="0">
              <a:solidFill>
                <a:schemeClr val="tx1"/>
              </a:solidFill>
              <a:latin typeface="Segoe UI Light"/>
              <a:ea typeface="+mn-ea"/>
              <a:cs typeface="+mn-cs"/>
            </a:endParaRPr>
          </a:p>
          <a:p>
            <a:r>
              <a:rPr lang="en-GB" sz="900" b="0" i="0" u="none" strike="noStrike" kern="1200" baseline="0" dirty="0">
                <a:solidFill>
                  <a:schemeClr val="tx1"/>
                </a:solidFill>
                <a:latin typeface="Segoe UI Light"/>
                <a:ea typeface="+mn-ea"/>
                <a:cs typeface="+mn-cs"/>
              </a:rPr>
              <a:t>The header also contains a four-byte statement ID value. Every statement within a transaction has a unique </a:t>
            </a:r>
            <a:r>
              <a:rPr lang="en-GB" sz="900" b="0" i="1" u="none" strike="noStrike" kern="1200" baseline="0" dirty="0" err="1">
                <a:solidFill>
                  <a:schemeClr val="tx1"/>
                </a:solidFill>
                <a:latin typeface="Segoe UI Light"/>
                <a:ea typeface="+mn-ea"/>
                <a:cs typeface="+mn-cs"/>
              </a:rPr>
              <a:t>StmtId</a:t>
            </a:r>
            <a:r>
              <a:rPr lang="en-GB" sz="900" b="0" i="1" u="none" strike="noStrike" kern="1200" baseline="0" dirty="0">
                <a:solidFill>
                  <a:schemeClr val="tx1"/>
                </a:solidFill>
                <a:latin typeface="Segoe UI Light"/>
                <a:ea typeface="+mn-ea"/>
                <a:cs typeface="+mn-cs"/>
              </a:rPr>
              <a:t> </a:t>
            </a:r>
            <a:r>
              <a:rPr lang="en-GB" sz="900" b="0" i="0" u="none" strike="noStrike" kern="1200" baseline="0" dirty="0">
                <a:solidFill>
                  <a:schemeClr val="tx1"/>
                </a:solidFill>
                <a:latin typeface="Segoe UI Light"/>
                <a:ea typeface="+mn-ea"/>
                <a:cs typeface="+mn-cs"/>
              </a:rPr>
              <a:t>value, and when a row is created it stores the </a:t>
            </a:r>
            <a:r>
              <a:rPr lang="en-GB" sz="900" b="0" i="1" u="none" strike="noStrike" kern="1200" baseline="0" dirty="0" err="1">
                <a:solidFill>
                  <a:schemeClr val="tx1"/>
                </a:solidFill>
                <a:latin typeface="Segoe UI Light"/>
                <a:ea typeface="+mn-ea"/>
                <a:cs typeface="+mn-cs"/>
              </a:rPr>
              <a:t>StmtId</a:t>
            </a:r>
            <a:r>
              <a:rPr lang="en-GB" sz="900" b="0" i="1" u="none" strike="noStrike" kern="1200" baseline="0" dirty="0">
                <a:solidFill>
                  <a:schemeClr val="tx1"/>
                </a:solidFill>
                <a:latin typeface="Segoe UI Light"/>
                <a:ea typeface="+mn-ea"/>
                <a:cs typeface="+mn-cs"/>
              </a:rPr>
              <a:t> </a:t>
            </a:r>
            <a:r>
              <a:rPr lang="en-GB" sz="900" b="0" i="0" u="none" strike="noStrike" kern="1200" baseline="0" dirty="0">
                <a:solidFill>
                  <a:schemeClr val="tx1"/>
                </a:solidFill>
                <a:latin typeface="Segoe UI Light"/>
                <a:ea typeface="+mn-ea"/>
                <a:cs typeface="+mn-cs"/>
              </a:rPr>
              <a:t>for the statement that created the row. If the same row is then accessed again by the same statement, it can be skipped. </a:t>
            </a:r>
          </a:p>
          <a:p>
            <a:endParaRPr lang="en-GB" sz="900" b="0" i="0" u="none" strike="noStrike" kern="1200" baseline="0" dirty="0">
              <a:solidFill>
                <a:schemeClr val="tx1"/>
              </a:solidFill>
              <a:latin typeface="Segoe UI Light"/>
              <a:ea typeface="+mn-ea"/>
              <a:cs typeface="+mn-cs"/>
            </a:endParaRPr>
          </a:p>
          <a:p>
            <a:r>
              <a:rPr lang="en-GB" sz="900" dirty="0"/>
              <a:t>Finally, the header contains a two-byte value (</a:t>
            </a:r>
            <a:r>
              <a:rPr lang="en-GB" sz="900" i="1" dirty="0" err="1"/>
              <a:t>idxLinkCount</a:t>
            </a:r>
            <a:r>
              <a:rPr lang="en-GB" sz="900" dirty="0"/>
              <a:t>) which is really a reference count indicating how many indexes reference this row. Following the </a:t>
            </a:r>
            <a:r>
              <a:rPr lang="en-GB" sz="900" i="1" dirty="0" err="1"/>
              <a:t>idxLinkCount</a:t>
            </a:r>
            <a:r>
              <a:rPr lang="en-GB" sz="900" i="1" dirty="0"/>
              <a:t> </a:t>
            </a:r>
            <a:r>
              <a:rPr lang="en-GB" sz="900" dirty="0"/>
              <a:t>value is a set of index pointers, which will be described in the next section. The number of pointers is equal to the number of indexes. The reference value of 1 that a row starts with is needed so the row can be referenced by the garbage collection (GC) mechanism even if the row is no longer connected to any indexes. The GC is considered the ‘owner’ of the initial reference. </a:t>
            </a:r>
          </a:p>
          <a:p>
            <a:r>
              <a:rPr lang="en-GB" sz="900" dirty="0"/>
              <a:t>As mentioned, there is a pointer for each index on the table, and it is these pointers plus the index data structures that connect the rows together. There are no other structures for combining rows into a table other than to link them together with the index pointers. This creates the requirement that all memory-optimized tables must have at least one index on them. Also, since the number of pointers is part of the row structure, and rows are never modified, all indexes must be defined at the time your memory-optimized table is created.</a:t>
            </a:r>
          </a:p>
          <a:p>
            <a:endParaRPr lang="en-US" sz="900" dirty="0"/>
          </a:p>
          <a:p>
            <a:r>
              <a:rPr lang="en-US" sz="900" b="1" dirty="0"/>
              <a:t>Payload</a:t>
            </a:r>
          </a:p>
          <a:p>
            <a:r>
              <a:rPr lang="en-GB" sz="900" dirty="0"/>
              <a:t>The payload is the row itself, containing the key columns plus all the other columns in the row. (So this means that all indexes on a memory-optimized table are actually covering indexes.) The payload format can vary depending on the table. As mentioned earlier in the section on creating tables, the In-Memory OLTP compiler generates the DLLs for table operations, and as long as it knows the payload format used when inserting rows into a table, it can also generate the appropriate commands for all row operations. </a:t>
            </a:r>
          </a:p>
          <a:p>
            <a:endParaRPr lang="en-GB" sz="900" b="0" i="0" u="none" strike="noStrike" kern="1200" baseline="0" dirty="0">
              <a:solidFill>
                <a:schemeClr val="tx1"/>
              </a:solidFill>
              <a:latin typeface="Segoe UI Light"/>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72</a:t>
            </a:fld>
            <a:endParaRPr lang="en-US" noProof="0"/>
          </a:p>
        </p:txBody>
      </p:sp>
    </p:spTree>
    <p:extLst>
      <p:ext uri="{BB962C8B-B14F-4D97-AF65-F5344CB8AC3E}">
        <p14:creationId xmlns:p14="http://schemas.microsoft.com/office/powerpoint/2010/main" val="25095433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animated slide is to show the sequence of events, and how they modify the table contents.</a:t>
            </a:r>
          </a:p>
          <a:p>
            <a:endParaRPr lang="en-US" dirty="0"/>
          </a:p>
          <a:p>
            <a:pPr marL="228600" indent="-228600">
              <a:buFont typeface="+mj-lt"/>
              <a:buAutoNum type="arabicPeriod"/>
            </a:pPr>
            <a:r>
              <a:rPr lang="en-US" dirty="0"/>
              <a:t>Sequence starts showing table with 2 rows.</a:t>
            </a:r>
          </a:p>
          <a:p>
            <a:pPr marL="228600" indent="-228600">
              <a:buFont typeface="+mj-lt"/>
              <a:buAutoNum type="arabicPeriod"/>
            </a:pPr>
            <a:r>
              <a:rPr lang="en-US" dirty="0"/>
              <a:t>A HASH index on NAME is shown, displaying entries on the index and the corresponding pointer to memory location.</a:t>
            </a:r>
          </a:p>
          <a:p>
            <a:pPr lvl="1"/>
            <a:r>
              <a:rPr lang="en-US" dirty="0"/>
              <a:t>We can see: </a:t>
            </a:r>
          </a:p>
          <a:p>
            <a:pPr marL="381762" lvl="1" indent="-171450">
              <a:buFontTx/>
              <a:buChar char="-"/>
            </a:pPr>
            <a:r>
              <a:rPr lang="en-US" dirty="0"/>
              <a:t>Row with value </a:t>
            </a:r>
            <a:r>
              <a:rPr lang="en-US" b="1" dirty="0"/>
              <a:t>John</a:t>
            </a:r>
            <a:r>
              <a:rPr lang="en-US" b="0" dirty="0"/>
              <a:t> points to a row that was created at instant #50</a:t>
            </a:r>
          </a:p>
          <a:p>
            <a:pPr marL="381762" lvl="1" indent="-171450">
              <a:buFontTx/>
              <a:buChar char="-"/>
            </a:pPr>
            <a:r>
              <a:rPr lang="en-US" b="0" dirty="0"/>
              <a:t>Row with value </a:t>
            </a:r>
            <a:r>
              <a:rPr lang="en-US" b="1" dirty="0"/>
              <a:t>Susan</a:t>
            </a:r>
            <a:r>
              <a:rPr lang="en-US" b="0" dirty="0"/>
              <a:t> points to a row that was created at instant #90</a:t>
            </a:r>
          </a:p>
          <a:p>
            <a:pPr marL="228600" lvl="0" indent="-228600">
              <a:buFont typeface="+mj-lt"/>
              <a:buAutoNum type="arabicPeriod"/>
            </a:pPr>
            <a:r>
              <a:rPr lang="en-US" b="0" dirty="0"/>
              <a:t>At instant #99 a statement within a transaction uses a SELECT statement to retrieve row = </a:t>
            </a:r>
            <a:r>
              <a:rPr lang="en-US" b="1" dirty="0"/>
              <a:t>John</a:t>
            </a:r>
            <a:endParaRPr lang="en-US" b="0" dirty="0"/>
          </a:p>
          <a:p>
            <a:pPr marL="210312" lvl="1" indent="0">
              <a:buFontTx/>
              <a:buNone/>
            </a:pPr>
            <a:r>
              <a:rPr lang="en-US" b="0" dirty="0"/>
              <a:t>As row </a:t>
            </a:r>
            <a:r>
              <a:rPr lang="en-US" b="1" dirty="0"/>
              <a:t>John </a:t>
            </a:r>
            <a:r>
              <a:rPr lang="en-US" b="0" dirty="0"/>
              <a:t>is valid from </a:t>
            </a:r>
            <a:r>
              <a:rPr lang="en-US" b="1" dirty="0"/>
              <a:t>instant #50 to #Infinite</a:t>
            </a:r>
            <a:r>
              <a:rPr lang="en-US" b="0" dirty="0"/>
              <a:t>, that row is returned</a:t>
            </a:r>
          </a:p>
          <a:p>
            <a:pPr marL="228600" lvl="0" indent="-228600">
              <a:buFont typeface="+mj-lt"/>
              <a:buAutoNum type="arabicPeriod"/>
            </a:pPr>
            <a:r>
              <a:rPr lang="en-US" b="0" dirty="0"/>
              <a:t>At instant #100 a statement within a transaction uses an UPDATE to modify row = </a:t>
            </a:r>
            <a:r>
              <a:rPr lang="en-US" b="1" dirty="0"/>
              <a:t>John</a:t>
            </a:r>
            <a:r>
              <a:rPr lang="en-US" b="0" dirty="0"/>
              <a:t>, to CITY = ‘</a:t>
            </a:r>
            <a:r>
              <a:rPr lang="en-US" b="1" dirty="0"/>
              <a:t>Prague</a:t>
            </a:r>
            <a:r>
              <a:rPr lang="en-US" b="0" dirty="0"/>
              <a:t>’</a:t>
            </a:r>
          </a:p>
          <a:p>
            <a:pPr marL="210312" marR="0" lvl="1" indent="0" algn="l" defTabSz="914400" rtl="0" eaLnBrk="1" fontAlgn="auto" latinLnBrk="0" hangingPunct="1">
              <a:lnSpc>
                <a:spcPct val="90000"/>
              </a:lnSpc>
              <a:spcBef>
                <a:spcPts val="333"/>
              </a:spcBef>
              <a:spcAft>
                <a:spcPts val="0"/>
              </a:spcAft>
              <a:buClrTx/>
              <a:buSzTx/>
              <a:buFontTx/>
              <a:buNone/>
              <a:tabLst/>
              <a:defRPr/>
            </a:pPr>
            <a:r>
              <a:rPr lang="en-US" b="0" dirty="0"/>
              <a:t>This update does not affect the original row as it is involved on an open transaction.</a:t>
            </a:r>
          </a:p>
          <a:p>
            <a:pPr marL="210312" marR="0" lvl="1" indent="0" algn="l" defTabSz="914400" rtl="0" eaLnBrk="1" fontAlgn="auto" latinLnBrk="0" hangingPunct="1">
              <a:lnSpc>
                <a:spcPct val="90000"/>
              </a:lnSpc>
              <a:spcBef>
                <a:spcPts val="333"/>
              </a:spcBef>
              <a:spcAft>
                <a:spcPts val="0"/>
              </a:spcAft>
              <a:buClrTx/>
              <a:buSzTx/>
              <a:buFontTx/>
              <a:buNone/>
              <a:tabLst/>
              <a:defRPr/>
            </a:pPr>
            <a:r>
              <a:rPr lang="en-US" b="0" dirty="0"/>
              <a:t>Instead, it changes the </a:t>
            </a:r>
            <a:r>
              <a:rPr lang="en-US" b="1" dirty="0"/>
              <a:t>END TIMESTAMP</a:t>
            </a:r>
            <a:r>
              <a:rPr lang="en-US" b="0" dirty="0"/>
              <a:t> </a:t>
            </a:r>
            <a:r>
              <a:rPr lang="en-US" b="1" dirty="0"/>
              <a:t>from #INFINITE to #100</a:t>
            </a:r>
            <a:r>
              <a:rPr lang="en-US" b="0" dirty="0"/>
              <a:t> and creates a version of the original row, with </a:t>
            </a:r>
          </a:p>
          <a:p>
            <a:pPr marL="210312" marR="0" lvl="1" indent="0" algn="l" defTabSz="914400" rtl="0" eaLnBrk="1" fontAlgn="auto" latinLnBrk="0" hangingPunct="1">
              <a:lnSpc>
                <a:spcPct val="90000"/>
              </a:lnSpc>
              <a:spcBef>
                <a:spcPts val="333"/>
              </a:spcBef>
              <a:spcAft>
                <a:spcPts val="0"/>
              </a:spcAft>
              <a:buClrTx/>
              <a:buSzTx/>
              <a:buFontTx/>
              <a:buNone/>
              <a:tabLst/>
              <a:defRPr/>
            </a:pPr>
            <a:r>
              <a:rPr lang="en-US" b="1" dirty="0"/>
              <a:t>START TIMESTAMP</a:t>
            </a:r>
            <a:r>
              <a:rPr lang="en-US" b="0" dirty="0"/>
              <a:t> #100 with </a:t>
            </a:r>
            <a:r>
              <a:rPr lang="en-US" b="1" dirty="0"/>
              <a:t>END TIMESTAMP</a:t>
            </a:r>
            <a:r>
              <a:rPr lang="en-US" b="0" dirty="0"/>
              <a:t> </a:t>
            </a:r>
            <a:r>
              <a:rPr lang="en-US" b="1" dirty="0"/>
              <a:t>set to #INFINITE </a:t>
            </a:r>
          </a:p>
          <a:p>
            <a:pPr marL="228600" marR="0" lvl="0" indent="-228600" algn="l" defTabSz="914400" rtl="0" eaLnBrk="1" fontAlgn="auto" latinLnBrk="0" hangingPunct="1">
              <a:lnSpc>
                <a:spcPct val="90000"/>
              </a:lnSpc>
              <a:spcBef>
                <a:spcPts val="333"/>
              </a:spcBef>
              <a:spcAft>
                <a:spcPts val="0"/>
              </a:spcAft>
              <a:buClrTx/>
              <a:buSzTx/>
              <a:buFont typeface="+mj-lt"/>
              <a:buAutoNum type="arabicPeriod"/>
              <a:tabLst/>
              <a:defRPr/>
            </a:pPr>
            <a:r>
              <a:rPr lang="en-US" b="0" dirty="0"/>
              <a:t>Internally SQL moves the pointer on HASH INDEX for value </a:t>
            </a:r>
            <a:r>
              <a:rPr lang="en-US" b="1" dirty="0"/>
              <a:t>John</a:t>
            </a:r>
            <a:r>
              <a:rPr lang="en-US" b="0" dirty="0"/>
              <a:t> to point to the new row</a:t>
            </a:r>
          </a:p>
          <a:p>
            <a:pPr marL="228600" marR="0" lvl="0" indent="-228600" algn="l" defTabSz="914400" rtl="0" eaLnBrk="1" fontAlgn="auto" latinLnBrk="0" hangingPunct="1">
              <a:lnSpc>
                <a:spcPct val="90000"/>
              </a:lnSpc>
              <a:spcBef>
                <a:spcPts val="333"/>
              </a:spcBef>
              <a:spcAft>
                <a:spcPts val="0"/>
              </a:spcAft>
              <a:buClrTx/>
              <a:buSzTx/>
              <a:buFont typeface="+mj-lt"/>
              <a:buAutoNum type="arabicPeriod"/>
              <a:tabLst/>
              <a:defRPr/>
            </a:pPr>
            <a:r>
              <a:rPr lang="en-US" b="0" dirty="0"/>
              <a:t>As Transaction started at instant #99 has completed, an internal background process deallocates the stale row (50, 100)</a:t>
            </a:r>
          </a:p>
          <a:p>
            <a:pPr marL="0" marR="0" lvl="0" indent="0" algn="just" defTabSz="914400" rtl="0" eaLnBrk="1" fontAlgn="auto" latinLnBrk="0" hangingPunct="1">
              <a:lnSpc>
                <a:spcPct val="90000"/>
              </a:lnSpc>
              <a:spcBef>
                <a:spcPts val="333"/>
              </a:spcBef>
              <a:spcAft>
                <a:spcPts val="0"/>
              </a:spcAft>
              <a:buClrTx/>
              <a:buSzTx/>
              <a:buFontTx/>
              <a:buNone/>
              <a:tabLst/>
              <a:defRPr/>
            </a:pPr>
            <a:endParaRPr lang="en-US" b="0" dirty="0"/>
          </a:p>
          <a:p>
            <a:pPr marL="0" indent="0">
              <a:buFontTx/>
              <a:buNone/>
            </a:pPr>
            <a:endParaRPr lang="en-US" b="0" dirty="0"/>
          </a:p>
          <a:p>
            <a:endParaRPr lang="en-US"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73</a:t>
            </a:fld>
            <a:endParaRPr lang="en-US" noProof="0"/>
          </a:p>
        </p:txBody>
      </p:sp>
    </p:spTree>
    <p:extLst>
      <p:ext uri="{BB962C8B-B14F-4D97-AF65-F5344CB8AC3E}">
        <p14:creationId xmlns:p14="http://schemas.microsoft.com/office/powerpoint/2010/main" val="7637915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Indexes are used for efficiently accessing data in SQL Server tables. Specifying the right indexes can dramatically improve query performance. Consider, for example, the query:</a:t>
            </a:r>
          </a:p>
          <a:p>
            <a:endParaRPr lang="en-GB"/>
          </a:p>
          <a:p>
            <a:r>
              <a:rPr lang="en-GB">
                <a:solidFill>
                  <a:srgbClr val="0000FF"/>
                </a:solidFill>
                <a:latin typeface="Consolas" panose="020B0609020204030204" pitchFamily="49" charset="0"/>
              </a:rPr>
              <a:t>SELECT</a:t>
            </a:r>
            <a:r>
              <a:rPr lang="en-GB">
                <a:solidFill>
                  <a:prstClr val="black"/>
                </a:solidFill>
                <a:latin typeface="Consolas" panose="020B0609020204030204" pitchFamily="49" charset="0"/>
              </a:rPr>
              <a:t> </a:t>
            </a:r>
            <a:r>
              <a:rPr lang="en-GB">
                <a:solidFill>
                  <a:srgbClr val="008080"/>
                </a:solidFill>
                <a:latin typeface="Consolas" panose="020B0609020204030204" pitchFamily="49" charset="0"/>
              </a:rPr>
              <a:t>c1</a:t>
            </a:r>
            <a:r>
              <a:rPr lang="en-GB">
                <a:solidFill>
                  <a:srgbClr val="808080"/>
                </a:solidFill>
                <a:latin typeface="Consolas" panose="020B0609020204030204" pitchFamily="49" charset="0"/>
              </a:rPr>
              <a:t>,</a:t>
            </a:r>
            <a:r>
              <a:rPr lang="en-GB">
                <a:solidFill>
                  <a:prstClr val="black"/>
                </a:solidFill>
                <a:latin typeface="Consolas" panose="020B0609020204030204" pitchFamily="49" charset="0"/>
              </a:rPr>
              <a:t> </a:t>
            </a:r>
            <a:r>
              <a:rPr lang="en-GB">
                <a:solidFill>
                  <a:srgbClr val="008080"/>
                </a:solidFill>
                <a:latin typeface="Consolas" panose="020B0609020204030204" pitchFamily="49" charset="0"/>
              </a:rPr>
              <a:t>c2</a:t>
            </a:r>
            <a:r>
              <a:rPr lang="en-GB">
                <a:solidFill>
                  <a:prstClr val="black"/>
                </a:solidFill>
                <a:latin typeface="Consolas" panose="020B0609020204030204" pitchFamily="49" charset="0"/>
              </a:rPr>
              <a:t> </a:t>
            </a:r>
            <a:r>
              <a:rPr lang="en-GB">
                <a:solidFill>
                  <a:srgbClr val="0000FF"/>
                </a:solidFill>
                <a:latin typeface="Consolas" panose="020B0609020204030204" pitchFamily="49" charset="0"/>
              </a:rPr>
              <a:t>FROM</a:t>
            </a:r>
            <a:r>
              <a:rPr lang="en-GB">
                <a:solidFill>
                  <a:prstClr val="black"/>
                </a:solidFill>
                <a:latin typeface="Consolas" panose="020B0609020204030204" pitchFamily="49" charset="0"/>
              </a:rPr>
              <a:t> </a:t>
            </a:r>
            <a:r>
              <a:rPr lang="en-GB">
                <a:solidFill>
                  <a:srgbClr val="008080"/>
                </a:solidFill>
                <a:latin typeface="Consolas" panose="020B0609020204030204" pitchFamily="49" charset="0"/>
              </a:rPr>
              <a:t>t</a:t>
            </a:r>
            <a:r>
              <a:rPr lang="en-GB">
                <a:solidFill>
                  <a:prstClr val="black"/>
                </a:solidFill>
                <a:latin typeface="Consolas" panose="020B0609020204030204" pitchFamily="49" charset="0"/>
              </a:rPr>
              <a:t> </a:t>
            </a:r>
            <a:r>
              <a:rPr lang="en-GB">
                <a:solidFill>
                  <a:srgbClr val="0000FF"/>
                </a:solidFill>
                <a:latin typeface="Consolas" panose="020B0609020204030204" pitchFamily="49" charset="0"/>
              </a:rPr>
              <a:t>WHERE</a:t>
            </a:r>
            <a:r>
              <a:rPr lang="en-GB">
                <a:solidFill>
                  <a:prstClr val="black"/>
                </a:solidFill>
                <a:latin typeface="Consolas" panose="020B0609020204030204" pitchFamily="49" charset="0"/>
              </a:rPr>
              <a:t> </a:t>
            </a:r>
            <a:r>
              <a:rPr lang="en-GB">
                <a:solidFill>
                  <a:srgbClr val="008080"/>
                </a:solidFill>
                <a:latin typeface="Consolas" panose="020B0609020204030204" pitchFamily="49" charset="0"/>
              </a:rPr>
              <a:t>c1</a:t>
            </a:r>
            <a:r>
              <a:rPr lang="en-GB">
                <a:solidFill>
                  <a:prstClr val="black"/>
                </a:solidFill>
                <a:latin typeface="Consolas" panose="020B0609020204030204" pitchFamily="49" charset="0"/>
              </a:rPr>
              <a:t> </a:t>
            </a:r>
            <a:r>
              <a:rPr lang="en-GB">
                <a:solidFill>
                  <a:srgbClr val="808080"/>
                </a:solidFill>
                <a:latin typeface="Consolas" panose="020B0609020204030204" pitchFamily="49" charset="0"/>
              </a:rPr>
              <a:t>=</a:t>
            </a:r>
            <a:r>
              <a:rPr lang="en-GB">
                <a:solidFill>
                  <a:prstClr val="black"/>
                </a:solidFill>
                <a:latin typeface="Consolas" panose="020B0609020204030204" pitchFamily="49" charset="0"/>
              </a:rPr>
              <a:t> 1</a:t>
            </a:r>
            <a:r>
              <a:rPr lang="en-GB">
                <a:solidFill>
                  <a:srgbClr val="808080"/>
                </a:solidFill>
                <a:latin typeface="Consolas" panose="020B0609020204030204" pitchFamily="49" charset="0"/>
              </a:rPr>
              <a:t>;</a:t>
            </a:r>
          </a:p>
          <a:p>
            <a:endParaRPr lang="en-GB"/>
          </a:p>
          <a:p>
            <a:r>
              <a:rPr lang="en-GB"/>
              <a:t>If there is no index on column c1, SQL Server will need to scan the entire table t, and then filter on the rows that satisfy the condition c1=1. However, if t has an index on column c1, SQL Server can seek directly on the value 1 and retrieve the rows.</a:t>
            </a:r>
          </a:p>
          <a:p>
            <a:r>
              <a:rPr lang="en-GB"/>
              <a:t>When searching for records that have a specific value, or range of values, for one or more columns in the table, SQL Server can use an index on those columns to quickly locate the corresponding records. Both disk-based and memory-optimized tables benefit from indexes. There are, however, certain differences between index structures that need to be considered when using memory-optimized tables. (Indexes on memory-optimized tables are referred to as memory-optimized indexes.) </a:t>
            </a:r>
          </a:p>
          <a:p>
            <a:endParaRPr lang="en-GB"/>
          </a:p>
          <a:p>
            <a:r>
              <a:rPr lang="en-GB"/>
              <a:t>Some of the key differences are:</a:t>
            </a:r>
          </a:p>
          <a:p>
            <a:pPr marL="171450" indent="-171450">
              <a:buFont typeface="Arial" panose="020B0604020202020204" pitchFamily="34" charset="0"/>
              <a:buChar char="•"/>
            </a:pPr>
            <a:r>
              <a:rPr lang="en-GB"/>
              <a:t>Memory-optimized indexes must be created with CREATE TABLE (SQL Server). Disk-based indexes can be created with CREATE TABLE and CREATE INDEX.</a:t>
            </a:r>
          </a:p>
          <a:p>
            <a:pPr marL="171450" indent="-171450">
              <a:buFont typeface="Arial" panose="020B0604020202020204" pitchFamily="34" charset="0"/>
              <a:buChar char="•"/>
            </a:pPr>
            <a:r>
              <a:rPr lang="en-GB"/>
              <a:t>Memory-optimized indexes exist only in memory. Index structures are not persisted to disk and index operations are not logged in the transaction log. The index structure is created when the memory-optimized table is created in memory, both during CREATE TABLE and during database startup.</a:t>
            </a:r>
          </a:p>
          <a:p>
            <a:pPr marL="171450" indent="-171450">
              <a:buFont typeface="Arial" panose="020B0604020202020204" pitchFamily="34" charset="0"/>
              <a:buChar char="•"/>
            </a:pPr>
            <a:r>
              <a:rPr lang="en-GB"/>
              <a:t>Memory-optimized indexes are inherently covering. Covering means that all columns are virtually included in the index and bookmark lookups are not needed for memory-optimized tables. Rather than a reference to the primary key, memory-optimized indexes simply contain a memory pointer to the actual row in the table data structure.</a:t>
            </a:r>
          </a:p>
          <a:p>
            <a:pPr marL="171450" indent="-171450">
              <a:buFont typeface="Arial" panose="020B0604020202020204" pitchFamily="34" charset="0"/>
              <a:buChar char="•"/>
            </a:pPr>
            <a:r>
              <a:rPr lang="en-GB"/>
              <a:t>Fragmentation and fillfactor do not apply to memory-optimized indexes. In disk-based indexes, fragmentation refers to pages in the B-tree being written to disk out-of-order. Memory-optimized indexes are not written to or read from disk. Fillfactor in disk-based B-tree indexes refers to the degree to which the physical page structures are filled with actual data. The memory-optimized index structures do not have fixed-size pages.</a:t>
            </a:r>
          </a:p>
          <a:p>
            <a:endParaRPr lang="en-GB"/>
          </a:p>
          <a:p>
            <a:r>
              <a:rPr lang="en-GB"/>
              <a:t>There are two types of memory-optimized indexes:</a:t>
            </a:r>
          </a:p>
          <a:p>
            <a:pPr marL="171450" indent="-171450">
              <a:buFont typeface="Arial" panose="020B0604020202020204" pitchFamily="34" charset="0"/>
              <a:buChar char="•"/>
            </a:pPr>
            <a:r>
              <a:rPr lang="en-GB"/>
              <a:t>Nonclustered hash indexes, which are made for point lookups. For more information about hash indexes, see Hash Indexes.</a:t>
            </a:r>
          </a:p>
          <a:p>
            <a:pPr marL="171450" indent="-171450">
              <a:buFont typeface="Arial" panose="020B0604020202020204" pitchFamily="34" charset="0"/>
              <a:buChar char="•"/>
            </a:pPr>
            <a:r>
              <a:rPr lang="en-GB"/>
              <a:t>Nonclustered indexes, which are made for range scans and ordered scans.</a:t>
            </a:r>
          </a:p>
          <a:p>
            <a:endParaRPr lang="en-GB"/>
          </a:p>
          <a:p>
            <a:endParaRPr lang="en-GB"/>
          </a:p>
          <a:p>
            <a:r>
              <a:rPr lang="en-GB"/>
              <a:t>With a hash index, data is accessed through an in-memory hash table. Hash indexes do not have pages and are always of a fixed size. However, a hash index can have empty hash buckets, which result in limited wasted space. The values returned from a query using a hash index are not sorted. Hash indexes are optimized for index seeks on equality predicates and also support full index scans.</a:t>
            </a:r>
          </a:p>
          <a:p>
            <a:endParaRPr lang="en-GB"/>
          </a:p>
          <a:p>
            <a:r>
              <a:rPr lang="en-GB"/>
              <a:t>Each index consumes memory. Hash indexes consume a fixed amount of memory, which is a function of the bucket count. For nonclustered indexes, memory consumption is a function of the row count and the size of the index key columns, with some additional overhead depending on the workload. Memory for memory-optimized indexes is in addition to and separate from the memory used to store rows in memory-optimized tables.</a:t>
            </a:r>
          </a:p>
          <a:p>
            <a:endParaRPr lang="en-GB"/>
          </a:p>
          <a:p>
            <a:r>
              <a:rPr lang="en-GB"/>
              <a:t>If you use a hash index and the number of unique index keys is 100 times (or more) than the row count, you should either make the bucket_count larger to avoid long row chains or use a nonclustered index instead.</a:t>
            </a:r>
          </a:p>
          <a:p>
            <a:endParaRPr lang="en-GB"/>
          </a:p>
          <a:p>
            <a:endParaRPr lang="en-GB"/>
          </a:p>
          <a:p>
            <a:endParaRPr lang="en-GB"/>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74</a:t>
            </a:fld>
            <a:endParaRPr lang="en-US" noProof="0"/>
          </a:p>
        </p:txBody>
      </p:sp>
    </p:spTree>
    <p:extLst>
      <p:ext uri="{BB962C8B-B14F-4D97-AF65-F5344CB8AC3E}">
        <p14:creationId xmlns:p14="http://schemas.microsoft.com/office/powerpoint/2010/main" val="16381383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https://docs.microsoft.com/en-us/sql/relational-databases/in-memory-oltp/hash-indexes-for-memory-optimized-tables?view=sql-server-ver15</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76</a:t>
            </a:fld>
            <a:endParaRPr lang="en-US" noProof="0"/>
          </a:p>
        </p:txBody>
      </p:sp>
    </p:spTree>
    <p:extLst>
      <p:ext uri="{BB962C8B-B14F-4D97-AF65-F5344CB8AC3E}">
        <p14:creationId xmlns:p14="http://schemas.microsoft.com/office/powerpoint/2010/main" val="16036180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hash function is applied to the index key columns and the result of the function determines what bucket that key falls into. If multiple key values hash to the same value ( a collision), they fall in the same bucket. Each bucket has a pointer to rows whose hashed key values are mapped to that bucket. </a:t>
            </a:r>
          </a:p>
          <a:p>
            <a:endParaRPr lang="en-US"/>
          </a:p>
          <a:p>
            <a:r>
              <a:rPr lang="en-US"/>
              <a:t>The bucket count should be set to between one and two times the maximum expected number of distinct values in the index key. However, anything greater than 1/5 and less than 5 times the expected unique key values is usable. For very large tables, a large bucket count for all indexes can consume a significant amount of memory and may not significantly affect performance. The bucket count will internally be rounded up to the next power of two. So, choosing a bucket count of (2^N) + 1 will result in a bucket count of 2^(N + 1). In some cases, this could use a lot of additional extra memory.</a:t>
            </a:r>
          </a:p>
          <a:p>
            <a:endParaRPr lang="en-US"/>
          </a:p>
          <a:p>
            <a:r>
              <a:rPr lang="en-US"/>
              <a:t>For the primary key index, the number of distinct values in the key is the same as the cardinality of the table.</a:t>
            </a:r>
          </a:p>
          <a:p>
            <a:endParaRPr lang="en-US"/>
          </a:p>
          <a:p>
            <a:r>
              <a:rPr lang="en-US"/>
              <a:t>To achieve the best performance for hash indexes, you must balance the amount of memory allocated to the hash table and the number of distinct values in the index key. There is also a balance between the performance of point lookups and table scans.</a:t>
            </a:r>
          </a:p>
          <a:p>
            <a:endParaRPr lang="en-US"/>
          </a:p>
          <a:p>
            <a:r>
              <a:rPr lang="en-US"/>
              <a:t>The higher the bucket_count value, the more empty buckets there will be in the index. This has an impact on memory usage (8 bytes per bucket) and the performance of table scans, as each bucket is scanned as part of a table scan.</a:t>
            </a:r>
          </a:p>
          <a:p>
            <a:r>
              <a:rPr lang="en-US"/>
              <a:t>The lower the bucket count, the more values are assigned to a single bucket. This decreases performance for point lookups and inserts, because SQL Server may need to traverse several values in a single bucket to find the value specified by the search predicate.</a:t>
            </a:r>
          </a:p>
          <a:p>
            <a:endParaRPr lang="en-US"/>
          </a:p>
          <a:p>
            <a:r>
              <a:rPr lang="en-US"/>
              <a:t>If the bucket count is significantly (ten times) lower than the number of unique index keys, there will be many buckets that have multiple index keys. This degrades performance of most DML operations, particularly point lookups (lookups of individual index keys). For example, you may see poor performance of SELECT queries and UPDATE and DELETE operations with equality predicates matching the index key columns in the WHERE clause.</a:t>
            </a:r>
          </a:p>
          <a:p>
            <a:endParaRPr lang="en-US"/>
          </a:p>
          <a:p>
            <a:r>
              <a:rPr lang="en-US"/>
              <a:t>For more details: </a:t>
            </a:r>
            <a:r>
              <a:rPr lang="en-US">
                <a:hlinkClick r:id="rId3"/>
              </a:rPr>
              <a:t>http://technet.microsoft.com/en-us/library/dn494956(v=sql.120).aspx</a:t>
            </a:r>
            <a:r>
              <a:rPr lang="en-US"/>
              <a:t> </a:t>
            </a:r>
          </a:p>
          <a:p>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77</a:t>
            </a:fld>
            <a:endParaRPr lang="en-US" noProof="0"/>
          </a:p>
        </p:txBody>
      </p:sp>
    </p:spTree>
    <p:extLst>
      <p:ext uri="{BB962C8B-B14F-4D97-AF65-F5344CB8AC3E}">
        <p14:creationId xmlns:p14="http://schemas.microsoft.com/office/powerpoint/2010/main" val="25831901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a row is inserted, the hash function is applied to the index key at insert time and it determines what bucket that will reside in. If there is a hash collision due to either a duplicate key value or another key value hashing to the same value, that row is inserted into the chain ( the order is not important and is subject to change) to which the bucket points.</a:t>
            </a:r>
          </a:p>
          <a:p>
            <a:endParaRPr lang="en-US"/>
          </a:p>
          <a:p>
            <a:r>
              <a:rPr lang="en-US"/>
              <a:t>As discussed in the row format, there is a Begin Timestamp added to every inserted row which is the timestamp of that corresponding transaction, and the end timestamp is kept at infinity which determines that this is the latest row version.</a:t>
            </a:r>
          </a:p>
          <a:p>
            <a:endParaRPr lang="en-US"/>
          </a:p>
          <a:p>
            <a:r>
              <a:rPr lang="en-US"/>
              <a:t>Multiple hash indexes could have pointers to the same rows.</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78</a:t>
            </a:fld>
            <a:endParaRPr lang="en-US" noProof="0"/>
          </a:p>
        </p:txBody>
      </p:sp>
    </p:spTree>
    <p:extLst>
      <p:ext uri="{BB962C8B-B14F-4D97-AF65-F5344CB8AC3E}">
        <p14:creationId xmlns:p14="http://schemas.microsoft.com/office/powerpoint/2010/main" val="6451919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GB" sz="900" b="0" i="0" u="none" strike="noStrike" kern="1200" baseline="0">
                <a:solidFill>
                  <a:schemeClr val="tx1"/>
                </a:solidFill>
                <a:latin typeface="Segoe UI Light"/>
                <a:ea typeface="+mn-ea"/>
                <a:cs typeface="+mn-cs"/>
              </a:rPr>
              <a:t>Transaction TX1 first locates &lt;Susan, Bogota&gt; via one of the indexes. To delete the row, the end timestamp on the row is set to 150 with an extra flag bit indicating that the value is a transaction ID. Any other transaction that now attempts to access the row finds that the end timestamp contains a transaction ID (150) which indicates that the row may have been deleted. It then locates TX1 in the transaction map and checks if transaction TX1 is still active to determine if the deletion of &lt;Susan, Bogota&gt; has been completed or not. </a:t>
            </a:r>
            <a:endParaRPr lang="en-GB"/>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79</a:t>
            </a:fld>
            <a:endParaRPr lang="en-US" noProof="0"/>
          </a:p>
        </p:txBody>
      </p:sp>
    </p:spTree>
    <p:extLst>
      <p:ext uri="{BB962C8B-B14F-4D97-AF65-F5344CB8AC3E}">
        <p14:creationId xmlns:p14="http://schemas.microsoft.com/office/powerpoint/2010/main" val="4128005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12</a:t>
            </a:fld>
            <a:endParaRPr lang="en-US" noProof="0" dirty="0"/>
          </a:p>
        </p:txBody>
      </p:sp>
    </p:spTree>
    <p:extLst>
      <p:ext uri="{BB962C8B-B14F-4D97-AF65-F5344CB8AC3E}">
        <p14:creationId xmlns:p14="http://schemas.microsoft.com/office/powerpoint/2010/main" val="11272056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900" b="0" i="0" u="none" strike="noStrike" kern="1200" baseline="0">
                <a:solidFill>
                  <a:schemeClr val="tx1"/>
                </a:solidFill>
                <a:latin typeface="Segoe UI Light"/>
                <a:ea typeface="+mn-ea"/>
                <a:cs typeface="+mn-cs"/>
              </a:rPr>
              <a:t>Transaction T200 first locates &lt;John, </a:t>
            </a:r>
            <a:r>
              <a:rPr lang="en-US" sz="900">
                <a:solidFill>
                  <a:srgbClr val="505050"/>
                </a:solidFill>
              </a:rPr>
              <a:t>Prague</a:t>
            </a:r>
            <a:r>
              <a:rPr lang="en-GB" sz="900" b="0" i="0" u="none" strike="noStrike" kern="1200" baseline="0">
                <a:solidFill>
                  <a:schemeClr val="tx1"/>
                </a:solidFill>
                <a:latin typeface="Segoe UI Light"/>
                <a:ea typeface="+mn-ea"/>
                <a:cs typeface="+mn-cs"/>
              </a:rPr>
              <a:t>&gt; via one of the indexes on Name. To update the row, it is done as a delete followed by an update. So first the row with Timestamp 100 is deleted by marking its end timestamp to 200. Next a new row is created with timestamp 200 which has the value John and the city is updated to Beijing and this is linked to the old row.</a:t>
            </a:r>
          </a:p>
          <a:p>
            <a:endParaRPr lang="en-GB"/>
          </a:p>
          <a:p>
            <a:r>
              <a:rPr lang="en-GB"/>
              <a:t>Now</a:t>
            </a:r>
            <a:r>
              <a:rPr lang="en-GB" baseline="0"/>
              <a:t> since the updated City is changed from Prague to Beijing, the hash index on the city has to be updated too. In this example Beijing and Bogota hash to the same bucket in the hash table, so via that Beijing bucket, the new row with T200 is linked to the prior row T90,150 that is linked to the Beijing bucket in the hash index.</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80</a:t>
            </a:fld>
            <a:endParaRPr lang="en-US" noProof="0"/>
          </a:p>
        </p:txBody>
      </p:sp>
    </p:spTree>
    <p:extLst>
      <p:ext uri="{BB962C8B-B14F-4D97-AF65-F5344CB8AC3E}">
        <p14:creationId xmlns:p14="http://schemas.microsoft.com/office/powerpoint/2010/main" val="13231414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DELETE and UPDATE operations will generate row versions that will eventually become stale, which means they will no longer be visible to any transaction and these stale versions will slow down scans of index structures and create unused memory that needs to be reclaimed.  </a:t>
            </a:r>
          </a:p>
          <a:p>
            <a:r>
              <a:rPr lang="en-US"/>
              <a:t>The Garbage collection process is designed to clean up these stale rows. To determine which rows can be safely deleted, the system keeps track of the timestamp of the oldest active transaction running in the system, and uses this value to determine which rows are still potentially needed. Any rows that are not valid as of this point in time (that is, their end-timestamp is earlier than this time) are considered stale. Stale rows can be removed and their memory can be released back to the system. </a:t>
            </a:r>
          </a:p>
          <a:p>
            <a:endParaRPr lang="en-US"/>
          </a:p>
          <a:p>
            <a:endParaRPr lang="en-GB">
              <a:effectLst/>
            </a:endParaRPr>
          </a:p>
          <a:p>
            <a:r>
              <a:rPr lang="en-GB">
                <a:effectLst/>
              </a:rPr>
              <a:t>It is the responsibility of the Garbage Collector to reclaim the memory taken by stale row versions. Memory from the stale rows is reclaimed when a client transaction commits. Following the transaction commit and before releasing the CPU, a block of stale rows in the queue are released, freeing up that memory for re-use.</a:t>
            </a:r>
          </a:p>
          <a:p>
            <a:endParaRPr lang="en-GB">
              <a:effectLst/>
            </a:endParaRPr>
          </a:p>
          <a:p>
            <a:r>
              <a:rPr lang="en-GB">
                <a:effectLst/>
              </a:rPr>
              <a:t>As you use a memory optimized table in production, it is recommended that you monitor its memory usage so you can make adjustments and avoid OOM (Out of Memory) situations. We will cover Garbage</a:t>
            </a:r>
            <a:r>
              <a:rPr lang="en-GB" baseline="0">
                <a:effectLst/>
              </a:rPr>
              <a:t> collection internals in later lessons.</a:t>
            </a:r>
            <a:endParaRPr lang="en-GB"/>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81</a:t>
            </a:fld>
            <a:endParaRPr lang="en-US" noProof="0"/>
          </a:p>
        </p:txBody>
      </p:sp>
    </p:spTree>
    <p:extLst>
      <p:ext uri="{BB962C8B-B14F-4D97-AF65-F5344CB8AC3E}">
        <p14:creationId xmlns:p14="http://schemas.microsoft.com/office/powerpoint/2010/main" val="31723163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800" b="1" dirty="0"/>
              <a:t>Previous demonstration files are under E:\Archived. </a:t>
            </a:r>
          </a:p>
          <a:p>
            <a:endParaRPr lang="en-US" sz="800" b="1" dirty="0"/>
          </a:p>
          <a:p>
            <a:r>
              <a:rPr lang="en-US" sz="800" b="1" dirty="0"/>
              <a:t>You can open all the demonstrations by using the solutions file :</a:t>
            </a:r>
          </a:p>
          <a:p>
            <a:r>
              <a:rPr lang="en-US" sz="800" b="0" dirty="0"/>
              <a:t>E:\Demos\SQL_PTO_Optional_Demos.ssmssln</a:t>
            </a:r>
            <a:endParaRPr lang="en-US" sz="800" noProof="1">
              <a:solidFill>
                <a:prstClr val="black"/>
              </a:solidFill>
              <a:latin typeface="Segoe UI Light" pitchFamily="34" charset="0"/>
            </a:endParaRPr>
          </a:p>
          <a:p>
            <a:pPr lvl="0" defTabSz="914460">
              <a:lnSpc>
                <a:spcPct val="90000"/>
              </a:lnSpc>
              <a:spcAft>
                <a:spcPts val="333"/>
              </a:spcAft>
              <a:defRPr/>
            </a:pPr>
            <a:endParaRPr lang="en-US" sz="800" noProof="1">
              <a:solidFill>
                <a:prstClr val="black"/>
              </a:solidFill>
              <a:latin typeface="Segoe UI Light" pitchFamily="34" charset="0"/>
            </a:endParaRPr>
          </a:p>
          <a:p>
            <a:r>
              <a:rPr lang="en-US" sz="800" b="1" dirty="0"/>
              <a:t>Individual SQL demo file.</a:t>
            </a:r>
          </a:p>
          <a:p>
            <a:pPr lvl="0" defTabSz="914460">
              <a:lnSpc>
                <a:spcPct val="90000"/>
              </a:lnSpc>
              <a:spcAft>
                <a:spcPts val="333"/>
              </a:spcAft>
              <a:defRPr/>
            </a:pPr>
            <a:r>
              <a:rPr lang="en-US" sz="800" b="0" dirty="0"/>
              <a:t>E:\Demos\In Memory OLTP</a:t>
            </a:r>
            <a:r>
              <a:rPr lang="en-US" sz="800" i="1" noProof="1">
                <a:solidFill>
                  <a:prstClr val="black"/>
                </a:solidFill>
                <a:latin typeface="Segoe UI Light" pitchFamily="34" charset="0"/>
              </a:rPr>
              <a:t>\</a:t>
            </a:r>
          </a:p>
          <a:p>
            <a:pPr lvl="0" defTabSz="914460">
              <a:lnSpc>
                <a:spcPct val="90000"/>
              </a:lnSpc>
              <a:spcAft>
                <a:spcPts val="333"/>
              </a:spcAft>
              <a:defRPr/>
            </a:pPr>
            <a:endParaRPr lang="en-US" sz="882"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Run the script to create the database:</a:t>
            </a:r>
          </a:p>
          <a:p>
            <a:pPr lvl="0" defTabSz="914460">
              <a:lnSpc>
                <a:spcPct val="90000"/>
              </a:lnSpc>
              <a:spcAft>
                <a:spcPts val="333"/>
              </a:spcAft>
            </a:pPr>
            <a:r>
              <a:rPr lang="en-US" sz="882" i="1" dirty="0">
                <a:solidFill>
                  <a:prstClr val="black"/>
                </a:solidFill>
                <a:latin typeface="Segoe UI Light" pitchFamily="34" charset="0"/>
              </a:rPr>
              <a:t>Database_01_CreatingDB.sql</a:t>
            </a:r>
          </a:p>
          <a:p>
            <a:pPr lvl="0" defTabSz="914460">
              <a:lnSpc>
                <a:spcPct val="90000"/>
              </a:lnSpc>
              <a:spcAft>
                <a:spcPts val="333"/>
              </a:spcAft>
            </a:pPr>
            <a:endParaRPr lang="en-US" sz="882"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Run the script to add Memory Optimized Filegroup</a:t>
            </a:r>
            <a:endParaRPr lang="en-US" sz="882" b="1" dirty="0">
              <a:solidFill>
                <a:prstClr val="black"/>
              </a:solidFill>
              <a:latin typeface="Segoe UI Light" pitchFamily="34" charset="0"/>
            </a:endParaRPr>
          </a:p>
          <a:p>
            <a:pPr lvl="0" defTabSz="914460">
              <a:lnSpc>
                <a:spcPct val="90000"/>
              </a:lnSpc>
              <a:spcAft>
                <a:spcPts val="333"/>
              </a:spcAft>
            </a:pPr>
            <a:r>
              <a:rPr lang="en-US" sz="882" i="1" dirty="0">
                <a:solidFill>
                  <a:prstClr val="black"/>
                </a:solidFill>
                <a:latin typeface="Segoe UI Light" pitchFamily="34" charset="0"/>
              </a:rPr>
              <a:t>Database_02_AddingMemoryOptimizedResources.sql</a:t>
            </a:r>
          </a:p>
          <a:p>
            <a:pPr lvl="0" defTabSz="914460">
              <a:lnSpc>
                <a:spcPct val="90000"/>
              </a:lnSpc>
              <a:spcAft>
                <a:spcPts val="333"/>
              </a:spcAft>
            </a:pPr>
            <a:endParaRPr lang="en-US" sz="882"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Run the script to create and populate table :</a:t>
            </a:r>
          </a:p>
          <a:p>
            <a:pPr marL="0" marR="0" lvl="0" indent="0" algn="l" defTabSz="914460" rtl="0" eaLnBrk="1" fontAlgn="auto" latinLnBrk="0" hangingPunct="1">
              <a:lnSpc>
                <a:spcPct val="90000"/>
              </a:lnSpc>
              <a:spcBef>
                <a:spcPts val="333"/>
              </a:spcBef>
              <a:spcAft>
                <a:spcPts val="333"/>
              </a:spcAft>
              <a:buClrTx/>
              <a:buSzTx/>
              <a:buFontTx/>
              <a:buNone/>
              <a:tabLst/>
              <a:defRPr/>
            </a:pPr>
            <a:r>
              <a:rPr lang="en-US" sz="882" i="1" dirty="0">
                <a:solidFill>
                  <a:prstClr val="black"/>
                </a:solidFill>
                <a:latin typeface="Segoe UI Light" pitchFamily="34" charset="0"/>
              </a:rPr>
              <a:t>MemoryOptimizedTable_1_Table_Creating_and_Populating.sql</a:t>
            </a:r>
          </a:p>
          <a:p>
            <a:pPr lvl="0" defTabSz="914460">
              <a:lnSpc>
                <a:spcPct val="90000"/>
              </a:lnSpc>
              <a:spcAft>
                <a:spcPts val="333"/>
              </a:spcAft>
            </a:pPr>
            <a:endParaRPr lang="en-US" sz="882"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Run the script one query at the time to show how HASH index is accessed</a:t>
            </a:r>
            <a:endParaRPr lang="en-US" sz="882" b="1" dirty="0">
              <a:solidFill>
                <a:prstClr val="black"/>
              </a:solidFill>
              <a:latin typeface="Segoe UI Light" pitchFamily="34" charset="0"/>
            </a:endParaRPr>
          </a:p>
          <a:p>
            <a:pPr lvl="0" defTabSz="914460">
              <a:lnSpc>
                <a:spcPct val="90000"/>
              </a:lnSpc>
              <a:spcAft>
                <a:spcPts val="333"/>
              </a:spcAft>
            </a:pPr>
            <a:r>
              <a:rPr lang="en-US" sz="882" i="1" dirty="0">
                <a:solidFill>
                  <a:prstClr val="black"/>
                </a:solidFill>
                <a:latin typeface="Segoe UI Light" pitchFamily="34" charset="0"/>
              </a:rPr>
              <a:t>MemoryOptimizedTable_2_Hash_Index_Queries.sql</a:t>
            </a:r>
          </a:p>
          <a:p>
            <a:pPr lvl="0" defTabSz="914460">
              <a:lnSpc>
                <a:spcPct val="90000"/>
              </a:lnSpc>
              <a:spcAft>
                <a:spcPts val="333"/>
              </a:spcAft>
            </a:pPr>
            <a:endParaRPr lang="en-US" sz="882"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Run the script one query at the time to show how </a:t>
            </a:r>
            <a:r>
              <a:rPr lang="en-US" sz="882" dirty="0" err="1">
                <a:solidFill>
                  <a:prstClr val="black"/>
                </a:solidFill>
                <a:latin typeface="Segoe UI Light" pitchFamily="34" charset="0"/>
              </a:rPr>
              <a:t>NonClustered</a:t>
            </a:r>
            <a:r>
              <a:rPr lang="en-US" sz="882" dirty="0">
                <a:solidFill>
                  <a:prstClr val="black"/>
                </a:solidFill>
                <a:latin typeface="Segoe UI Light" pitchFamily="34" charset="0"/>
              </a:rPr>
              <a:t> index is accessed</a:t>
            </a:r>
            <a:endParaRPr lang="en-US" sz="882" b="1" dirty="0">
              <a:solidFill>
                <a:prstClr val="black"/>
              </a:solidFill>
              <a:latin typeface="Segoe UI Light" pitchFamily="34" charset="0"/>
            </a:endParaRPr>
          </a:p>
          <a:p>
            <a:pPr lvl="0" defTabSz="914460">
              <a:lnSpc>
                <a:spcPct val="90000"/>
              </a:lnSpc>
              <a:spcAft>
                <a:spcPts val="333"/>
              </a:spcAft>
            </a:pPr>
            <a:r>
              <a:rPr lang="en-US" sz="882" i="1" dirty="0">
                <a:solidFill>
                  <a:prstClr val="black"/>
                </a:solidFill>
                <a:latin typeface="Segoe UI Light" pitchFamily="34" charset="0"/>
              </a:rPr>
              <a:t>MemoryOptimizedTable_3_NonClustered_Index_Queries.sql</a:t>
            </a:r>
          </a:p>
          <a:p>
            <a:pPr lvl="0" defTabSz="914460">
              <a:lnSpc>
                <a:spcPct val="90000"/>
              </a:lnSpc>
              <a:spcAft>
                <a:spcPts val="333"/>
              </a:spcAft>
            </a:pPr>
            <a:endParaRPr lang="en-US" sz="882" dirty="0">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6797690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https://docs.microsoft.com/en-us/sql/relational-databases/in-memory-oltp/hash-indexes-for-memory-optimized-tables?view=sql-server-ver15</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83</a:t>
            </a:fld>
            <a:endParaRPr lang="en-US" noProof="0"/>
          </a:p>
        </p:txBody>
      </p:sp>
    </p:spTree>
    <p:extLst>
      <p:ext uri="{BB962C8B-B14F-4D97-AF65-F5344CB8AC3E}">
        <p14:creationId xmlns:p14="http://schemas.microsoft.com/office/powerpoint/2010/main" val="24994262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https://docs.microsoft.com/en-us/sql/relational-databases/in-memory-oltp/hash-indexes-for-memory-optimized-tables?view=sql-server-ver15</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84</a:t>
            </a:fld>
            <a:endParaRPr lang="en-US" noProof="0"/>
          </a:p>
        </p:txBody>
      </p:sp>
    </p:spTree>
    <p:extLst>
      <p:ext uri="{BB962C8B-B14F-4D97-AF65-F5344CB8AC3E}">
        <p14:creationId xmlns:p14="http://schemas.microsoft.com/office/powerpoint/2010/main" val="11134016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900" b="1" dirty="0"/>
              <a:t>Previous demonstration files are under E:\Archived. </a:t>
            </a:r>
          </a:p>
          <a:p>
            <a:endParaRPr lang="en-US" sz="900" b="1" dirty="0"/>
          </a:p>
          <a:p>
            <a:r>
              <a:rPr lang="en-US" sz="900" b="1" dirty="0"/>
              <a:t>You can open all the demonstrations by using the solutions file :</a:t>
            </a:r>
          </a:p>
          <a:p>
            <a:r>
              <a:rPr lang="en-US" sz="900" b="0" dirty="0"/>
              <a:t>E:\Demos\SQL_PTO_Optional_Demos.ssmssln</a:t>
            </a:r>
            <a:endParaRPr lang="en-US" sz="900" noProof="1">
              <a:solidFill>
                <a:prstClr val="black"/>
              </a:solidFill>
              <a:latin typeface="Segoe UI Light" pitchFamily="34" charset="0"/>
            </a:endParaRPr>
          </a:p>
          <a:p>
            <a:pPr lvl="0" defTabSz="914460">
              <a:lnSpc>
                <a:spcPct val="90000"/>
              </a:lnSpc>
              <a:spcAft>
                <a:spcPts val="333"/>
              </a:spcAft>
              <a:defRPr/>
            </a:pPr>
            <a:endParaRPr lang="en-US" sz="900" noProof="1">
              <a:solidFill>
                <a:prstClr val="black"/>
              </a:solidFill>
              <a:latin typeface="Segoe UI Light" pitchFamily="34" charset="0"/>
            </a:endParaRPr>
          </a:p>
          <a:p>
            <a:r>
              <a:rPr lang="en-US" sz="900" b="1" dirty="0"/>
              <a:t>Individual SQL demo file.</a:t>
            </a:r>
          </a:p>
          <a:p>
            <a:pPr lvl="0" defTabSz="914460">
              <a:lnSpc>
                <a:spcPct val="90000"/>
              </a:lnSpc>
              <a:spcAft>
                <a:spcPts val="333"/>
              </a:spcAft>
              <a:defRPr/>
            </a:pPr>
            <a:r>
              <a:rPr lang="en-US" sz="900" b="0" dirty="0"/>
              <a:t>E:\Demos\In Memory OLTP</a:t>
            </a:r>
            <a:r>
              <a:rPr lang="en-US" sz="900" i="1" noProof="1">
                <a:solidFill>
                  <a:prstClr val="black"/>
                </a:solidFill>
                <a:latin typeface="Segoe UI Light" pitchFamily="34" charset="0"/>
              </a:rPr>
              <a:t>\</a:t>
            </a:r>
          </a:p>
          <a:p>
            <a:pPr lvl="0" defTabSz="914460">
              <a:lnSpc>
                <a:spcPct val="90000"/>
              </a:lnSpc>
              <a:spcAft>
                <a:spcPts val="333"/>
              </a:spcAft>
            </a:pPr>
            <a:endParaRPr lang="en-US" sz="882"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Run the script to create and populate a Memory-Optimized table. </a:t>
            </a:r>
            <a:r>
              <a:rPr lang="en-US" sz="882" b="1" dirty="0">
                <a:solidFill>
                  <a:prstClr val="black"/>
                </a:solidFill>
                <a:latin typeface="Segoe UI Light" pitchFamily="34" charset="0"/>
              </a:rPr>
              <a:t>Show the time it takes to populate the table</a:t>
            </a:r>
            <a:r>
              <a:rPr lang="en-US" sz="882" dirty="0">
                <a:solidFill>
                  <a:prstClr val="black"/>
                </a:solidFill>
                <a:latin typeface="Segoe UI Light" pitchFamily="34" charset="0"/>
              </a:rPr>
              <a:t>:</a:t>
            </a:r>
          </a:p>
          <a:p>
            <a:pPr lvl="0" defTabSz="914460">
              <a:lnSpc>
                <a:spcPct val="90000"/>
              </a:lnSpc>
              <a:spcAft>
                <a:spcPts val="333"/>
              </a:spcAft>
            </a:pPr>
            <a:r>
              <a:rPr lang="en-US" sz="882" i="1" dirty="0">
                <a:solidFill>
                  <a:prstClr val="black"/>
                </a:solidFill>
                <a:latin typeface="Segoe UI Light" pitchFamily="34" charset="0"/>
              </a:rPr>
              <a:t>HashIndex_Monitoring_step_1_HighCollision.sql</a:t>
            </a:r>
          </a:p>
          <a:p>
            <a:pPr lvl="0" defTabSz="914460">
              <a:lnSpc>
                <a:spcPct val="90000"/>
              </a:lnSpc>
              <a:spcAft>
                <a:spcPts val="333"/>
              </a:spcAft>
            </a:pPr>
            <a:endParaRPr lang="en-US" sz="882" i="1"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Run the script to show chain-length and empty-buckets. </a:t>
            </a:r>
            <a:r>
              <a:rPr lang="en-US" sz="882" b="1" dirty="0">
                <a:solidFill>
                  <a:prstClr val="black"/>
                </a:solidFill>
                <a:latin typeface="Segoe UI Light" pitchFamily="34" charset="0"/>
              </a:rPr>
              <a:t>Show the length on the HASH Chain</a:t>
            </a:r>
          </a:p>
          <a:p>
            <a:pPr marL="0" lvl="0" indent="0" defTabSz="914460">
              <a:lnSpc>
                <a:spcPct val="90000"/>
              </a:lnSpc>
              <a:spcAft>
                <a:spcPts val="333"/>
              </a:spcAft>
              <a:buFontTx/>
              <a:buNone/>
            </a:pPr>
            <a:r>
              <a:rPr lang="en-US" sz="882" i="1" dirty="0" err="1">
                <a:solidFill>
                  <a:prstClr val="black"/>
                </a:solidFill>
                <a:latin typeface="Segoe UI Light" pitchFamily="34" charset="0"/>
              </a:rPr>
              <a:t>HashIndex_Monitoring_Chains_and_Empty_Buckets.sql</a:t>
            </a:r>
            <a:endParaRPr lang="en-US" sz="882" i="1" dirty="0">
              <a:solidFill>
                <a:prstClr val="black"/>
              </a:solidFill>
              <a:latin typeface="Segoe UI Light" pitchFamily="34" charset="0"/>
            </a:endParaRPr>
          </a:p>
          <a:p>
            <a:pPr marL="171450" lvl="0" indent="-171450" defTabSz="914460">
              <a:lnSpc>
                <a:spcPct val="90000"/>
              </a:lnSpc>
              <a:spcAft>
                <a:spcPts val="333"/>
              </a:spcAft>
              <a:buFontTx/>
              <a:buChar char="-"/>
            </a:pPr>
            <a:endParaRPr lang="en-US" sz="882" dirty="0">
              <a:solidFill>
                <a:prstClr val="black"/>
              </a:solidFill>
              <a:latin typeface="Segoe UI Light" pitchFamily="34" charset="0"/>
            </a:endParaRPr>
          </a:p>
          <a:p>
            <a:pPr marL="0" lvl="0" indent="0" defTabSz="914460">
              <a:lnSpc>
                <a:spcPct val="90000"/>
              </a:lnSpc>
              <a:spcAft>
                <a:spcPts val="333"/>
              </a:spcAft>
              <a:buFontTx/>
              <a:buNone/>
            </a:pPr>
            <a:r>
              <a:rPr lang="en-US" sz="882" dirty="0">
                <a:solidFill>
                  <a:prstClr val="black"/>
                </a:solidFill>
                <a:latin typeface="Segoe UI Light" pitchFamily="34" charset="0"/>
              </a:rPr>
              <a:t>The 2</a:t>
            </a:r>
            <a:r>
              <a:rPr lang="en-US" sz="882" baseline="30000" dirty="0">
                <a:solidFill>
                  <a:prstClr val="black"/>
                </a:solidFill>
                <a:latin typeface="Segoe UI Light" pitchFamily="34" charset="0"/>
              </a:rPr>
              <a:t>nd</a:t>
            </a:r>
            <a:r>
              <a:rPr lang="en-US" sz="882" dirty="0">
                <a:solidFill>
                  <a:prstClr val="black"/>
                </a:solidFill>
                <a:latin typeface="Segoe UI Light" pitchFamily="34" charset="0"/>
              </a:rPr>
              <a:t> part of the demo, we will recreate the same table with one of the indexes converted from HASH to </a:t>
            </a:r>
            <a:r>
              <a:rPr lang="en-US" sz="882" dirty="0" err="1">
                <a:solidFill>
                  <a:prstClr val="black"/>
                </a:solidFill>
                <a:latin typeface="Segoe UI Light" pitchFamily="34" charset="0"/>
              </a:rPr>
              <a:t>NonCluster</a:t>
            </a:r>
            <a:r>
              <a:rPr lang="en-US" sz="882" dirty="0">
                <a:solidFill>
                  <a:prstClr val="black"/>
                </a:solidFill>
                <a:latin typeface="Segoe UI Light" pitchFamily="34" charset="0"/>
              </a:rPr>
              <a:t>, and compare.</a:t>
            </a:r>
          </a:p>
          <a:p>
            <a:pPr lvl="0" defTabSz="914460">
              <a:lnSpc>
                <a:spcPct val="90000"/>
              </a:lnSpc>
              <a:spcAft>
                <a:spcPts val="333"/>
              </a:spcAft>
            </a:pPr>
            <a:endParaRPr lang="en-US" sz="882"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Run the script to create and populate another version of the Memory-Optimized table. </a:t>
            </a:r>
            <a:r>
              <a:rPr lang="en-US" sz="882" b="1" dirty="0">
                <a:solidFill>
                  <a:prstClr val="black"/>
                </a:solidFill>
                <a:latin typeface="Segoe UI Light" pitchFamily="34" charset="0"/>
              </a:rPr>
              <a:t>Show the time it takes to populate the table</a:t>
            </a:r>
            <a:r>
              <a:rPr lang="en-US" sz="882" dirty="0">
                <a:solidFill>
                  <a:prstClr val="black"/>
                </a:solidFill>
                <a:latin typeface="Segoe UI Light" pitchFamily="34" charset="0"/>
              </a:rPr>
              <a:t>:</a:t>
            </a:r>
          </a:p>
          <a:p>
            <a:pPr lvl="0" defTabSz="914460">
              <a:lnSpc>
                <a:spcPct val="90000"/>
              </a:lnSpc>
              <a:spcAft>
                <a:spcPts val="333"/>
              </a:spcAft>
            </a:pPr>
            <a:r>
              <a:rPr lang="en-US" sz="882" i="1" dirty="0">
                <a:solidFill>
                  <a:prstClr val="black"/>
                </a:solidFill>
                <a:latin typeface="Segoe UI Light" pitchFamily="34" charset="0"/>
              </a:rPr>
              <a:t>HashIndex_Monitoring_step_2_LowCollision.sql</a:t>
            </a:r>
          </a:p>
          <a:p>
            <a:pPr lvl="0" defTabSz="914460">
              <a:lnSpc>
                <a:spcPct val="90000"/>
              </a:lnSpc>
              <a:spcAft>
                <a:spcPts val="333"/>
              </a:spcAft>
            </a:pPr>
            <a:endParaRPr lang="en-US" sz="882" i="1"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Run the script to show chain-length and empty-buckets. </a:t>
            </a:r>
            <a:r>
              <a:rPr lang="en-US" sz="882" b="1" dirty="0">
                <a:solidFill>
                  <a:prstClr val="black"/>
                </a:solidFill>
                <a:latin typeface="Segoe UI Light" pitchFamily="34" charset="0"/>
              </a:rPr>
              <a:t>Show the length on the HASH Chain</a:t>
            </a:r>
          </a:p>
          <a:p>
            <a:pPr marL="0" lvl="0" indent="0" defTabSz="914460">
              <a:lnSpc>
                <a:spcPct val="90000"/>
              </a:lnSpc>
              <a:spcAft>
                <a:spcPts val="333"/>
              </a:spcAft>
              <a:buFontTx/>
              <a:buNone/>
            </a:pPr>
            <a:r>
              <a:rPr lang="en-US" sz="882" i="1" dirty="0" err="1">
                <a:solidFill>
                  <a:prstClr val="black"/>
                </a:solidFill>
                <a:latin typeface="Segoe UI Light" pitchFamily="34" charset="0"/>
              </a:rPr>
              <a:t>HashIndex_Monitoring_Chains_and_Empty_Buckets.sql</a:t>
            </a:r>
            <a:endParaRPr lang="en-US" sz="882" i="1" dirty="0">
              <a:solidFill>
                <a:prstClr val="black"/>
              </a:solidFill>
              <a:latin typeface="Segoe UI Light" pitchFamily="34" charset="0"/>
            </a:endParaRPr>
          </a:p>
          <a:p>
            <a:pPr marL="0" lvl="0" indent="0" defTabSz="914460">
              <a:lnSpc>
                <a:spcPct val="90000"/>
              </a:lnSpc>
              <a:spcAft>
                <a:spcPts val="333"/>
              </a:spcAft>
              <a:buFontTx/>
              <a:buNone/>
            </a:pPr>
            <a:endParaRPr lang="en-US" sz="882" dirty="0">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29362175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Introduction to Memory-Optimized Tables</a:t>
            </a:r>
            <a:endParaRPr lang="en-GB"/>
          </a:p>
          <a:p>
            <a:endParaRPr lang="en-GB"/>
          </a:p>
          <a:p>
            <a:r>
              <a:rPr lang="en-US">
                <a:hlinkClick r:id="rId3"/>
              </a:rPr>
              <a:t>https://docs.microsoft.com/en-us/sql/relational-databases/in-memory-oltp/introduction-to-memory-optimized-tables?view=sql-server-ver15</a:t>
            </a:r>
            <a:endParaRPr lang="en-GB"/>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86</a:t>
            </a:fld>
            <a:endParaRPr lang="en-US" noProof="0"/>
          </a:p>
        </p:txBody>
      </p:sp>
    </p:spTree>
    <p:extLst>
      <p:ext uri="{BB962C8B-B14F-4D97-AF65-F5344CB8AC3E}">
        <p14:creationId xmlns:p14="http://schemas.microsoft.com/office/powerpoint/2010/main" val="20224134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Introduction to Memory-Optimized Tables</a:t>
            </a:r>
            <a:endParaRPr lang="en-GB"/>
          </a:p>
          <a:p>
            <a:r>
              <a:rPr lang="en-GB"/>
              <a:t>https://msdn.microsoft.com/en-us/library/dn511014.aspx</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87</a:t>
            </a:fld>
            <a:endParaRPr lang="en-US" noProof="0"/>
          </a:p>
        </p:txBody>
      </p:sp>
    </p:spTree>
    <p:extLst>
      <p:ext uri="{BB962C8B-B14F-4D97-AF65-F5344CB8AC3E}">
        <p14:creationId xmlns:p14="http://schemas.microsoft.com/office/powerpoint/2010/main" val="27592095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900" b="1" dirty="0"/>
              <a:t>Previous demonstration files are under E:\Archived. </a:t>
            </a:r>
          </a:p>
          <a:p>
            <a:endParaRPr lang="en-US" sz="900" b="1" dirty="0"/>
          </a:p>
          <a:p>
            <a:r>
              <a:rPr lang="en-US" sz="900" b="1" dirty="0"/>
              <a:t>You can open all the demonstrations by using the solutions file :</a:t>
            </a:r>
          </a:p>
          <a:p>
            <a:r>
              <a:rPr lang="en-US" sz="900" b="0" dirty="0"/>
              <a:t>E:\Demos\SQL_PTO_Optional_Demos.ssmssln</a:t>
            </a:r>
            <a:endParaRPr lang="en-US" sz="900" noProof="1">
              <a:solidFill>
                <a:prstClr val="black"/>
              </a:solidFill>
              <a:latin typeface="Segoe UI Light" pitchFamily="34" charset="0"/>
            </a:endParaRPr>
          </a:p>
          <a:p>
            <a:pPr lvl="0" defTabSz="914460">
              <a:lnSpc>
                <a:spcPct val="90000"/>
              </a:lnSpc>
              <a:spcAft>
                <a:spcPts val="333"/>
              </a:spcAft>
              <a:defRPr/>
            </a:pPr>
            <a:endParaRPr lang="en-US" sz="900" noProof="1">
              <a:solidFill>
                <a:prstClr val="black"/>
              </a:solidFill>
              <a:latin typeface="Segoe UI Light" pitchFamily="34" charset="0"/>
            </a:endParaRPr>
          </a:p>
          <a:p>
            <a:r>
              <a:rPr lang="en-US" sz="900" b="1" dirty="0"/>
              <a:t>Individual SQL demo file.</a:t>
            </a:r>
          </a:p>
          <a:p>
            <a:pPr lvl="0" defTabSz="914460">
              <a:lnSpc>
                <a:spcPct val="90000"/>
              </a:lnSpc>
              <a:spcAft>
                <a:spcPts val="333"/>
              </a:spcAft>
              <a:defRPr/>
            </a:pPr>
            <a:r>
              <a:rPr lang="en-US" sz="900" b="0" dirty="0"/>
              <a:t>E:\Demos\In Memory OLTP</a:t>
            </a:r>
            <a:r>
              <a:rPr lang="en-US" sz="900" i="1" noProof="1">
                <a:solidFill>
                  <a:prstClr val="black"/>
                </a:solidFill>
                <a:latin typeface="Segoe UI Light" pitchFamily="34" charset="0"/>
              </a:rPr>
              <a:t>\</a:t>
            </a:r>
          </a:p>
          <a:p>
            <a:pPr lvl="0" defTabSz="914460">
              <a:lnSpc>
                <a:spcPct val="90000"/>
              </a:lnSpc>
              <a:spcAft>
                <a:spcPts val="333"/>
              </a:spcAft>
            </a:pPr>
            <a:endParaRPr lang="en-US" sz="882"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Run the script to create and populate a Memory-Optimized table. </a:t>
            </a:r>
            <a:r>
              <a:rPr lang="en-US" sz="882" b="1" dirty="0">
                <a:solidFill>
                  <a:prstClr val="black"/>
                </a:solidFill>
                <a:latin typeface="Segoe UI Light" pitchFamily="34" charset="0"/>
              </a:rPr>
              <a:t>Show the time it takes to populate the table</a:t>
            </a:r>
            <a:r>
              <a:rPr lang="en-US" sz="882" dirty="0">
                <a:solidFill>
                  <a:prstClr val="black"/>
                </a:solidFill>
                <a:latin typeface="Segoe UI Light" pitchFamily="34" charset="0"/>
              </a:rPr>
              <a:t>:</a:t>
            </a:r>
          </a:p>
          <a:p>
            <a:pPr lvl="0" defTabSz="914460">
              <a:lnSpc>
                <a:spcPct val="90000"/>
              </a:lnSpc>
              <a:spcAft>
                <a:spcPts val="333"/>
              </a:spcAft>
            </a:pPr>
            <a:r>
              <a:rPr lang="en-US" sz="882" i="1" dirty="0" err="1">
                <a:solidFill>
                  <a:prstClr val="black"/>
                </a:solidFill>
                <a:latin typeface="Segoe UI Light" pitchFamily="34" charset="0"/>
              </a:rPr>
              <a:t>HashIndex_Monitoring_MemoryConsumption.sql</a:t>
            </a:r>
            <a:endParaRPr lang="en-US" sz="882" i="1" dirty="0">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64133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Introduction to Memory-Optimized Tables</a:t>
            </a:r>
            <a:endParaRPr lang="en-GB"/>
          </a:p>
          <a:p>
            <a:pPr marL="0" marR="0" lvl="0" indent="0" algn="l" defTabSz="914400" rtl="0" eaLnBrk="1" fontAlgn="auto" latinLnBrk="0" hangingPunct="1">
              <a:lnSpc>
                <a:spcPct val="90000"/>
              </a:lnSpc>
              <a:spcBef>
                <a:spcPts val="333"/>
              </a:spcBef>
              <a:spcAft>
                <a:spcPts val="0"/>
              </a:spcAft>
              <a:buClrTx/>
              <a:buSzTx/>
              <a:buFontTx/>
              <a:buNone/>
              <a:tabLst/>
              <a:defRPr/>
            </a:pPr>
            <a:r>
              <a:rPr lang="en-US">
                <a:hlinkClick r:id="rId3"/>
              </a:rPr>
              <a:t>https://docs.microsoft.com/en-us/sql/relational-databases/in-memory-oltp/introduction-to-memory-optimized-tables?view=sql-server-ver15</a:t>
            </a:r>
            <a:endParaRPr lang="en-GB"/>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89</a:t>
            </a:fld>
            <a:endParaRPr lang="en-US" noProof="0"/>
          </a:p>
        </p:txBody>
      </p:sp>
    </p:spTree>
    <p:extLst>
      <p:ext uri="{BB962C8B-B14F-4D97-AF65-F5344CB8AC3E}">
        <p14:creationId xmlns:p14="http://schemas.microsoft.com/office/powerpoint/2010/main" val="1939452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13</a:t>
            </a:fld>
            <a:endParaRPr lang="en-US" noProof="0" dirty="0"/>
          </a:p>
        </p:txBody>
      </p:sp>
    </p:spTree>
    <p:extLst>
      <p:ext uri="{BB962C8B-B14F-4D97-AF65-F5344CB8AC3E}">
        <p14:creationId xmlns:p14="http://schemas.microsoft.com/office/powerpoint/2010/main" val="32989225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Introduction to Memory-Optimized Tables</a:t>
            </a:r>
            <a:endParaRPr lang="en-GB"/>
          </a:p>
          <a:p>
            <a:r>
              <a:rPr lang="en-GB" strike="sngStrike"/>
              <a:t>https://msdn.microsoft.com/en-us/library/dn511014.aspx</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a:hlinkClick r:id="rId3"/>
              </a:rPr>
              <a:t>https://docs.microsoft.com/en-us/sql/relational-databases/in-memory-oltp/introduction-to-memory-optimized-tables?view=sql-server-ver15</a:t>
            </a:r>
            <a:endParaRPr lang="en-GB"/>
          </a:p>
          <a:p>
            <a:endParaRPr lang="en-GB"/>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90</a:t>
            </a:fld>
            <a:endParaRPr lang="en-US" noProof="0"/>
          </a:p>
        </p:txBody>
      </p:sp>
    </p:spTree>
    <p:extLst>
      <p:ext uri="{BB962C8B-B14F-4D97-AF65-F5344CB8AC3E}">
        <p14:creationId xmlns:p14="http://schemas.microsoft.com/office/powerpoint/2010/main" val="14374747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baseline="0">
                <a:solidFill>
                  <a:schemeClr val="tx1"/>
                </a:solidFill>
                <a:effectLst/>
                <a:latin typeface="+mn-lt"/>
                <a:ea typeface="+mn-ea"/>
                <a:cs typeface="+mn-cs"/>
              </a:rPr>
              <a:t>Transactions in Memory-Optimized Tables</a:t>
            </a:r>
            <a:endParaRPr lang="en-US"/>
          </a:p>
          <a:p>
            <a:r>
              <a:rPr lang="en-US"/>
              <a:t>https://docs.microsoft.com/en-us/sql/database-engine/transactions-in-memory-optimized-tables?view=sql-server-2014</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91</a:t>
            </a:fld>
            <a:endParaRPr lang="en-US" noProof="0"/>
          </a:p>
        </p:txBody>
      </p:sp>
    </p:spTree>
    <p:extLst>
      <p:ext uri="{BB962C8B-B14F-4D97-AF65-F5344CB8AC3E}">
        <p14:creationId xmlns:p14="http://schemas.microsoft.com/office/powerpoint/2010/main" val="42490562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Introduction to Memory-Optimized Tables</a:t>
            </a:r>
            <a:endParaRPr lang="en-GB"/>
          </a:p>
          <a:p>
            <a:pPr marL="0" marR="0" lvl="0" indent="0" algn="l" defTabSz="914400" rtl="0" eaLnBrk="1" fontAlgn="auto" latinLnBrk="0" hangingPunct="1">
              <a:lnSpc>
                <a:spcPct val="90000"/>
              </a:lnSpc>
              <a:spcBef>
                <a:spcPts val="333"/>
              </a:spcBef>
              <a:spcAft>
                <a:spcPts val="0"/>
              </a:spcAft>
              <a:buClrTx/>
              <a:buSzTx/>
              <a:buFontTx/>
              <a:buNone/>
              <a:tabLst/>
              <a:defRPr/>
            </a:pPr>
            <a:r>
              <a:rPr lang="en-US">
                <a:hlinkClick r:id="rId3"/>
              </a:rPr>
              <a:t>https://docs.microsoft.com/en-us/sql/relational-databases/in-memory-oltp/introduction-to-memory-optimized-tables?view=sql-server-ver15</a:t>
            </a:r>
            <a:endParaRPr lang="en-GB"/>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92</a:t>
            </a:fld>
            <a:endParaRPr lang="en-US" noProof="0"/>
          </a:p>
        </p:txBody>
      </p:sp>
    </p:spTree>
    <p:extLst>
      <p:ext uri="{BB962C8B-B14F-4D97-AF65-F5344CB8AC3E}">
        <p14:creationId xmlns:p14="http://schemas.microsoft.com/office/powerpoint/2010/main" val="33168110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93</a:t>
            </a:fld>
            <a:endParaRPr lang="en-US" noProof="0"/>
          </a:p>
        </p:txBody>
      </p:sp>
    </p:spTree>
    <p:extLst>
      <p:ext uri="{BB962C8B-B14F-4D97-AF65-F5344CB8AC3E}">
        <p14:creationId xmlns:p14="http://schemas.microsoft.com/office/powerpoint/2010/main" val="25348924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900" b="1" dirty="0"/>
              <a:t>Previous demonstration files are under E:\Archived. </a:t>
            </a:r>
          </a:p>
          <a:p>
            <a:endParaRPr lang="en-US" sz="900" b="1" dirty="0"/>
          </a:p>
          <a:p>
            <a:r>
              <a:rPr lang="en-US" sz="900" b="1" dirty="0"/>
              <a:t>You can open all the demonstrations by using the solutions file :</a:t>
            </a:r>
          </a:p>
          <a:p>
            <a:r>
              <a:rPr lang="en-US" sz="900" b="0" dirty="0"/>
              <a:t>E:\Demos\SQL_PTO_Optional_Demos.ssmssln</a:t>
            </a:r>
            <a:endParaRPr lang="en-US" sz="900" noProof="1">
              <a:solidFill>
                <a:prstClr val="black"/>
              </a:solidFill>
              <a:latin typeface="Segoe UI Light" pitchFamily="34" charset="0"/>
            </a:endParaRPr>
          </a:p>
          <a:p>
            <a:pPr lvl="0" defTabSz="914460">
              <a:lnSpc>
                <a:spcPct val="90000"/>
              </a:lnSpc>
              <a:spcAft>
                <a:spcPts val="333"/>
              </a:spcAft>
              <a:defRPr/>
            </a:pPr>
            <a:endParaRPr lang="en-US" sz="900" noProof="1">
              <a:solidFill>
                <a:prstClr val="black"/>
              </a:solidFill>
              <a:latin typeface="Segoe UI Light" pitchFamily="34" charset="0"/>
            </a:endParaRPr>
          </a:p>
          <a:p>
            <a:r>
              <a:rPr lang="en-US" sz="900" b="1" dirty="0"/>
              <a:t>Individual SQL demo file.</a:t>
            </a:r>
          </a:p>
          <a:p>
            <a:pPr lvl="0" defTabSz="914460">
              <a:lnSpc>
                <a:spcPct val="90000"/>
              </a:lnSpc>
              <a:spcAft>
                <a:spcPts val="333"/>
              </a:spcAft>
              <a:defRPr/>
            </a:pPr>
            <a:r>
              <a:rPr lang="en-US" sz="900" b="0" dirty="0"/>
              <a:t>E:\Demos\In Memory OLTP</a:t>
            </a:r>
            <a:r>
              <a:rPr lang="en-US" sz="900" i="1" noProof="1">
                <a:solidFill>
                  <a:prstClr val="black"/>
                </a:solidFill>
                <a:latin typeface="Segoe UI Light" pitchFamily="34" charset="0"/>
              </a:rPr>
              <a:t>\</a:t>
            </a:r>
          </a:p>
          <a:p>
            <a:pPr lvl="0" defTabSz="914460">
              <a:lnSpc>
                <a:spcPct val="90000"/>
              </a:lnSpc>
              <a:spcAft>
                <a:spcPts val="333"/>
              </a:spcAft>
            </a:pPr>
            <a:endParaRPr lang="en-US" sz="882"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Run the script to create and populate a Memory-Optimized table. </a:t>
            </a:r>
          </a:p>
          <a:p>
            <a:pPr lvl="0" defTabSz="914460">
              <a:lnSpc>
                <a:spcPct val="90000"/>
              </a:lnSpc>
              <a:spcAft>
                <a:spcPts val="333"/>
              </a:spcAft>
            </a:pPr>
            <a:r>
              <a:rPr lang="en-US" sz="882" i="1" dirty="0">
                <a:solidFill>
                  <a:prstClr val="black"/>
                </a:solidFill>
                <a:latin typeface="Segoe UI Light" pitchFamily="34" charset="0"/>
              </a:rPr>
              <a:t>TransactionHandling_1_TableSetup.sql</a:t>
            </a:r>
          </a:p>
          <a:p>
            <a:pPr marL="171450" lvl="0" indent="-171450" defTabSz="914460">
              <a:lnSpc>
                <a:spcPct val="90000"/>
              </a:lnSpc>
              <a:spcAft>
                <a:spcPts val="333"/>
              </a:spcAft>
              <a:buFontTx/>
              <a:buChar char="-"/>
            </a:pPr>
            <a:endParaRPr lang="en-US" sz="882" dirty="0">
              <a:solidFill>
                <a:prstClr val="black"/>
              </a:solidFill>
              <a:latin typeface="Segoe UI Light" pitchFamily="34" charset="0"/>
            </a:endParaRPr>
          </a:p>
          <a:p>
            <a:pPr marL="0" lvl="0" indent="0" defTabSz="914460">
              <a:lnSpc>
                <a:spcPct val="90000"/>
              </a:lnSpc>
              <a:spcAft>
                <a:spcPts val="333"/>
              </a:spcAft>
              <a:buFontTx/>
              <a:buNone/>
            </a:pPr>
            <a:r>
              <a:rPr lang="en-US" sz="882" dirty="0">
                <a:solidFill>
                  <a:prstClr val="black"/>
                </a:solidFill>
                <a:latin typeface="Segoe UI Light" pitchFamily="34" charset="0"/>
              </a:rPr>
              <a:t>Run the script to run a select on 1 row, then open a transaction without committing or rolling back</a:t>
            </a:r>
          </a:p>
          <a:p>
            <a:pPr marL="0" marR="0" lvl="0" indent="0" algn="l" defTabSz="914460" rtl="0" eaLnBrk="1" fontAlgn="auto" latinLnBrk="0" hangingPunct="1">
              <a:lnSpc>
                <a:spcPct val="90000"/>
              </a:lnSpc>
              <a:spcBef>
                <a:spcPts val="333"/>
              </a:spcBef>
              <a:spcAft>
                <a:spcPts val="333"/>
              </a:spcAft>
              <a:buClrTx/>
              <a:buSzTx/>
              <a:buFontTx/>
              <a:buNone/>
              <a:tabLst/>
              <a:defRPr/>
            </a:pPr>
            <a:r>
              <a:rPr lang="en-US" sz="882" i="1" dirty="0">
                <a:solidFill>
                  <a:prstClr val="black"/>
                </a:solidFill>
                <a:latin typeface="Segoe UI Light" pitchFamily="34" charset="0"/>
              </a:rPr>
              <a:t>TransactionHandling_2_FirstSession_BeginTran_UPDATE.sql</a:t>
            </a:r>
          </a:p>
          <a:p>
            <a:pPr marL="0" lvl="0" indent="0" defTabSz="914460">
              <a:lnSpc>
                <a:spcPct val="90000"/>
              </a:lnSpc>
              <a:spcAft>
                <a:spcPts val="333"/>
              </a:spcAft>
              <a:buFontTx/>
              <a:buNone/>
            </a:pPr>
            <a:endParaRPr lang="en-US" sz="882" dirty="0">
              <a:solidFill>
                <a:prstClr val="black"/>
              </a:solidFill>
              <a:latin typeface="Segoe UI Light" pitchFamily="34" charset="0"/>
            </a:endParaRPr>
          </a:p>
          <a:p>
            <a:pPr marL="0" lvl="0" indent="0" defTabSz="914460">
              <a:lnSpc>
                <a:spcPct val="90000"/>
              </a:lnSpc>
              <a:spcAft>
                <a:spcPts val="333"/>
              </a:spcAft>
              <a:buFontTx/>
              <a:buNone/>
            </a:pPr>
            <a:r>
              <a:rPr lang="en-US" sz="882" dirty="0">
                <a:solidFill>
                  <a:prstClr val="black"/>
                </a:solidFill>
                <a:latin typeface="Segoe UI Light" pitchFamily="34" charset="0"/>
              </a:rPr>
              <a:t>Open another script, create the second session on a vertical tab to show 2 sessions on SSMS</a:t>
            </a:r>
          </a:p>
          <a:p>
            <a:pPr marL="171450" lvl="0" indent="-171450" defTabSz="914460">
              <a:lnSpc>
                <a:spcPct val="90000"/>
              </a:lnSpc>
              <a:spcAft>
                <a:spcPts val="333"/>
              </a:spcAft>
              <a:buFontTx/>
              <a:buChar char="-"/>
            </a:pPr>
            <a:r>
              <a:rPr lang="en-US" sz="882" dirty="0">
                <a:solidFill>
                  <a:prstClr val="black"/>
                </a:solidFill>
                <a:latin typeface="Segoe UI Light" pitchFamily="34" charset="0"/>
              </a:rPr>
              <a:t>TransactionHandling_3_SecondSession_BeginTran_UPDATE_WITHOUT_RetryLogic</a:t>
            </a:r>
          </a:p>
          <a:p>
            <a:pPr marL="0" lvl="0" indent="0" defTabSz="914460">
              <a:lnSpc>
                <a:spcPct val="90000"/>
              </a:lnSpc>
              <a:spcAft>
                <a:spcPts val="333"/>
              </a:spcAft>
              <a:buFontTx/>
              <a:buNone/>
            </a:pPr>
            <a:r>
              <a:rPr lang="en-US" sz="882" dirty="0">
                <a:solidFill>
                  <a:prstClr val="black"/>
                </a:solidFill>
                <a:latin typeface="Segoe UI Light" pitchFamily="34" charset="0"/>
              </a:rPr>
              <a:t>.. On this session execute the query before the transaction to show access to the row being updated on 1</a:t>
            </a:r>
            <a:r>
              <a:rPr lang="en-US" sz="882" baseline="30000" dirty="0">
                <a:solidFill>
                  <a:prstClr val="black"/>
                </a:solidFill>
                <a:latin typeface="Segoe UI Light" pitchFamily="34" charset="0"/>
              </a:rPr>
              <a:t>st</a:t>
            </a:r>
            <a:r>
              <a:rPr lang="en-US" sz="882" dirty="0">
                <a:solidFill>
                  <a:prstClr val="black"/>
                </a:solidFill>
                <a:latin typeface="Segoe UI Light" pitchFamily="34" charset="0"/>
              </a:rPr>
              <a:t> session</a:t>
            </a:r>
          </a:p>
          <a:p>
            <a:pPr marL="0" lvl="0" indent="0" defTabSz="914460">
              <a:lnSpc>
                <a:spcPct val="90000"/>
              </a:lnSpc>
              <a:spcAft>
                <a:spcPts val="333"/>
              </a:spcAft>
              <a:buFontTx/>
              <a:buNone/>
            </a:pPr>
            <a:r>
              <a:rPr lang="en-US" sz="882" dirty="0">
                <a:solidFill>
                  <a:prstClr val="black"/>
                </a:solidFill>
                <a:latin typeface="Segoe UI Light" pitchFamily="34" charset="0"/>
              </a:rPr>
              <a:t>.. Still on this script try to execute the BEGIN TRAN </a:t>
            </a:r>
            <a:r>
              <a:rPr lang="en-US" sz="882" dirty="0">
                <a:solidFill>
                  <a:prstClr val="black"/>
                </a:solidFill>
                <a:latin typeface="Segoe UI Light" pitchFamily="34" charset="0"/>
                <a:sym typeface="Wingdings" panose="05000000000000000000" pitchFamily="2" charset="2"/>
              </a:rPr>
              <a:t> error will happen</a:t>
            </a:r>
          </a:p>
          <a:p>
            <a:pPr marL="0" lvl="0" indent="0" defTabSz="914460">
              <a:lnSpc>
                <a:spcPct val="90000"/>
              </a:lnSpc>
              <a:spcAft>
                <a:spcPts val="333"/>
              </a:spcAft>
              <a:buFontTx/>
              <a:buNone/>
            </a:pPr>
            <a:r>
              <a:rPr lang="en-US" sz="882" dirty="0">
                <a:solidFill>
                  <a:prstClr val="black"/>
                </a:solidFill>
                <a:latin typeface="Segoe UI Light" pitchFamily="34" charset="0"/>
                <a:sym typeface="Wingdings" panose="05000000000000000000" pitchFamily="2" charset="2"/>
              </a:rPr>
              <a:t>.. Close this script</a:t>
            </a:r>
          </a:p>
          <a:p>
            <a:pPr marL="0" lvl="0" indent="0" defTabSz="914460">
              <a:lnSpc>
                <a:spcPct val="90000"/>
              </a:lnSpc>
              <a:spcAft>
                <a:spcPts val="333"/>
              </a:spcAft>
              <a:buFontTx/>
              <a:buNone/>
            </a:pPr>
            <a:endParaRPr lang="en-US" sz="882" dirty="0">
              <a:solidFill>
                <a:prstClr val="black"/>
              </a:solidFill>
              <a:latin typeface="Segoe UI Light" pitchFamily="34" charset="0"/>
              <a:sym typeface="Wingdings" panose="05000000000000000000" pitchFamily="2" charset="2"/>
            </a:endParaRPr>
          </a:p>
          <a:p>
            <a:pPr marL="0" lvl="0" indent="0" defTabSz="914460">
              <a:lnSpc>
                <a:spcPct val="90000"/>
              </a:lnSpc>
              <a:spcAft>
                <a:spcPts val="333"/>
              </a:spcAft>
              <a:buFontTx/>
              <a:buNone/>
            </a:pPr>
            <a:r>
              <a:rPr lang="en-US" sz="882" dirty="0">
                <a:solidFill>
                  <a:prstClr val="black"/>
                </a:solidFill>
                <a:latin typeface="Segoe UI Light" pitchFamily="34" charset="0"/>
              </a:rPr>
              <a:t>Open another script, create the second session on a vertical tab to show 2 sessions on SSMS</a:t>
            </a:r>
          </a:p>
          <a:p>
            <a:pPr marL="171450" lvl="0" indent="-171450" defTabSz="914460">
              <a:lnSpc>
                <a:spcPct val="90000"/>
              </a:lnSpc>
              <a:spcAft>
                <a:spcPts val="333"/>
              </a:spcAft>
              <a:buFontTx/>
              <a:buChar char="-"/>
            </a:pPr>
            <a:r>
              <a:rPr lang="en-US" sz="882" dirty="0">
                <a:solidFill>
                  <a:prstClr val="black"/>
                </a:solidFill>
                <a:latin typeface="Segoe UI Light" pitchFamily="34" charset="0"/>
              </a:rPr>
              <a:t>TransactionHandling_4_SecondSession_BeginTran_UPDATE_WITH_RetryLogic</a:t>
            </a:r>
          </a:p>
          <a:p>
            <a:pPr marL="0" lvl="0" indent="0" defTabSz="914460">
              <a:lnSpc>
                <a:spcPct val="90000"/>
              </a:lnSpc>
              <a:spcAft>
                <a:spcPts val="333"/>
              </a:spcAft>
              <a:buFontTx/>
              <a:buNone/>
            </a:pPr>
            <a:r>
              <a:rPr lang="en-US" sz="882" dirty="0">
                <a:solidFill>
                  <a:prstClr val="black"/>
                </a:solidFill>
                <a:latin typeface="Segoe UI Light" pitchFamily="34" charset="0"/>
              </a:rPr>
              <a:t>.. On this session execute the query before the transaction to show access to the row being updated on 1</a:t>
            </a:r>
            <a:r>
              <a:rPr lang="en-US" sz="882" baseline="30000" dirty="0">
                <a:solidFill>
                  <a:prstClr val="black"/>
                </a:solidFill>
                <a:latin typeface="Segoe UI Light" pitchFamily="34" charset="0"/>
              </a:rPr>
              <a:t>st</a:t>
            </a:r>
            <a:r>
              <a:rPr lang="en-US" sz="882" dirty="0">
                <a:solidFill>
                  <a:prstClr val="black"/>
                </a:solidFill>
                <a:latin typeface="Segoe UI Light" pitchFamily="34" charset="0"/>
              </a:rPr>
              <a:t> session</a:t>
            </a:r>
          </a:p>
          <a:p>
            <a:pPr marL="0" lvl="0" indent="0" defTabSz="914460">
              <a:lnSpc>
                <a:spcPct val="90000"/>
              </a:lnSpc>
              <a:spcAft>
                <a:spcPts val="333"/>
              </a:spcAft>
              <a:buFontTx/>
              <a:buNone/>
            </a:pPr>
            <a:r>
              <a:rPr lang="en-US" sz="882" dirty="0">
                <a:solidFill>
                  <a:prstClr val="black"/>
                </a:solidFill>
                <a:latin typeface="Segoe UI Light" pitchFamily="34" charset="0"/>
              </a:rPr>
              <a:t>.. Still on this script highlight and execute the TRANSACTION BLOCK</a:t>
            </a:r>
          </a:p>
          <a:p>
            <a:pPr marL="0" lvl="0" indent="0" defTabSz="914460">
              <a:lnSpc>
                <a:spcPct val="90000"/>
              </a:lnSpc>
              <a:spcAft>
                <a:spcPts val="333"/>
              </a:spcAft>
              <a:buFontTx/>
              <a:buNone/>
            </a:pPr>
            <a:r>
              <a:rPr lang="en-US" sz="882" dirty="0">
                <a:solidFill>
                  <a:prstClr val="black"/>
                </a:solidFill>
                <a:latin typeface="Segoe UI Light" pitchFamily="34" charset="0"/>
              </a:rPr>
              <a:t>.. IF session 1 is still running for 4 X 00:00:05 sec (20 sec) this session will display a message showing ‘UPDATE FAILED’</a:t>
            </a:r>
          </a:p>
          <a:p>
            <a:pPr marL="0" lvl="0" indent="0" defTabSz="914460">
              <a:lnSpc>
                <a:spcPct val="90000"/>
              </a:lnSpc>
              <a:spcAft>
                <a:spcPts val="333"/>
              </a:spcAft>
              <a:buFontTx/>
              <a:buNone/>
            </a:pPr>
            <a:r>
              <a:rPr lang="en-US" sz="882" dirty="0">
                <a:solidFill>
                  <a:prstClr val="black"/>
                </a:solidFill>
                <a:latin typeface="Segoe UI Light" pitchFamily="34" charset="0"/>
              </a:rPr>
              <a:t>.. IF session 1 has completed the transaction (with either COMMIT or ROLLBACK), then session 2 will complete and will list all errors while it was trying to execute the block</a:t>
            </a:r>
          </a:p>
          <a:p>
            <a:pPr marL="0" lvl="0" indent="0" defTabSz="914460">
              <a:lnSpc>
                <a:spcPct val="90000"/>
              </a:lnSpc>
              <a:spcAft>
                <a:spcPts val="333"/>
              </a:spcAft>
              <a:buFontTx/>
              <a:buNone/>
            </a:pPr>
            <a:r>
              <a:rPr lang="en-US" sz="882" dirty="0">
                <a:solidFill>
                  <a:prstClr val="black"/>
                </a:solidFill>
                <a:latin typeface="Segoe UI Light" pitchFamily="34" charset="0"/>
                <a:sym typeface="Wingdings" panose="05000000000000000000" pitchFamily="2" charset="2"/>
              </a:rPr>
              <a:t>.. Close this script</a:t>
            </a:r>
          </a:p>
          <a:p>
            <a:pPr marL="0" lvl="0" indent="0" defTabSz="914460">
              <a:lnSpc>
                <a:spcPct val="90000"/>
              </a:lnSpc>
              <a:spcAft>
                <a:spcPts val="333"/>
              </a:spcAft>
              <a:buFontTx/>
              <a:buNone/>
            </a:pPr>
            <a:endParaRPr lang="en-US" sz="882" dirty="0">
              <a:solidFill>
                <a:prstClr val="black"/>
              </a:solidFill>
              <a:latin typeface="Segoe UI Light" pitchFamily="34" charset="0"/>
              <a:sym typeface="Wingdings" panose="05000000000000000000" pitchFamily="2" charset="2"/>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41411303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baseline="0">
                <a:solidFill>
                  <a:schemeClr val="tx1"/>
                </a:solidFill>
                <a:effectLst/>
                <a:latin typeface="+mn-lt"/>
                <a:ea typeface="+mn-ea"/>
                <a:cs typeface="+mn-cs"/>
              </a:rPr>
              <a:t>Creating Natively Compiled Stored Procedures</a:t>
            </a:r>
            <a:endParaRPr lang="en-US"/>
          </a:p>
          <a:p>
            <a:r>
              <a:rPr lang="en-US"/>
              <a:t>https://docs.microsoft.com/en-us/sql/relational-databases/in-memory-oltp/creating-natively-compiled-stored-procedures?view=sql-server-ver15</a:t>
            </a:r>
          </a:p>
          <a:p>
            <a:r>
              <a:rPr lang="en-US"/>
              <a:t>https://docs.microsoft.com/en-us/sql/relational-databases/in-memory-oltp/supported-features-for-natively-compiled-t-sql-modules?view=sql-server-ver15</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95</a:t>
            </a:fld>
            <a:endParaRPr lang="en-US" noProof="0"/>
          </a:p>
        </p:txBody>
      </p:sp>
    </p:spTree>
    <p:extLst>
      <p:ext uri="{BB962C8B-B14F-4D97-AF65-F5344CB8AC3E}">
        <p14:creationId xmlns:p14="http://schemas.microsoft.com/office/powerpoint/2010/main" val="9405220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baseline="0">
                <a:solidFill>
                  <a:schemeClr val="tx1"/>
                </a:solidFill>
                <a:effectLst/>
                <a:latin typeface="+mn-lt"/>
                <a:ea typeface="+mn-ea"/>
                <a:cs typeface="+mn-cs"/>
              </a:rPr>
              <a:t>Creating Natively Compiled Stored Procedures</a:t>
            </a:r>
            <a:endParaRPr lang="en-US"/>
          </a:p>
          <a:p>
            <a:r>
              <a:rPr lang="en-US"/>
              <a:t>https://docs.microsoft.com/en-us/sql/relational-databases/in-memory-oltp/creating-natively-compiled-stored-procedures?view=sql-server-ver15</a:t>
            </a:r>
          </a:p>
          <a:p>
            <a:r>
              <a:rPr lang="en-US"/>
              <a:t>https://docs.microsoft.com/en-us/sql/relational-databases/in-memory-oltp/supported-features-for-natively-compiled-t-sql-modules?view=sql-server-ver15</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96</a:t>
            </a:fld>
            <a:endParaRPr lang="en-US" noProof="0"/>
          </a:p>
        </p:txBody>
      </p:sp>
    </p:spTree>
    <p:extLst>
      <p:ext uri="{BB962C8B-B14F-4D97-AF65-F5344CB8AC3E}">
        <p14:creationId xmlns:p14="http://schemas.microsoft.com/office/powerpoint/2010/main" val="26548725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baseline="0">
                <a:solidFill>
                  <a:schemeClr val="tx1"/>
                </a:solidFill>
                <a:effectLst/>
                <a:latin typeface="+mn-lt"/>
                <a:ea typeface="+mn-ea"/>
                <a:cs typeface="+mn-cs"/>
              </a:rPr>
              <a:t>Creating Natively Compiled Stored Procedures</a:t>
            </a:r>
            <a:endParaRPr lang="en-US"/>
          </a:p>
          <a:p>
            <a:r>
              <a:rPr lang="en-US"/>
              <a:t>https://docs.microsoft.com/en-us/sql/relational-databases/in-memory-oltp/creating-natively-compiled-stored-procedures?view=sql-server-ver15</a:t>
            </a:r>
          </a:p>
          <a:p>
            <a:endParaRPr lang="en-US"/>
          </a:p>
          <a:p>
            <a:r>
              <a:rPr lang="en-US" sz="882" b="0" i="0" u="none" strike="noStrike" kern="1200" baseline="0">
                <a:solidFill>
                  <a:schemeClr val="tx1"/>
                </a:solidFill>
                <a:effectLst/>
                <a:latin typeface="+mn-lt"/>
                <a:ea typeface="+mn-ea"/>
                <a:cs typeface="+mn-cs"/>
              </a:rPr>
              <a:t>The user issues a </a:t>
            </a:r>
            <a:r>
              <a:rPr lang="en-US" sz="882" b="1" i="0" u="none" strike="noStrike" kern="1200" baseline="0">
                <a:solidFill>
                  <a:schemeClr val="tx1"/>
                </a:solidFill>
                <a:effectLst/>
                <a:latin typeface="+mn-lt"/>
                <a:ea typeface="+mn-ea"/>
                <a:cs typeface="+mn-cs"/>
              </a:rPr>
              <a:t>CREATE PROCEDURE</a:t>
            </a:r>
            <a:r>
              <a:rPr lang="en-US" sz="882" b="0" i="0" u="none" strike="noStrike" kern="1200" baseline="0">
                <a:solidFill>
                  <a:schemeClr val="tx1"/>
                </a:solidFill>
                <a:effectLst/>
                <a:latin typeface="+mn-lt"/>
                <a:ea typeface="+mn-ea"/>
                <a:cs typeface="+mn-cs"/>
              </a:rPr>
              <a:t> statement to SQL Server.</a:t>
            </a:r>
          </a:p>
          <a:p>
            <a:r>
              <a:rPr lang="en-US" sz="882" b="0" i="0" u="none" strike="noStrike" kern="1200" baseline="0">
                <a:solidFill>
                  <a:schemeClr val="tx1"/>
                </a:solidFill>
                <a:effectLst/>
                <a:latin typeface="+mn-lt"/>
                <a:ea typeface="+mn-ea"/>
                <a:cs typeface="+mn-cs"/>
              </a:rPr>
              <a:t>The parser and algebrizer create the processing flow for the procedure, as well as query trees for the Transact-SQL queries in the stored procedure.</a:t>
            </a:r>
          </a:p>
          <a:p>
            <a:r>
              <a:rPr lang="en-US" sz="882" b="0" i="0" u="none" strike="noStrike" kern="1200" baseline="0">
                <a:solidFill>
                  <a:schemeClr val="tx1"/>
                </a:solidFill>
                <a:effectLst/>
                <a:latin typeface="+mn-lt"/>
                <a:ea typeface="+mn-ea"/>
                <a:cs typeface="+mn-cs"/>
              </a:rPr>
              <a:t>The optimizer creates optimized query execution plans for all the queries in the stored procedure.</a:t>
            </a:r>
          </a:p>
          <a:p>
            <a:r>
              <a:rPr lang="en-US" sz="882" b="0" i="0" u="none" strike="noStrike" kern="1200" baseline="0">
                <a:solidFill>
                  <a:schemeClr val="tx1"/>
                </a:solidFill>
                <a:effectLst/>
                <a:latin typeface="+mn-lt"/>
                <a:ea typeface="+mn-ea"/>
                <a:cs typeface="+mn-cs"/>
              </a:rPr>
              <a:t>The In-Memory OLTP compiler takes the processing flow with the embedded optimized query plans and generates a DLL that contains the machine code for executing the stored procedure.</a:t>
            </a:r>
          </a:p>
          <a:p>
            <a:r>
              <a:rPr lang="en-US" sz="882" b="0" i="0" u="none" strike="noStrike" kern="1200" baseline="0">
                <a:solidFill>
                  <a:schemeClr val="tx1"/>
                </a:solidFill>
                <a:effectLst/>
                <a:latin typeface="+mn-lt"/>
                <a:ea typeface="+mn-ea"/>
                <a:cs typeface="+mn-cs"/>
              </a:rPr>
              <a:t>The generated DLL is loaded into memory.</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97</a:t>
            </a:fld>
            <a:endParaRPr lang="en-US" noProof="0"/>
          </a:p>
        </p:txBody>
      </p:sp>
    </p:spTree>
    <p:extLst>
      <p:ext uri="{BB962C8B-B14F-4D97-AF65-F5344CB8AC3E}">
        <p14:creationId xmlns:p14="http://schemas.microsoft.com/office/powerpoint/2010/main" val="34098201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i="1" kern="1200">
                <a:solidFill>
                  <a:schemeClr val="tx1"/>
                </a:solidFill>
                <a:effectLst/>
                <a:latin typeface="+mn-lt"/>
                <a:ea typeface="MS PGothic" panose="020B0600070205080204" pitchFamily="34" charset="-128"/>
                <a:cs typeface="ＭＳ Ｐゴシック" charset="0"/>
              </a:rPr>
              <a:t>Note that in SQL Server 2014 you needed to set up a Management Data Warehouse (MDW) in order to run the In-Memory OLTP reports.  SQL Server 2016 now includes lightweight reports available in SSMS without setting up MDW.</a:t>
            </a:r>
          </a:p>
          <a:p>
            <a:pPr marL="228600" lvl="0" indent="-228600">
              <a:buFont typeface="+mj-lt"/>
              <a:buAutoNum type="arabicPeriod"/>
            </a:pPr>
            <a:r>
              <a:rPr lang="en-US" sz="900" kern="1200">
                <a:solidFill>
                  <a:schemeClr val="tx1"/>
                </a:solidFill>
                <a:effectLst/>
                <a:latin typeface="+mn-lt"/>
                <a:ea typeface="MS PGothic" panose="020B0600070205080204" pitchFamily="34" charset="-128"/>
                <a:cs typeface="ＭＳ Ｐゴシック" charset="0"/>
              </a:rPr>
              <a:t>Open </a:t>
            </a:r>
            <a:r>
              <a:rPr lang="en-US" sz="900" b="1" kern="1200">
                <a:solidFill>
                  <a:schemeClr val="tx1"/>
                </a:solidFill>
                <a:effectLst/>
                <a:latin typeface="+mn-lt"/>
                <a:ea typeface="MS PGothic" panose="020B0600070205080204" pitchFamily="34" charset="-128"/>
                <a:cs typeface="ＭＳ Ｐゴシック" charset="0"/>
              </a:rPr>
              <a:t>SSMS</a:t>
            </a:r>
            <a:r>
              <a:rPr lang="en-US" sz="900" kern="1200">
                <a:solidFill>
                  <a:schemeClr val="tx1"/>
                </a:solidFill>
                <a:effectLst/>
                <a:latin typeface="+mn-lt"/>
                <a:ea typeface="MS PGothic" panose="020B0600070205080204" pitchFamily="34" charset="-128"/>
                <a:cs typeface="ＭＳ Ｐゴシック" charset="0"/>
              </a:rPr>
              <a:t> and right click on your </a:t>
            </a:r>
            <a:r>
              <a:rPr lang="en-US" sz="900" b="1" kern="1200">
                <a:solidFill>
                  <a:schemeClr val="tx1"/>
                </a:solidFill>
                <a:effectLst/>
                <a:latin typeface="+mn-lt"/>
                <a:ea typeface="MS PGothic" panose="020B0600070205080204" pitchFamily="34" charset="-128"/>
                <a:cs typeface="ＭＳ Ｐゴシック" charset="0"/>
              </a:rPr>
              <a:t>database</a:t>
            </a:r>
            <a:r>
              <a:rPr lang="en-US" sz="900" kern="1200">
                <a:solidFill>
                  <a:schemeClr val="tx1"/>
                </a:solidFill>
                <a:effectLst/>
                <a:latin typeface="+mn-lt"/>
                <a:ea typeface="MS PGothic" panose="020B0600070205080204" pitchFamily="34" charset="-128"/>
                <a:cs typeface="ＭＳ Ｐゴシック" charset="0"/>
              </a:rPr>
              <a:t> and select </a:t>
            </a:r>
            <a:r>
              <a:rPr lang="en-US" sz="900" b="1" kern="1200">
                <a:solidFill>
                  <a:schemeClr val="tx1"/>
                </a:solidFill>
                <a:effectLst/>
                <a:latin typeface="+mn-lt"/>
                <a:ea typeface="MS PGothic" panose="020B0600070205080204" pitchFamily="34" charset="-128"/>
                <a:cs typeface="ＭＳ Ｐゴシック" charset="0"/>
              </a:rPr>
              <a:t>Reports</a:t>
            </a:r>
            <a:r>
              <a:rPr lang="en-US" sz="900" kern="1200">
                <a:solidFill>
                  <a:schemeClr val="tx1"/>
                </a:solidFill>
                <a:effectLst/>
                <a:latin typeface="+mn-lt"/>
                <a:ea typeface="MS PGothic" panose="020B0600070205080204" pitchFamily="34" charset="-128"/>
                <a:cs typeface="ＭＳ Ｐゴシック" charset="0"/>
              </a:rPr>
              <a:t> | </a:t>
            </a:r>
            <a:r>
              <a:rPr lang="en-US" sz="900" b="1" kern="1200">
                <a:solidFill>
                  <a:schemeClr val="tx1"/>
                </a:solidFill>
                <a:effectLst/>
                <a:latin typeface="+mn-lt"/>
                <a:ea typeface="MS PGothic" panose="020B0600070205080204" pitchFamily="34" charset="-128"/>
                <a:cs typeface="ＭＳ Ｐゴシック" charset="0"/>
              </a:rPr>
              <a:t>Standard Reports</a:t>
            </a:r>
            <a:r>
              <a:rPr lang="en-US" sz="900" kern="1200">
                <a:solidFill>
                  <a:schemeClr val="tx1"/>
                </a:solidFill>
                <a:effectLst/>
                <a:latin typeface="+mn-lt"/>
                <a:ea typeface="MS PGothic" panose="020B0600070205080204" pitchFamily="34" charset="-128"/>
                <a:cs typeface="ＭＳ Ｐゴシック" charset="0"/>
              </a:rPr>
              <a:t> | </a:t>
            </a:r>
            <a:r>
              <a:rPr lang="en-US" sz="900" b="1" kern="1200">
                <a:solidFill>
                  <a:schemeClr val="tx1"/>
                </a:solidFill>
                <a:effectLst/>
                <a:latin typeface="+mn-lt"/>
                <a:ea typeface="MS PGothic" panose="020B0600070205080204" pitchFamily="34" charset="-128"/>
                <a:cs typeface="ＭＳ Ｐゴシック" charset="0"/>
              </a:rPr>
              <a:t>Transaction Performance Analysis Overview</a:t>
            </a:r>
            <a:r>
              <a:rPr lang="en-US" sz="900" kern="1200">
                <a:solidFill>
                  <a:schemeClr val="tx1"/>
                </a:solidFill>
                <a:effectLst/>
                <a:latin typeface="+mn-lt"/>
                <a:ea typeface="MS PGothic" panose="020B0600070205080204" pitchFamily="34" charset="-128"/>
                <a:cs typeface="ＭＳ Ｐゴシック" charset="0"/>
              </a:rPr>
              <a:t>.</a:t>
            </a:r>
          </a:p>
          <a:p>
            <a:pPr marL="228600" marR="0" lvl="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900" kern="1200">
                <a:solidFill>
                  <a:schemeClr val="tx1"/>
                </a:solidFill>
                <a:effectLst/>
                <a:latin typeface="+mn-lt"/>
                <a:ea typeface="MS PGothic" panose="020B0600070205080204" pitchFamily="34" charset="-128"/>
                <a:cs typeface="ＭＳ Ｐゴシック" charset="0"/>
              </a:rPr>
              <a:t>Select the </a:t>
            </a:r>
            <a:r>
              <a:rPr lang="en-US" sz="900" b="1" kern="1200">
                <a:solidFill>
                  <a:schemeClr val="tx1"/>
                </a:solidFill>
                <a:effectLst/>
                <a:latin typeface="+mn-lt"/>
                <a:ea typeface="MS PGothic" panose="020B0600070205080204" pitchFamily="34" charset="-128"/>
                <a:cs typeface="ＭＳ Ｐゴシック" charset="0"/>
              </a:rPr>
              <a:t>Tables Analysis</a:t>
            </a:r>
            <a:r>
              <a:rPr lang="en-US" sz="900" kern="1200">
                <a:solidFill>
                  <a:schemeClr val="tx1"/>
                </a:solidFill>
                <a:effectLst/>
                <a:latin typeface="+mn-lt"/>
                <a:ea typeface="MS PGothic" panose="020B0600070205080204" pitchFamily="34" charset="-128"/>
                <a:cs typeface="ＭＳ Ｐゴシック" charset="0"/>
              </a:rPr>
              <a:t> report link.</a:t>
            </a:r>
          </a:p>
          <a:p>
            <a:pPr marL="228600" marR="0" lvl="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900" kern="1200">
                <a:solidFill>
                  <a:schemeClr val="tx1"/>
                </a:solidFill>
                <a:effectLst/>
                <a:latin typeface="+mn-lt"/>
                <a:ea typeface="MS PGothic" panose="020B0600070205080204" pitchFamily="34" charset="-128"/>
                <a:cs typeface="ＭＳ Ｐゴシック" charset="0"/>
              </a:rPr>
              <a:t>This presents you with a prioritized plot chart that graphs the amounts of potential gain against the potential amount of work to migrate the top tables to In-Memory OLTP. This analysis is based upon the workload that we just ran with the batch file.  This helps you see the highest potential gain with the lowest potential amount of migration work required.  </a:t>
            </a:r>
          </a:p>
          <a:p>
            <a:pPr marL="228600" marR="0" lvl="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900" kern="1200">
                <a:solidFill>
                  <a:schemeClr val="tx1"/>
                </a:solidFill>
                <a:effectLst/>
                <a:latin typeface="+mn-lt"/>
                <a:ea typeface="MS PGothic" panose="020B0600070205080204" pitchFamily="34" charset="-128"/>
                <a:cs typeface="ＭＳ Ｐゴシック" charset="0"/>
              </a:rPr>
              <a:t>Select the </a:t>
            </a:r>
            <a:r>
              <a:rPr lang="en-US" sz="900" b="1" kern="1200">
                <a:solidFill>
                  <a:schemeClr val="tx1"/>
                </a:solidFill>
                <a:effectLst/>
                <a:latin typeface="+mn-lt"/>
                <a:ea typeface="MS PGothic" panose="020B0600070205080204" pitchFamily="34" charset="-128"/>
                <a:cs typeface="ＭＳ Ｐゴシック" charset="0"/>
              </a:rPr>
              <a:t>SalesOrderDetail_ondisk</a:t>
            </a:r>
            <a:r>
              <a:rPr lang="en-US" sz="900" kern="1200">
                <a:solidFill>
                  <a:schemeClr val="tx1"/>
                </a:solidFill>
                <a:effectLst/>
                <a:latin typeface="+mn-lt"/>
                <a:ea typeface="MS PGothic" panose="020B0600070205080204" pitchFamily="34" charset="-128"/>
                <a:cs typeface="ＭＳ Ｐゴシック" charset="0"/>
              </a:rPr>
              <a:t> to explore further.</a:t>
            </a:r>
          </a:p>
          <a:p>
            <a:pPr marL="228600" lvl="0" indent="-228600">
              <a:buFont typeface="+mj-lt"/>
              <a:buAutoNum type="arabicPeriod"/>
            </a:pPr>
            <a:r>
              <a:rPr lang="en-US" sz="900" kern="1200">
                <a:solidFill>
                  <a:schemeClr val="tx1"/>
                </a:solidFill>
                <a:effectLst/>
                <a:latin typeface="+mn-lt"/>
                <a:ea typeface="MS PGothic" panose="020B0600070205080204" pitchFamily="34" charset="-128"/>
                <a:cs typeface="ＭＳ Ｐゴシック" charset="0"/>
              </a:rPr>
              <a:t>Note that this report contains information on latch statistics, lock statistics, recommended In-Memory index type, and more.</a:t>
            </a:r>
          </a:p>
          <a:p>
            <a:pPr marL="228600" lvl="0" indent="-228600">
              <a:buFont typeface="+mj-lt"/>
              <a:buAutoNum type="arabicPeriod"/>
            </a:pPr>
            <a:r>
              <a:rPr lang="en-US" sz="900" kern="1200">
                <a:solidFill>
                  <a:schemeClr val="tx1"/>
                </a:solidFill>
                <a:effectLst/>
                <a:latin typeface="+mn-lt"/>
                <a:ea typeface="MS PGothic" panose="020B0600070205080204" pitchFamily="34" charset="-128"/>
                <a:cs typeface="ＭＳ Ｐゴシック" charset="0"/>
              </a:rPr>
              <a:t>Click the </a:t>
            </a:r>
            <a:r>
              <a:rPr lang="en-US" sz="900" b="1" kern="1200">
                <a:solidFill>
                  <a:schemeClr val="tx1"/>
                </a:solidFill>
                <a:effectLst/>
                <a:latin typeface="+mn-lt"/>
                <a:ea typeface="MS PGothic" panose="020B0600070205080204" pitchFamily="34" charset="-128"/>
                <a:cs typeface="ＭＳ Ｐゴシック" charset="0"/>
              </a:rPr>
              <a:t>Navigate Backwards</a:t>
            </a:r>
            <a:r>
              <a:rPr lang="en-US" sz="900" kern="1200">
                <a:solidFill>
                  <a:schemeClr val="tx1"/>
                </a:solidFill>
                <a:effectLst/>
                <a:latin typeface="+mn-lt"/>
                <a:ea typeface="MS PGothic" panose="020B0600070205080204" pitchFamily="34" charset="-128"/>
                <a:cs typeface="ＭＳ Ｐゴシック" charset="0"/>
              </a:rPr>
              <a:t> button twice in the upper left of the report bar (see illustration above) to go back to the main Report and click on </a:t>
            </a:r>
            <a:r>
              <a:rPr lang="en-US" sz="900" b="1" kern="1200">
                <a:solidFill>
                  <a:schemeClr val="tx1"/>
                </a:solidFill>
                <a:effectLst/>
                <a:latin typeface="+mn-lt"/>
                <a:ea typeface="MS PGothic" panose="020B0600070205080204" pitchFamily="34" charset="-128"/>
                <a:cs typeface="ＭＳ Ｐゴシック" charset="0"/>
              </a:rPr>
              <a:t>Stored Procedure Analysis</a:t>
            </a:r>
            <a:r>
              <a:rPr lang="en-US" sz="900" kern="1200">
                <a:solidFill>
                  <a:schemeClr val="tx1"/>
                </a:solidFill>
                <a:effectLst/>
                <a:latin typeface="+mn-lt"/>
                <a:ea typeface="MS PGothic" panose="020B0600070205080204" pitchFamily="34" charset="-128"/>
                <a:cs typeface="ＭＳ Ｐゴシック" charset="0"/>
              </a:rPr>
              <a:t>.</a:t>
            </a:r>
          </a:p>
          <a:p>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98</a:t>
            </a:fld>
            <a:endParaRPr lang="en-US" noProof="0"/>
          </a:p>
        </p:txBody>
      </p:sp>
    </p:spTree>
    <p:extLst>
      <p:ext uri="{BB962C8B-B14F-4D97-AF65-F5344CB8AC3E}">
        <p14:creationId xmlns:p14="http://schemas.microsoft.com/office/powerpoint/2010/main" val="34099321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900" b="1" dirty="0"/>
              <a:t>Previous demonstration files are under E:\Archived. </a:t>
            </a:r>
          </a:p>
          <a:p>
            <a:endParaRPr lang="en-US" sz="900" b="1" dirty="0"/>
          </a:p>
          <a:p>
            <a:r>
              <a:rPr lang="en-US" sz="900" b="1" dirty="0"/>
              <a:t>You can open all the demonstrations by using the solutions file :</a:t>
            </a:r>
          </a:p>
          <a:p>
            <a:r>
              <a:rPr lang="en-US" sz="900" b="0" dirty="0"/>
              <a:t>E:\Demos\SQL_PTO_Optional_Demos.ssmssln</a:t>
            </a:r>
            <a:endParaRPr lang="en-US" sz="900" noProof="1">
              <a:solidFill>
                <a:prstClr val="black"/>
              </a:solidFill>
              <a:latin typeface="Segoe UI Light" pitchFamily="34" charset="0"/>
            </a:endParaRPr>
          </a:p>
          <a:p>
            <a:pPr lvl="0" defTabSz="914460">
              <a:lnSpc>
                <a:spcPct val="90000"/>
              </a:lnSpc>
              <a:spcAft>
                <a:spcPts val="333"/>
              </a:spcAft>
              <a:defRPr/>
            </a:pPr>
            <a:endParaRPr lang="en-US" sz="900" noProof="1">
              <a:solidFill>
                <a:prstClr val="black"/>
              </a:solidFill>
              <a:latin typeface="Segoe UI Light" pitchFamily="34" charset="0"/>
            </a:endParaRPr>
          </a:p>
          <a:p>
            <a:r>
              <a:rPr lang="en-US" sz="900" b="1" dirty="0"/>
              <a:t>Individual SQL demo file.</a:t>
            </a:r>
          </a:p>
          <a:p>
            <a:pPr lvl="0" defTabSz="914460">
              <a:lnSpc>
                <a:spcPct val="90000"/>
              </a:lnSpc>
              <a:spcAft>
                <a:spcPts val="333"/>
              </a:spcAft>
              <a:defRPr/>
            </a:pPr>
            <a:r>
              <a:rPr lang="en-US" sz="900" b="0" dirty="0"/>
              <a:t>E:\Demos\In Memory OLTP</a:t>
            </a:r>
            <a:r>
              <a:rPr lang="en-US" sz="900" i="1" noProof="1">
                <a:solidFill>
                  <a:prstClr val="black"/>
                </a:solidFill>
                <a:latin typeface="Segoe UI Light" pitchFamily="34" charset="0"/>
              </a:rPr>
              <a:t>\</a:t>
            </a:r>
          </a:p>
          <a:p>
            <a:pPr lvl="0" defTabSz="914460">
              <a:lnSpc>
                <a:spcPct val="90000"/>
              </a:lnSpc>
              <a:spcAft>
                <a:spcPts val="333"/>
              </a:spcAft>
            </a:pPr>
            <a:endParaRPr lang="en-US" sz="882"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Run the script to create and populate a Memory-Optimized table. This script uses 3 SPs to compare their performance.</a:t>
            </a:r>
          </a:p>
          <a:p>
            <a:pPr lvl="0" defTabSz="914460">
              <a:lnSpc>
                <a:spcPct val="90000"/>
              </a:lnSpc>
              <a:spcAft>
                <a:spcPts val="333"/>
              </a:spcAft>
            </a:pPr>
            <a:r>
              <a:rPr lang="en-US" sz="882" dirty="0">
                <a:solidFill>
                  <a:prstClr val="black"/>
                </a:solidFill>
                <a:latin typeface="Segoe UI Light" pitchFamily="34" charset="0"/>
              </a:rPr>
              <a:t>Execute one block at a time, to show time in milliseconds</a:t>
            </a:r>
          </a:p>
          <a:p>
            <a:pPr marL="0" lvl="0" indent="0" defTabSz="914460">
              <a:lnSpc>
                <a:spcPct val="90000"/>
              </a:lnSpc>
              <a:spcAft>
                <a:spcPts val="333"/>
              </a:spcAft>
              <a:buFontTx/>
              <a:buNone/>
            </a:pPr>
            <a:r>
              <a:rPr lang="en-US" sz="882" i="1" dirty="0" err="1">
                <a:solidFill>
                  <a:prstClr val="black"/>
                </a:solidFill>
                <a:latin typeface="Segoe UI Light" pitchFamily="34" charset="0"/>
              </a:rPr>
              <a:t>NativelyCompiled_SP.sql</a:t>
            </a:r>
            <a:endParaRPr lang="en-US" sz="882" i="1" dirty="0">
              <a:solidFill>
                <a:prstClr val="black"/>
              </a:solidFill>
              <a:latin typeface="Segoe UI Light" pitchFamily="34" charset="0"/>
            </a:endParaRPr>
          </a:p>
          <a:p>
            <a:pPr lvl="0" defTabSz="914460">
              <a:lnSpc>
                <a:spcPct val="90000"/>
              </a:lnSpc>
              <a:spcAft>
                <a:spcPts val="333"/>
              </a:spcAft>
            </a:pPr>
            <a:endParaRPr lang="en-US" sz="882" dirty="0">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703286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14</a:t>
            </a:fld>
            <a:endParaRPr lang="en-US" noProof="0" dirty="0"/>
          </a:p>
        </p:txBody>
      </p:sp>
    </p:spTree>
    <p:extLst>
      <p:ext uri="{BB962C8B-B14F-4D97-AF65-F5344CB8AC3E}">
        <p14:creationId xmlns:p14="http://schemas.microsoft.com/office/powerpoint/2010/main" val="32021682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M05L06Lab01</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30873921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37119288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a:t>Q1: What is the primary storage for Memory-Optimized Tables?</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a:t>A1: memory</a:t>
            </a:r>
          </a:p>
          <a:p>
            <a:endParaRPr lang="en-US"/>
          </a:p>
          <a:p>
            <a:r>
              <a:rPr lang="en-US"/>
              <a:t>Q2: TRUE OR FALSE: is the index contents for Memory-Optimized Tables stored in the data file?</a:t>
            </a:r>
          </a:p>
          <a:p>
            <a:r>
              <a:rPr lang="en-US"/>
              <a:t>A2: FALSE</a:t>
            </a:r>
          </a:p>
          <a:p>
            <a:endParaRPr lang="en-US"/>
          </a:p>
          <a:p>
            <a:r>
              <a:rPr lang="en-US"/>
              <a:t>Q3: what is the impact of having too many indexes on a Memory-Optimized Table?</a:t>
            </a:r>
          </a:p>
          <a:p>
            <a:r>
              <a:rPr lang="en-US"/>
              <a:t>A3: memory consumption can be high</a:t>
            </a:r>
          </a:p>
          <a:p>
            <a:endParaRPr lang="en-US"/>
          </a:p>
          <a:p>
            <a:r>
              <a:rPr lang="en-US"/>
              <a:t>Q4: what impact can possibly happen with a HASH index with a small bucket count?</a:t>
            </a:r>
          </a:p>
          <a:p>
            <a:r>
              <a:rPr lang="en-US"/>
              <a:t>A4: HASH Collisions, taking longer to access the needed row</a:t>
            </a:r>
          </a:p>
          <a:p>
            <a:endParaRPr lang="en-US"/>
          </a:p>
          <a:p>
            <a:r>
              <a:rPr lang="en-US"/>
              <a:t>Q5: what is the memory impact on having a HASH index with a large bucket count?</a:t>
            </a:r>
          </a:p>
          <a:p>
            <a:r>
              <a:rPr lang="en-US"/>
              <a:t>A5: with large bucket count we avoid HASH collisions at the expense of more memory allocation</a:t>
            </a:r>
          </a:p>
          <a:p>
            <a:endParaRPr lang="en-US"/>
          </a:p>
          <a:p>
            <a:r>
              <a:rPr lang="en-US"/>
              <a:t>Q6: Are there performance advantages of having a non-chatty Natively Stored Procedure?</a:t>
            </a:r>
          </a:p>
          <a:p>
            <a:r>
              <a:rPr lang="en-US"/>
              <a:t>A6: Non-Chatty SPs will perform much faster</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102</a:t>
            </a:fld>
            <a:endParaRPr lang="en-US" noProof="0"/>
          </a:p>
        </p:txBody>
      </p:sp>
    </p:spTree>
    <p:extLst>
      <p:ext uri="{BB962C8B-B14F-4D97-AF65-F5344CB8AC3E}">
        <p14:creationId xmlns:p14="http://schemas.microsoft.com/office/powerpoint/2010/main" val="31305038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346149717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CA"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 2:31 PM</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 name="Footer Placeholder 5"/>
          <p:cNvSpPr>
            <a:spLocks noGrp="1"/>
          </p:cNvSpPr>
          <p:nvPr>
            <p:ph type="ftr" sz="quarter" idx="13"/>
          </p:nvPr>
        </p:nvSpPr>
        <p:spPr/>
        <p:txBody>
          <a:bodyPr/>
          <a:lstStyle/>
          <a:p>
            <a:pPr marL="0" marR="0" lvl="0" indent="0" algn="ctr"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1143185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https://docs.microsoft.com/en-us/sql/relational-databases/performance/intelligent-query-processing?view=sql-server-ver16</a:t>
            </a:r>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9614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7495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79065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84466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795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1470219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70818494"/>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38" y="174885"/>
            <a:ext cx="10972800" cy="461665"/>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2142916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15430090"/>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3240914"/>
      </p:ext>
    </p:extLst>
  </p:cSld>
  <p:clrMapOvr>
    <a:masterClrMapping/>
  </p:clrMapOvr>
  <p:hf sldNum="0" hdr="0" ftr="0" dt="0"/>
  <p:extLst>
    <p:ext uri="{DCECCB84-F9BA-43D5-87BE-67443E8EF086}">
      <p15:sldGuideLst xmlns:p15="http://schemas.microsoft.com/office/powerpoint/2012/main">
        <p15:guide id="10" pos="413" userDrawn="1">
          <p15:clr>
            <a:srgbClr val="547EBF"/>
          </p15:clr>
        </p15:guide>
        <p15:guide id="11" orient="horz" pos="789" userDrawn="1">
          <p15:clr>
            <a:srgbClr val="547EBF"/>
          </p15:clr>
        </p15:guide>
        <p15:guide id="12" orient="horz" pos="887" userDrawn="1">
          <p15:clr>
            <a:srgbClr val="547EBF"/>
          </p15:clr>
        </p15:guide>
        <p15:guide id="13" pos="3742" userDrawn="1">
          <p15:clr>
            <a:srgbClr val="547EBF"/>
          </p15:clr>
        </p15:guide>
        <p15:guide id="14" pos="3938" userDrawn="1">
          <p15:clr>
            <a:srgbClr val="547EBF"/>
          </p15:clr>
        </p15:guide>
        <p15:guide id="15" pos="7267" userDrawn="1">
          <p15:clr>
            <a:srgbClr val="547EBF"/>
          </p15:clr>
        </p15:guide>
        <p15:guide id="16" orient="horz" pos="495" userDrawn="1">
          <p15:clr>
            <a:srgbClr val="547EBF"/>
          </p15:clr>
        </p15:guide>
        <p15:guide id="17" orient="horz" pos="202" userDrawn="1">
          <p15:clr>
            <a:srgbClr val="547EBF"/>
          </p15:clr>
        </p15:guide>
        <p15:guide id="18" orient="horz" pos="3923" userDrawn="1">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5153712"/>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78427994"/>
      </p:ext>
    </p:extLst>
  </p:cSld>
  <p:clrMapOvr>
    <a:masterClrMapping/>
  </p:clrMapOvr>
  <p:hf sldNum="0" hdr="0" ftr="0" dt="0"/>
  <p:extLst>
    <p:ext uri="{DCECCB84-F9BA-43D5-87BE-67443E8EF086}">
      <p15:sldGuideLst xmlns:p15="http://schemas.microsoft.com/office/powerpoint/2012/main">
        <p15:guide id="30" pos="3742" userDrawn="1">
          <p15:clr>
            <a:srgbClr val="547EBF"/>
          </p15:clr>
        </p15:guide>
        <p15:guide id="31" orient="horz" pos="887" userDrawn="1">
          <p15:clr>
            <a:srgbClr val="547EBF"/>
          </p15:clr>
        </p15:guide>
        <p15:guide id="32" pos="3938" userDrawn="1">
          <p15:clr>
            <a:srgbClr val="547EBF"/>
          </p15:clr>
        </p15:guide>
        <p15:guide id="33" pos="3350" userDrawn="1">
          <p15:clr>
            <a:srgbClr val="A4A3A4"/>
          </p15:clr>
        </p15:guide>
        <p15:guide id="34" pos="3155" userDrawn="1">
          <p15:clr>
            <a:srgbClr val="A4A3A4"/>
          </p15:clr>
        </p15:guide>
        <p15:guide id="35" pos="2763" userDrawn="1">
          <p15:clr>
            <a:srgbClr val="A4A3A4"/>
          </p15:clr>
        </p15:guide>
        <p15:guide id="36" pos="2567" userDrawn="1">
          <p15:clr>
            <a:srgbClr val="A4A3A4"/>
          </p15:clr>
        </p15:guide>
        <p15:guide id="37" pos="2175" userDrawn="1">
          <p15:clr>
            <a:srgbClr val="A4A3A4"/>
          </p15:clr>
        </p15:guide>
        <p15:guide id="38" pos="1980" userDrawn="1">
          <p15:clr>
            <a:srgbClr val="A4A3A4"/>
          </p15:clr>
        </p15:guide>
        <p15:guide id="39" pos="1588" userDrawn="1">
          <p15:clr>
            <a:srgbClr val="A4A3A4"/>
          </p15:clr>
        </p15:guide>
        <p15:guide id="40" pos="1392" userDrawn="1">
          <p15:clr>
            <a:srgbClr val="A4A3A4"/>
          </p15:clr>
        </p15:guide>
        <p15:guide id="41" pos="1000" userDrawn="1">
          <p15:clr>
            <a:srgbClr val="A4A3A4"/>
          </p15:clr>
        </p15:guide>
        <p15:guide id="42" pos="804" userDrawn="1">
          <p15:clr>
            <a:srgbClr val="A4A3A4"/>
          </p15:clr>
        </p15:guide>
        <p15:guide id="43" pos="413" userDrawn="1">
          <p15:clr>
            <a:srgbClr val="547EBF"/>
          </p15:clr>
        </p15:guide>
        <p15:guide id="44" pos="4330" userDrawn="1">
          <p15:clr>
            <a:srgbClr val="A4A3A4"/>
          </p15:clr>
        </p15:guide>
        <p15:guide id="45" pos="4525" userDrawn="1">
          <p15:clr>
            <a:srgbClr val="A4A3A4"/>
          </p15:clr>
        </p15:guide>
        <p15:guide id="46" pos="5505" userDrawn="1">
          <p15:clr>
            <a:srgbClr val="A4A3A4"/>
          </p15:clr>
        </p15:guide>
        <p15:guide id="47" pos="5113" userDrawn="1">
          <p15:clr>
            <a:srgbClr val="A4A3A4"/>
          </p15:clr>
        </p15:guide>
        <p15:guide id="48" pos="4917" userDrawn="1">
          <p15:clr>
            <a:srgbClr val="A4A3A4"/>
          </p15:clr>
        </p15:guide>
        <p15:guide id="49" pos="5700" userDrawn="1">
          <p15:clr>
            <a:srgbClr val="A4A3A4"/>
          </p15:clr>
        </p15:guide>
        <p15:guide id="50" pos="6092" userDrawn="1">
          <p15:clr>
            <a:srgbClr val="A4A3A4"/>
          </p15:clr>
        </p15:guide>
        <p15:guide id="51" pos="6288" userDrawn="1">
          <p15:clr>
            <a:srgbClr val="A4A3A4"/>
          </p15:clr>
        </p15:guide>
        <p15:guide id="52" pos="6680" userDrawn="1">
          <p15:clr>
            <a:srgbClr val="A4A3A4"/>
          </p15:clr>
        </p15:guide>
        <p15:guide id="53" pos="6876" userDrawn="1">
          <p15:clr>
            <a:srgbClr val="A4A3A4"/>
          </p15:clr>
        </p15:guide>
        <p15:guide id="54" pos="7267" userDrawn="1">
          <p15:clr>
            <a:srgbClr val="547EBF"/>
          </p15:clr>
        </p15:guide>
        <p15:guide id="55" orient="horz" pos="3923" userDrawn="1">
          <p15:clr>
            <a:srgbClr val="547EBF"/>
          </p15:clr>
        </p15:guide>
        <p15:guide id="56" orient="horz" pos="789" userDrawn="1">
          <p15:clr>
            <a:srgbClr val="547EBF"/>
          </p15:clr>
        </p15:guide>
        <p15:guide id="57" orient="horz" pos="202" userDrawn="1">
          <p15:clr>
            <a:srgbClr val="547EBF"/>
          </p15:clr>
        </p15:guide>
        <p15:guide id="58" orient="horz" pos="495" userDrawn="1">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3082325972"/>
      </p:ext>
    </p:extLst>
  </p:cSld>
  <p:clrMapOvr>
    <a:masterClrMapping/>
  </p:clrMapOvr>
  <p:hf sldNum="0" hdr="0" ftr="0" dt="0"/>
  <p:extLst>
    <p:ext uri="{DCECCB84-F9BA-43D5-87BE-67443E8EF086}">
      <p15:sldGuideLst xmlns:p15="http://schemas.microsoft.com/office/powerpoint/2012/main">
        <p15:guide id="30" pos="413" userDrawn="1">
          <p15:clr>
            <a:srgbClr val="547EBF"/>
          </p15:clr>
        </p15:guide>
        <p15:guide id="31" orient="horz" pos="887" userDrawn="1">
          <p15:clr>
            <a:srgbClr val="547EBF"/>
          </p15:clr>
        </p15:guide>
        <p15:guide id="32" orient="horz" pos="789" userDrawn="1">
          <p15:clr>
            <a:srgbClr val="547EBF"/>
          </p15:clr>
        </p15:guide>
        <p15:guide id="33" orient="horz" pos="495" userDrawn="1">
          <p15:clr>
            <a:srgbClr val="547EBF"/>
          </p15:clr>
        </p15:guide>
        <p15:guide id="34" orient="horz" pos="202" userDrawn="1">
          <p15:clr>
            <a:srgbClr val="547EBF"/>
          </p15:clr>
        </p15:guide>
        <p15:guide id="35" orient="horz" pos="3923" userDrawn="1">
          <p15:clr>
            <a:srgbClr val="547EBF"/>
          </p15:clr>
        </p15:guide>
        <p15:guide id="36" pos="804" userDrawn="1">
          <p15:clr>
            <a:srgbClr val="A4A3A4"/>
          </p15:clr>
        </p15:guide>
        <p15:guide id="37" pos="1000" userDrawn="1">
          <p15:clr>
            <a:srgbClr val="A4A3A4"/>
          </p15:clr>
        </p15:guide>
        <p15:guide id="38" pos="1392" userDrawn="1">
          <p15:clr>
            <a:srgbClr val="A4A3A4"/>
          </p15:clr>
        </p15:guide>
        <p15:guide id="39" pos="1588" userDrawn="1">
          <p15:clr>
            <a:srgbClr val="A4A3A4"/>
          </p15:clr>
        </p15:guide>
        <p15:guide id="40" pos="1980" userDrawn="1">
          <p15:clr>
            <a:srgbClr val="A4A3A4"/>
          </p15:clr>
        </p15:guide>
        <p15:guide id="41" pos="2175" userDrawn="1">
          <p15:clr>
            <a:srgbClr val="A4A3A4"/>
          </p15:clr>
        </p15:guide>
        <p15:guide id="42" pos="2567" userDrawn="1">
          <p15:clr>
            <a:srgbClr val="A4A3A4"/>
          </p15:clr>
        </p15:guide>
        <p15:guide id="43" pos="2763" userDrawn="1">
          <p15:clr>
            <a:srgbClr val="A4A3A4"/>
          </p15:clr>
        </p15:guide>
        <p15:guide id="44" pos="3155" userDrawn="1">
          <p15:clr>
            <a:srgbClr val="A4A3A4"/>
          </p15:clr>
        </p15:guide>
        <p15:guide id="45" pos="3350" userDrawn="1">
          <p15:clr>
            <a:srgbClr val="A4A3A4"/>
          </p15:clr>
        </p15:guide>
        <p15:guide id="46" pos="3742" userDrawn="1">
          <p15:clr>
            <a:srgbClr val="547EBF"/>
          </p15:clr>
        </p15:guide>
        <p15:guide id="47" pos="3938" userDrawn="1">
          <p15:clr>
            <a:srgbClr val="547EBF"/>
          </p15:clr>
        </p15:guide>
        <p15:guide id="48" pos="4330" userDrawn="1">
          <p15:clr>
            <a:srgbClr val="A4A3A4"/>
          </p15:clr>
        </p15:guide>
        <p15:guide id="49" pos="4525" userDrawn="1">
          <p15:clr>
            <a:srgbClr val="A4A3A4"/>
          </p15:clr>
        </p15:guide>
        <p15:guide id="50" pos="5113" userDrawn="1">
          <p15:clr>
            <a:srgbClr val="A4A3A4"/>
          </p15:clr>
        </p15:guide>
        <p15:guide id="51" pos="4917" userDrawn="1">
          <p15:clr>
            <a:srgbClr val="A4A3A4"/>
          </p15:clr>
        </p15:guide>
        <p15:guide id="52" pos="5505" userDrawn="1">
          <p15:clr>
            <a:srgbClr val="A4A3A4"/>
          </p15:clr>
        </p15:guide>
        <p15:guide id="53" pos="5700" userDrawn="1">
          <p15:clr>
            <a:srgbClr val="A4A3A4"/>
          </p15:clr>
        </p15:guide>
        <p15:guide id="54" pos="6092" userDrawn="1">
          <p15:clr>
            <a:srgbClr val="A4A3A4"/>
          </p15:clr>
        </p15:guide>
        <p15:guide id="55" pos="6288" userDrawn="1">
          <p15:clr>
            <a:srgbClr val="A4A3A4"/>
          </p15:clr>
        </p15:guide>
        <p15:guide id="56" pos="6680" userDrawn="1">
          <p15:clr>
            <a:srgbClr val="A4A3A4"/>
          </p15:clr>
        </p15:guide>
        <p15:guide id="57" pos="6876" userDrawn="1">
          <p15:clr>
            <a:srgbClr val="A4A3A4"/>
          </p15:clr>
        </p15:guide>
        <p15:guide id="58" pos="7267" userDrawn="1">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659626993"/>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2541337545"/>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1198557511"/>
      </p:ext>
    </p:extLst>
  </p:cSld>
  <p:clrMapOvr>
    <a:masterClrMapping/>
  </p:clrMapOvr>
  <p:hf sldNum="0" hdr="0" ftr="0" dt="0"/>
  <p:extLst>
    <p:ext uri="{DCECCB84-F9BA-43D5-87BE-67443E8EF086}">
      <p15:sldGuideLst xmlns:p15="http://schemas.microsoft.com/office/powerpoint/2012/main">
        <p15:guide id="6" pos="413" userDrawn="1">
          <p15:clr>
            <a:srgbClr val="547EBF"/>
          </p15:clr>
        </p15:guide>
        <p15:guide id="7" pos="6092" userDrawn="1">
          <p15:clr>
            <a:srgbClr val="547EBF"/>
          </p15:clr>
        </p15:guide>
        <p15:guide id="8" orient="horz" pos="2160" userDrawn="1">
          <p15:clr>
            <a:srgbClr val="547EBF"/>
          </p15:clr>
        </p15:guide>
        <p15:guide id="9" orient="horz" pos="2258" userDrawn="1">
          <p15:clr>
            <a:srgbClr val="547EBF"/>
          </p15:clr>
        </p15:guide>
        <p15:guide id="10" orient="horz" pos="1866" userDrawn="1">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90384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26453520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386417161"/>
      </p:ext>
    </p:extLst>
  </p:cSld>
  <p:clrMapOvr>
    <a:masterClrMapping/>
  </p:clrMapOvr>
  <p:hf sldNum="0" hdr="0" ftr="0" dt="0"/>
  <p:extLst>
    <p:ext uri="{DCECCB84-F9BA-43D5-87BE-67443E8EF086}">
      <p15:sldGuideLst xmlns:p15="http://schemas.microsoft.com/office/powerpoint/2012/main">
        <p15:guide id="17" orient="horz" pos="1964" userDrawn="1">
          <p15:clr>
            <a:srgbClr val="547EBF"/>
          </p15:clr>
        </p15:guide>
        <p15:guide id="18" orient="horz" pos="2258" userDrawn="1">
          <p15:clr>
            <a:srgbClr val="547EBF"/>
          </p15:clr>
        </p15:guide>
        <p15:guide id="19" pos="3350" userDrawn="1">
          <p15:clr>
            <a:srgbClr val="547EBF"/>
          </p15:clr>
        </p15:guide>
        <p15:guide id="20" pos="3155" userDrawn="1">
          <p15:clr>
            <a:srgbClr val="547EBF"/>
          </p15:clr>
        </p15:guide>
        <p15:guide id="21" pos="413" userDrawn="1">
          <p15:clr>
            <a:srgbClr val="547EBF"/>
          </p15:clr>
        </p15:guide>
        <p15:guide id="22" orient="horz" pos="397" userDrawn="1">
          <p15:clr>
            <a:srgbClr val="547EBF"/>
          </p15:clr>
        </p15:guide>
        <p15:guide id="23" orient="horz" pos="3923" userDrawn="1">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601684691"/>
      </p:ext>
    </p:extLst>
  </p:cSld>
  <p:clrMapOvr>
    <a:masterClrMapping/>
  </p:clrMapOvr>
  <p:hf sldNum="0" hdr="0" ftr="0" dt="0"/>
  <p:extLst>
    <p:ext uri="{DCECCB84-F9BA-43D5-87BE-67443E8EF086}">
      <p15:sldGuideLst xmlns:p15="http://schemas.microsoft.com/office/powerpoint/2012/main">
        <p15:guide id="17" orient="horz" pos="864" userDrawn="1">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318093227"/>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741822652"/>
      </p:ext>
    </p:extLst>
  </p:cSld>
  <p:clrMapOvr>
    <a:masterClrMapping/>
  </p:clrMapOvr>
  <p:hf sldNum="0" hdr="0" ftr="0" dt="0"/>
  <p:extLst>
    <p:ext uri="{DCECCB84-F9BA-43D5-87BE-67443E8EF086}">
      <p15:sldGuideLst xmlns:p15="http://schemas.microsoft.com/office/powerpoint/2012/main">
        <p15:guide id="10" orient="horz" pos="397" userDrawn="1">
          <p15:clr>
            <a:srgbClr val="547EBF"/>
          </p15:clr>
        </p15:guide>
        <p15:guide id="11" pos="3155" userDrawn="1">
          <p15:clr>
            <a:srgbClr val="547EBF"/>
          </p15:clr>
        </p15:guide>
        <p15:guide id="12" pos="3350" userDrawn="1">
          <p15:clr>
            <a:srgbClr val="547EBF"/>
          </p15:clr>
        </p15:guide>
        <p15:guide id="13" pos="413" userDrawn="1">
          <p15:clr>
            <a:srgbClr val="547EBF"/>
          </p15:clr>
        </p15:guide>
        <p15:guide id="14" orient="horz" pos="3923" userDrawn="1">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916159362"/>
      </p:ext>
    </p:extLst>
  </p:cSld>
  <p:clrMapOvr>
    <a:masterClrMapping/>
  </p:clrMapOvr>
  <p:hf sldNum="0" hdr="0" ftr="0" dt="0"/>
  <p:extLst>
    <p:ext uri="{DCECCB84-F9BA-43D5-87BE-67443E8EF086}">
      <p15:sldGuideLst xmlns:p15="http://schemas.microsoft.com/office/powerpoint/2012/main">
        <p15:guide id="8" orient="horz" pos="1877" userDrawn="1">
          <p15:clr>
            <a:srgbClr val="547EBF"/>
          </p15:clr>
        </p15:guide>
        <p15:guide id="9" orient="horz" pos="3923" userDrawn="1">
          <p15:clr>
            <a:srgbClr val="547EBF"/>
          </p15:clr>
        </p15:guide>
        <p15:guide id="10" pos="3350" userDrawn="1">
          <p15:clr>
            <a:srgbClr val="547EBF"/>
          </p15:clr>
        </p15:guide>
        <p15:guide id="11" pos="3155" userDrawn="1">
          <p15:clr>
            <a:srgbClr val="547EBF"/>
          </p15:clr>
        </p15:guide>
        <p15:guide id="12" pos="413" userDrawn="1">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603300898"/>
      </p:ext>
    </p:extLst>
  </p:cSld>
  <p:clrMapOvr>
    <a:masterClrMapping/>
  </p:clrMapOvr>
  <p:hf sldNum="0" hdr="0" ftr="0" dt="0"/>
  <p:extLst>
    <p:ext uri="{DCECCB84-F9BA-43D5-87BE-67443E8EF086}">
      <p15:sldGuideLst xmlns:p15="http://schemas.microsoft.com/office/powerpoint/2012/main">
        <p15:guide id="10" orient="horz" pos="2943" userDrawn="1">
          <p15:clr>
            <a:srgbClr val="547EBF"/>
          </p15:clr>
        </p15:guide>
        <p15:guide id="11" orient="horz" pos="3923" userDrawn="1">
          <p15:clr>
            <a:srgbClr val="547EBF"/>
          </p15:clr>
        </p15:guide>
        <p15:guide id="12" orient="horz" pos="3139" userDrawn="1">
          <p15:clr>
            <a:srgbClr val="547EBF"/>
          </p15:clr>
        </p15:guide>
        <p15:guide id="13" pos="413" userDrawn="1">
          <p15:clr>
            <a:srgbClr val="547EBF"/>
          </p15:clr>
        </p15:guide>
        <p15:guide id="14" pos="7267" userDrawn="1">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863496086"/>
      </p:ext>
    </p:extLst>
  </p:cSld>
  <p:clrMapOvr>
    <a:masterClrMapping/>
  </p:clrMapOvr>
  <p:hf sldNum="0" hdr="0" ftr="0" dt="0"/>
  <p:extLst>
    <p:ext uri="{DCECCB84-F9BA-43D5-87BE-67443E8EF086}">
      <p15:sldGuideLst xmlns:p15="http://schemas.microsoft.com/office/powerpoint/2012/main">
        <p15:guide id="10" orient="horz" pos="1279" userDrawn="1">
          <p15:clr>
            <a:srgbClr val="547EBF"/>
          </p15:clr>
        </p15:guide>
        <p15:guide id="11" orient="horz" pos="397" userDrawn="1">
          <p15:clr>
            <a:srgbClr val="547EBF"/>
          </p15:clr>
        </p15:guide>
        <p15:guide id="12" orient="horz" pos="1181" userDrawn="1">
          <p15:clr>
            <a:srgbClr val="547EBF"/>
          </p15:clr>
        </p15:guide>
        <p15:guide id="13" pos="413" userDrawn="1">
          <p15:clr>
            <a:srgbClr val="547EBF"/>
          </p15:clr>
        </p15:guide>
        <p15:guide id="14" pos="7267" userDrawn="1">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714198284"/>
      </p:ext>
    </p:extLst>
  </p:cSld>
  <p:clrMapOvr>
    <a:masterClrMapping/>
  </p:clrMapOvr>
  <p:hf sldNum="0" hdr="0" ftr="0" dt="0"/>
  <p:extLst>
    <p:ext uri="{DCECCB84-F9BA-43D5-87BE-67443E8EF086}">
      <p15:sldGuideLst xmlns:p15="http://schemas.microsoft.com/office/powerpoint/2012/main">
        <p15:guide id="15" orient="horz" pos="3433" userDrawn="1">
          <p15:clr>
            <a:srgbClr val="547EBF"/>
          </p15:clr>
        </p15:guide>
        <p15:guide id="16" orient="horz" pos="1276" userDrawn="1">
          <p15:clr>
            <a:srgbClr val="547EBF"/>
          </p15:clr>
        </p15:guide>
        <p15:guide id="17" pos="3749" userDrawn="1">
          <p15:clr>
            <a:srgbClr val="547EBF"/>
          </p15:clr>
        </p15:guide>
        <p15:guide id="18" pos="3931" userDrawn="1">
          <p15:clr>
            <a:srgbClr val="547EBF"/>
          </p15:clr>
        </p15:guide>
        <p15:guide id="19" orient="horz" pos="3531" userDrawn="1">
          <p15:clr>
            <a:srgbClr val="547EBF"/>
          </p15:clr>
        </p15:guide>
        <p15:guide id="20" orient="horz" pos="3923" userDrawn="1">
          <p15:clr>
            <a:srgbClr val="547EBF"/>
          </p15:clr>
        </p15:guide>
        <p15:guide id="21" pos="413" userDrawn="1">
          <p15:clr>
            <a:srgbClr val="547EBF"/>
          </p15:clr>
        </p15:guide>
        <p15:guide id="22" pos="7267" userDrawn="1">
          <p15:clr>
            <a:srgbClr val="547EBF"/>
          </p15:clr>
        </p15:guide>
        <p15:guide id="23" orient="horz" pos="202" userDrawn="1">
          <p15:clr>
            <a:srgbClr val="547EBF"/>
          </p15:clr>
        </p15:guide>
        <p15:guide id="24" orient="horz" pos="495" userDrawn="1">
          <p15:clr>
            <a:srgbClr val="547EBF"/>
          </p15:clr>
        </p15:guide>
        <p15:guide id="25" orient="horz" pos="789" userDrawn="1">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101445911"/>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708169698"/>
      </p:ext>
    </p:extLst>
  </p:cSld>
  <p:clrMapOvr>
    <a:masterClrMapping/>
  </p:clrMapOvr>
  <p:hf sldNum="0" hdr="0" ftr="0" dt="0"/>
  <p:extLst>
    <p:ext uri="{DCECCB84-F9BA-43D5-87BE-67443E8EF086}">
      <p15:sldGuideLst xmlns:p15="http://schemas.microsoft.com/office/powerpoint/2012/main">
        <p15:guide id="21" orient="horz" pos="3531" userDrawn="1">
          <p15:clr>
            <a:srgbClr val="547EBF"/>
          </p15:clr>
        </p15:guide>
        <p15:guide id="22" orient="horz" pos="1279" userDrawn="1">
          <p15:clr>
            <a:srgbClr val="547EBF"/>
          </p15:clr>
        </p15:guide>
        <p15:guide id="23" orient="horz" pos="3433" userDrawn="1">
          <p15:clr>
            <a:srgbClr val="547EBF"/>
          </p15:clr>
        </p15:guide>
        <p15:guide id="24" orient="horz" pos="202" userDrawn="1">
          <p15:clr>
            <a:srgbClr val="547EBF"/>
          </p15:clr>
        </p15:guide>
        <p15:guide id="25" orient="horz" pos="495" userDrawn="1">
          <p15:clr>
            <a:srgbClr val="547EBF"/>
          </p15:clr>
        </p15:guide>
        <p15:guide id="26" orient="horz" pos="789" userDrawn="1">
          <p15:clr>
            <a:srgbClr val="547EBF"/>
          </p15:clr>
        </p15:guide>
        <p15:guide id="27" pos="413" userDrawn="1">
          <p15:clr>
            <a:srgbClr val="547EBF"/>
          </p15:clr>
        </p15:guide>
        <p15:guide id="28" pos="7267" userDrawn="1">
          <p15:clr>
            <a:srgbClr val="547EBF"/>
          </p15:clr>
        </p15:guide>
        <p15:guide id="29" orient="horz" pos="3923" userDrawn="1">
          <p15:clr>
            <a:srgbClr val="547EBF"/>
          </p15:clr>
        </p15:guide>
        <p15:guide id="30" pos="2567" userDrawn="1">
          <p15:clr>
            <a:srgbClr val="547EBF"/>
          </p15:clr>
        </p15:guide>
        <p15:guide id="31" pos="2763" userDrawn="1">
          <p15:clr>
            <a:srgbClr val="547EBF"/>
          </p15:clr>
        </p15:guide>
        <p15:guide id="32" pos="4917" userDrawn="1">
          <p15:clr>
            <a:srgbClr val="547EBF"/>
          </p15:clr>
        </p15:guide>
        <p15:guide id="33" pos="5113" userDrawn="1">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795275719"/>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056462322"/>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380109012"/>
      </p:ext>
    </p:extLst>
  </p:cSld>
  <p:clrMapOvr>
    <a:masterClrMapping/>
  </p:clrMapOvr>
  <p:hf sldNum="0" hdr="0" ftr="0" dt="0"/>
  <p:extLst>
    <p:ext uri="{DCECCB84-F9BA-43D5-87BE-67443E8EF086}">
      <p15:sldGuideLst xmlns:p15="http://schemas.microsoft.com/office/powerpoint/2012/main">
        <p15:guide id="18" orient="horz" pos="2943" userDrawn="1">
          <p15:clr>
            <a:srgbClr val="547EBF"/>
          </p15:clr>
        </p15:guide>
        <p15:guide id="19" orient="horz" pos="1279" userDrawn="1">
          <p15:clr>
            <a:srgbClr val="547EBF"/>
          </p15:clr>
        </p15:guide>
        <p15:guide id="20" orient="horz" pos="2845" userDrawn="1">
          <p15:clr>
            <a:srgbClr val="547EBF"/>
          </p15:clr>
        </p15:guide>
        <p15:guide id="21" orient="horz" pos="3936" userDrawn="1">
          <p15:clr>
            <a:srgbClr val="547EBF"/>
          </p15:clr>
        </p15:guide>
        <p15:guide id="22" orient="horz" pos="202" userDrawn="1">
          <p15:clr>
            <a:srgbClr val="547EBF"/>
          </p15:clr>
        </p15:guide>
        <p15:guide id="23" orient="horz" pos="495" userDrawn="1">
          <p15:clr>
            <a:srgbClr val="547EBF"/>
          </p15:clr>
        </p15:guide>
        <p15:guide id="24" orient="horz" pos="789" userDrawn="1">
          <p15:clr>
            <a:srgbClr val="547EBF"/>
          </p15:clr>
        </p15:guide>
        <p15:guide id="25" pos="413" userDrawn="1">
          <p15:clr>
            <a:srgbClr val="547EBF"/>
          </p15:clr>
        </p15:guide>
        <p15:guide id="26" pos="7267" userDrawn="1">
          <p15:clr>
            <a:srgbClr val="547EBF"/>
          </p15:clr>
        </p15:guide>
        <p15:guide id="27" pos="1980" userDrawn="1">
          <p15:clr>
            <a:srgbClr val="547EBF"/>
          </p15:clr>
        </p15:guide>
        <p15:guide id="28" pos="2175" userDrawn="1">
          <p15:clr>
            <a:srgbClr val="547EBF"/>
          </p15:clr>
        </p15:guide>
        <p15:guide id="29" pos="3742" userDrawn="1">
          <p15:clr>
            <a:srgbClr val="547EBF"/>
          </p15:clr>
        </p15:guide>
        <p15:guide id="30" pos="3938" userDrawn="1">
          <p15:clr>
            <a:srgbClr val="547EBF"/>
          </p15:clr>
        </p15:guide>
        <p15:guide id="31" pos="5700" userDrawn="1">
          <p15:clr>
            <a:srgbClr val="547EBF"/>
          </p15:clr>
        </p15:guide>
        <p15:guide id="32" pos="5505" userDrawn="1">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404603587"/>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48333319"/>
      </p:ext>
    </p:extLst>
  </p:cSld>
  <p:clrMapOvr>
    <a:masterClrMapping/>
  </p:clrMapOvr>
  <p:extLst>
    <p:ext uri="{DCECCB84-F9BA-43D5-87BE-67443E8EF086}">
      <p15:sldGuideLst xmlns:p15="http://schemas.microsoft.com/office/powerpoint/2012/main">
        <p15:guide id="20" pos="4944" userDrawn="1">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84326841"/>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72066686"/>
      </p:ext>
    </p:extLst>
  </p:cSld>
  <p:clrMapOvr>
    <a:masterClrMapping/>
  </p:clrMapOvr>
  <p:hf sldNum="0" hdr="0" ftr="0" dt="0"/>
  <p:extLst>
    <p:ext uri="{DCECCB84-F9BA-43D5-87BE-67443E8EF086}">
      <p15:sldGuideLst xmlns:p15="http://schemas.microsoft.com/office/powerpoint/2012/main">
        <p15:guide id="36" orient="horz" pos="3936" userDrawn="1">
          <p15:clr>
            <a:srgbClr val="547EBF"/>
          </p15:clr>
        </p15:guide>
        <p15:guide id="37" pos="2376" userDrawn="1">
          <p15:clr>
            <a:srgbClr val="FFFFFF"/>
          </p15:clr>
        </p15:guide>
        <p15:guide id="38" orient="horz" pos="880" userDrawn="1">
          <p15:clr>
            <a:srgbClr val="547EBF"/>
          </p15:clr>
        </p15:guide>
        <p15:guide id="39" pos="4656" userDrawn="1">
          <p15:clr>
            <a:srgbClr val="547EBF"/>
          </p15:clr>
        </p15:guide>
        <p15:guide id="40" pos="7267" userDrawn="1">
          <p15:clr>
            <a:srgbClr val="547EBF"/>
          </p15:clr>
        </p15:guide>
        <p15:guide id="41" pos="2763" userDrawn="1">
          <p15:clr>
            <a:srgbClr val="547EBF"/>
          </p15:clr>
        </p15:guide>
        <p15:guide id="42" pos="413" userDrawn="1">
          <p15:clr>
            <a:srgbClr val="FFFFFF"/>
          </p15:clr>
        </p15:guide>
        <p15:guide id="43" pos="480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96899194"/>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userDrawn="1"/>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12049326"/>
      </p:ext>
    </p:extLst>
  </p:cSld>
  <p:clrMapOvr>
    <a:masterClrMapping/>
  </p:clrMapOvr>
  <p:hf sldNum="0" hdr="0" ftr="0" dt="0"/>
  <p:extLst>
    <p:ext uri="{DCECCB84-F9BA-43D5-87BE-67443E8EF086}">
      <p15:sldGuideLst xmlns:p15="http://schemas.microsoft.com/office/powerpoint/2012/main">
        <p15:guide id="37" orient="horz" pos="397" userDrawn="1">
          <p15:clr>
            <a:srgbClr val="547EBF"/>
          </p15:clr>
        </p15:guide>
        <p15:guide id="38" orient="horz" pos="3923" userDrawn="1">
          <p15:clr>
            <a:srgbClr val="547EBF"/>
          </p15:clr>
        </p15:guide>
        <p15:guide id="39" pos="2763" userDrawn="1">
          <p15:clr>
            <a:srgbClr val="547EBF"/>
          </p15:clr>
        </p15:guide>
        <p15:guide id="40" pos="413" userDrawn="1">
          <p15:clr>
            <a:srgbClr val="547EBF"/>
          </p15:clr>
        </p15:guide>
        <p15:guide id="41" pos="2371" userDrawn="1">
          <p15:clr>
            <a:srgbClr val="547EBF"/>
          </p15:clr>
        </p15:guide>
        <p15:guide id="42" pos="3155" userDrawn="1">
          <p15:clr>
            <a:srgbClr val="547EBF"/>
          </p15:clr>
        </p15:guide>
        <p15:guide id="43" pos="7267" userDrawn="1">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4263235"/>
      </p:ext>
    </p:extLst>
  </p:cSld>
  <p:clrMapOvr>
    <a:masterClrMapping/>
  </p:clrMapOvr>
  <p:hf sldNum="0" hdr="0" ftr="0" dt="0"/>
  <p:extLst>
    <p:ext uri="{DCECCB84-F9BA-43D5-87BE-67443E8EF086}">
      <p15:sldGuideLst xmlns:p15="http://schemas.microsoft.com/office/powerpoint/2012/main">
        <p15:guide id="8" pos="413" userDrawn="1">
          <p15:clr>
            <a:srgbClr val="547EBF"/>
          </p15:clr>
        </p15:guide>
        <p15:guide id="9" orient="horz" pos="495" userDrawn="1">
          <p15:clr>
            <a:srgbClr val="547EBF"/>
          </p15:clr>
        </p15:guide>
        <p15:guide id="10" pos="7267" userDrawn="1">
          <p15:clr>
            <a:srgbClr val="547EBF"/>
          </p15:clr>
        </p15:guide>
        <p15:guide id="11" orient="horz" pos="202" userDrawn="1">
          <p15:clr>
            <a:srgbClr val="547EBF"/>
          </p15:clr>
        </p15:guide>
        <p15:guide id="12" orient="horz" pos="789" userDrawn="1">
          <p15:clr>
            <a:srgbClr val="547EBF"/>
          </p15:clr>
        </p15:guide>
        <p15:guide id="13" orient="horz" pos="912" userDrawn="1">
          <p15:clr>
            <a:srgbClr val="547EBF"/>
          </p15:clr>
        </p15:guide>
        <p15:guide id="14" orient="horz" pos="3923" userDrawn="1">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5276970"/>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547929434"/>
      </p:ext>
    </p:extLst>
  </p:cSld>
  <p:clrMapOvr>
    <a:masterClrMapping/>
  </p:clrMapOvr>
  <p:hf sldNum="0" hdr="0" ftr="0" dt="0"/>
  <p:extLst>
    <p:ext uri="{DCECCB84-F9BA-43D5-87BE-67443E8EF086}">
      <p15:sldGuideLst xmlns:p15="http://schemas.microsoft.com/office/powerpoint/2012/main">
        <p15:guide id="8" orient="horz" pos="2160" userDrawn="1">
          <p15:clr>
            <a:srgbClr val="FFFFFF"/>
          </p15:clr>
        </p15:guide>
        <p15:guide id="9" pos="413" userDrawn="1">
          <p15:clr>
            <a:srgbClr val="FFFFFF"/>
          </p15:clr>
        </p15:guide>
        <p15:guide id="10" pos="3168" userDrawn="1">
          <p15:clr>
            <a:srgbClr val="FFFFFF"/>
          </p15:clr>
        </p15:guide>
        <p15:guide id="11" orient="horz" pos="1572" userDrawn="1">
          <p15:clr>
            <a:srgbClr val="FFFFFF"/>
          </p15:clr>
        </p15:guide>
        <p15:guide id="12" orient="horz" pos="2258" userDrawn="1">
          <p15:clr>
            <a:srgbClr val="FFFFFF"/>
          </p15:clr>
        </p15:guide>
        <p15:guide id="13" orient="horz" pos="2454" userDrawn="1">
          <p15:clr>
            <a:srgbClr val="FFFFFF"/>
          </p15:clr>
        </p15:guide>
        <p15:guide id="14" orient="horz" pos="2650" userDrawn="1">
          <p15:clr>
            <a:srgbClr val="FFFF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925010"/>
      </p:ext>
    </p:extLst>
  </p:cSld>
  <p:clrMapOvr>
    <a:masterClrMapping/>
  </p:clrMapOvr>
  <p:hf sldNum="0" hdr="0" ftr="0" dt="0"/>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929380"/>
      </p:ext>
    </p:extLst>
  </p:cSld>
  <p:clrMapOvr>
    <a:masterClrMapping/>
  </p:clrMapOvr>
  <p:hf sldNum="0" hdr="0" ftr="0" dt="0"/>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userDrawn="1"/>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2020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4027698206"/>
      </p:ext>
    </p:extLst>
  </p:cSld>
  <p:clrMapOvr>
    <a:masterClrMapping/>
  </p:clrMapOvr>
  <p:hf sldNum="0" hdr="0" ftr="0" dt="0"/>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988406785"/>
      </p:ext>
    </p:extLst>
  </p:cSld>
  <p:clrMapOvr>
    <a:masterClrMapping/>
  </p:clrMapOvr>
  <p:hf sldNum="0" hdr="0" ftr="0" dt="0"/>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62339747"/>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9" orient="horz" pos="202" userDrawn="1">
          <p15:clr>
            <a:srgbClr val="FFFFFF"/>
          </p15:clr>
        </p15:guide>
        <p15:guide id="10" orient="horz" pos="495" userDrawn="1">
          <p15:clr>
            <a:srgbClr val="FFFFFF"/>
          </p15:clr>
        </p15:guide>
        <p15:guide id="11" orient="horz" pos="887" userDrawn="1">
          <p15:clr>
            <a:srgbClr val="FFFFFF"/>
          </p15:clr>
        </p15:guide>
        <p15:guide id="12" orient="horz" pos="3923" userDrawn="1">
          <p15:clr>
            <a:srgbClr val="FFFFFF"/>
          </p15:clr>
        </p15:guide>
        <p15:guide id="13" pos="413" userDrawn="1">
          <p15:clr>
            <a:srgbClr val="FFFFFF"/>
          </p15:clr>
        </p15:guide>
        <p15:guide id="14" pos="7267" userDrawn="1">
          <p15:clr>
            <a:srgbClr val="FFFF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3_General content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1"/>
            <a:ext cx="11277600" cy="685800"/>
          </a:xfrm>
          <a:noFill/>
        </p:spPr>
        <p:txBody>
          <a:bodyPr rIns="91440">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06400" y="1143000"/>
            <a:ext cx="11176000" cy="4953000"/>
          </a:xfrm>
          <a:prstGeom prst="rect">
            <a:avLst/>
          </a:prstGeom>
        </p:spPr>
        <p:txBody>
          <a:bodyPr vert="horz" lIns="91440" tIns="45720">
            <a:normAutofit/>
          </a:bodyPr>
          <a:lstStyle>
            <a:lvl1pPr marL="0" indent="0">
              <a:lnSpc>
                <a:spcPct val="100000"/>
              </a:lnSpc>
              <a:spcBef>
                <a:spcPts val="300"/>
              </a:spcBef>
              <a:buFontTx/>
              <a:buNone/>
              <a:defRPr sz="2400" baseline="0">
                <a:solidFill>
                  <a:srgbClr val="3F3F3F"/>
                </a:solidFill>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33588414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9512" y="299142"/>
            <a:ext cx="10972800" cy="461665"/>
          </a:xfrm>
          <a:prstGeom prst="rect">
            <a:avLst/>
          </a:prstGeom>
        </p:spPr>
        <p:txBody>
          <a:bodyPr/>
          <a:lstStyle/>
          <a:p>
            <a:r>
              <a:rPr lang="en-US"/>
              <a:t>Title Styling</a:t>
            </a:r>
          </a:p>
        </p:txBody>
      </p:sp>
      <p:sp>
        <p:nvSpPr>
          <p:cNvPr id="5" name="Slide Number Placeholder 5"/>
          <p:cNvSpPr>
            <a:spLocks noGrp="1"/>
          </p:cNvSpPr>
          <p:nvPr>
            <p:ph type="sldNum" sz="quarter" idx="4"/>
          </p:nvPr>
        </p:nvSpPr>
        <p:spPr>
          <a:xfrm>
            <a:off x="579513" y="6673685"/>
            <a:ext cx="660458" cy="194684"/>
          </a:xfrm>
          <a:prstGeom prst="rect">
            <a:avLst/>
          </a:prstGeom>
        </p:spPr>
        <p:txBody>
          <a:bodyPr vert="horz" lIns="91440" tIns="0" rIns="91440" bIns="45720" rtlCol="0" anchor="ctr"/>
          <a:lstStyle>
            <a:lvl1pPr algn="l">
              <a:defRPr sz="600" b="0">
                <a:solidFill>
                  <a:schemeClr val="bg1"/>
                </a:solidFill>
              </a:defRPr>
            </a:lvl1pPr>
          </a:lstStyle>
          <a:p>
            <a:pPr defTabSz="685465"/>
            <a:fld id="{D372AB51-BDCC-4F95-83CF-1CBB2D34E9E5}" type="slidenum">
              <a:rPr lang="en-US" smtClean="0">
                <a:solidFill>
                  <a:srgbClr val="FFFFFF"/>
                </a:solidFill>
              </a:rPr>
              <a:pPr defTabSz="685465"/>
              <a:t>‹#›</a:t>
            </a:fld>
            <a:endParaRPr lang="en-US">
              <a:solidFill>
                <a:srgbClr val="FFFFFF"/>
              </a:solidFill>
            </a:endParaRPr>
          </a:p>
        </p:txBody>
      </p:sp>
      <p:sp>
        <p:nvSpPr>
          <p:cNvPr id="8" name="Text Placeholder 2"/>
          <p:cNvSpPr>
            <a:spLocks noGrp="1"/>
          </p:cNvSpPr>
          <p:nvPr>
            <p:ph idx="1" hasCustomPrompt="1"/>
          </p:nvPr>
        </p:nvSpPr>
        <p:spPr>
          <a:xfrm>
            <a:off x="579512" y="1406333"/>
            <a:ext cx="10972800" cy="4621410"/>
          </a:xfrm>
          <a:prstGeom prst="rect">
            <a:avLst/>
          </a:prstGeom>
        </p:spPr>
        <p:txBody>
          <a:bodyPr vert="horz" lIns="91440" tIns="45720" rIns="91440" bIns="45720" rtlCol="0">
            <a:noAutofit/>
          </a:bodyPr>
          <a:lstStyle>
            <a:lvl1pPr marL="0" indent="0">
              <a:buNone/>
              <a:defRPr>
                <a:solidFill>
                  <a:schemeClr val="tx1">
                    <a:lumMod val="75000"/>
                    <a:lumOff val="25000"/>
                  </a:schemeClr>
                </a:solidFill>
                <a:latin typeface="+mn-lt"/>
              </a:defRPr>
            </a:lvl1pPr>
            <a:lvl2pPr marL="257102" indent="-257102">
              <a:buClr>
                <a:schemeClr val="accent4"/>
              </a:buClr>
              <a:buFont typeface="Arial"/>
              <a:buChar char="•"/>
              <a:defRPr>
                <a:solidFill>
                  <a:schemeClr val="tx1">
                    <a:lumMod val="75000"/>
                    <a:lumOff val="25000"/>
                  </a:schemeClr>
                </a:solidFill>
                <a:latin typeface="+mn-lt"/>
              </a:defRPr>
            </a:lvl2pPr>
            <a:lvl3pPr marL="478496" indent="-257102">
              <a:buClr>
                <a:schemeClr val="accent4"/>
              </a:buClr>
              <a:buFont typeface="Arial"/>
              <a:buChar char="•"/>
              <a:defRPr sz="1350" b="0">
                <a:solidFill>
                  <a:schemeClr val="tx1">
                    <a:lumMod val="75000"/>
                    <a:lumOff val="25000"/>
                  </a:schemeClr>
                </a:solidFill>
                <a:latin typeface="+mn-lt"/>
              </a:defRPr>
            </a:lvl3pPr>
            <a:lvl4pPr marL="691559" indent="-257102">
              <a:buClr>
                <a:schemeClr val="accent4"/>
              </a:buClr>
              <a:buFont typeface="Arial"/>
              <a:buChar char="•"/>
              <a:defRPr>
                <a:solidFill>
                  <a:schemeClr val="tx1">
                    <a:lumMod val="75000"/>
                    <a:lumOff val="25000"/>
                  </a:schemeClr>
                </a:solidFill>
                <a:latin typeface="+mn-lt"/>
              </a:defRPr>
            </a:lvl4pPr>
            <a:lvl5pPr marL="891527" indent="-257102">
              <a:buClr>
                <a:schemeClr val="accent4"/>
              </a:buClr>
              <a:buFont typeface="Arial"/>
              <a:buChar char="•"/>
              <a:defRPr>
                <a:solidFill>
                  <a:schemeClr val="tx1">
                    <a:lumMod val="75000"/>
                    <a:lumOff val="25000"/>
                  </a:schemeClr>
                </a:solidFill>
                <a:latin typeface="+mn-lt"/>
              </a:defRPr>
            </a:lvl5pPr>
          </a:lstStyle>
          <a:p>
            <a:pPr marL="221394" lvl="2" indent="-221394">
              <a:buNone/>
            </a:pPr>
            <a:r>
              <a:rPr lang="en-US" sz="1800">
                <a:solidFill>
                  <a:schemeClr val="accent4"/>
                </a:solidFill>
              </a:rPr>
              <a:t>Heading One Style </a:t>
            </a:r>
          </a:p>
          <a:p>
            <a:pPr marL="221394" lvl="2" indent="-221394">
              <a:buNone/>
            </a:pPr>
            <a:r>
              <a:rPr lang="en-US">
                <a:solidFill>
                  <a:schemeClr val="tx1">
                    <a:lumMod val="65000"/>
                    <a:lumOff val="35000"/>
                  </a:schemeClr>
                </a:solidFill>
              </a:rPr>
              <a:t>Body content, 18pt Segoe UI (gray)</a:t>
            </a:r>
          </a:p>
          <a:p>
            <a:pPr marL="221394" lvl="2" indent="-221394">
              <a:buNone/>
            </a:pPr>
            <a:endParaRPr lang="en-US">
              <a:solidFill>
                <a:schemeClr val="tx1">
                  <a:lumMod val="65000"/>
                  <a:lumOff val="35000"/>
                </a:schemeClr>
              </a:solidFill>
            </a:endParaRPr>
          </a:p>
          <a:p>
            <a:pPr marL="221394" lvl="2" indent="-221394">
              <a:buNone/>
            </a:pPr>
            <a:r>
              <a:rPr lang="en-US" sz="1500">
                <a:solidFill>
                  <a:schemeClr val="accent6"/>
                </a:solidFill>
              </a:rPr>
              <a:t>Heading Two Style</a:t>
            </a:r>
          </a:p>
          <a:p>
            <a:pPr marL="221394" lvl="2" indent="-221394">
              <a:buNone/>
            </a:pPr>
            <a:r>
              <a:rPr lang="en-US">
                <a:solidFill>
                  <a:schemeClr val="tx1">
                    <a:lumMod val="65000"/>
                    <a:lumOff val="35000"/>
                  </a:schemeClr>
                </a:solidFill>
              </a:rPr>
              <a:t>Body content, 18pt Segoe UI (gray)</a:t>
            </a:r>
          </a:p>
          <a:p>
            <a:pPr marL="221394" lvl="2" indent="-221394">
              <a:buNone/>
            </a:pPr>
            <a:endParaRPr lang="en-US" sz="1500">
              <a:solidFill>
                <a:schemeClr val="accent3"/>
              </a:solidFill>
            </a:endParaRPr>
          </a:p>
          <a:p>
            <a:pPr marL="221394" lvl="2" indent="-221394">
              <a:buNone/>
            </a:pPr>
            <a:r>
              <a:rPr lang="en-US" b="1">
                <a:solidFill>
                  <a:schemeClr val="accent1"/>
                </a:solidFill>
              </a:rPr>
              <a:t>HEADING THREE STYLE</a:t>
            </a:r>
          </a:p>
          <a:p>
            <a:pPr marL="221394" lvl="2" indent="-221394">
              <a:buNone/>
            </a:pPr>
            <a:r>
              <a:rPr lang="en-US">
                <a:solidFill>
                  <a:schemeClr val="tx1">
                    <a:lumMod val="65000"/>
                    <a:lumOff val="35000"/>
                  </a:schemeClr>
                </a:solidFill>
              </a:rPr>
              <a:t>Body content, 18pt Segoe UI (gray)</a:t>
            </a:r>
          </a:p>
          <a:p>
            <a:pPr marL="0" indent="0">
              <a:buNone/>
            </a:pPr>
            <a:endParaRPr lang="en-US"/>
          </a:p>
        </p:txBody>
      </p:sp>
    </p:spTree>
    <p:extLst>
      <p:ext uri="{BB962C8B-B14F-4D97-AF65-F5344CB8AC3E}">
        <p14:creationId xmlns:p14="http://schemas.microsoft.com/office/powerpoint/2010/main" val="37698212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38" y="174885"/>
            <a:ext cx="10972800" cy="461665"/>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927652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80815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1095214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46842594"/>
      </p:ext>
    </p:extLst>
  </p:cSld>
  <p:clrMapOvr>
    <a:masterClrMapping/>
  </p:clrMapOvr>
  <p:hf sldNum="0" hdr="0" ftr="0" dt="0"/>
  <p:extLst>
    <p:ext uri="{DCECCB84-F9BA-43D5-87BE-67443E8EF086}">
      <p15:sldGuideLst xmlns:p15="http://schemas.microsoft.com/office/powerpoint/2012/main">
        <p15:guide id="9" orient="horz" pos="2160" userDrawn="1">
          <p15:clr>
            <a:srgbClr val="547EBF"/>
          </p15:clr>
        </p15:guide>
        <p15:guide id="10" orient="horz" pos="1572" userDrawn="1">
          <p15:clr>
            <a:srgbClr val="547EBF"/>
          </p15:clr>
        </p15:guide>
        <p15:guide id="11" orient="horz" pos="2258" userDrawn="1">
          <p15:clr>
            <a:srgbClr val="547EBF"/>
          </p15:clr>
        </p15:guide>
        <p15:guide id="12" orient="horz" pos="2454" userDrawn="1">
          <p15:clr>
            <a:srgbClr val="547EBF"/>
          </p15:clr>
        </p15:guide>
        <p15:guide id="13" orient="horz" pos="2650" userDrawn="1">
          <p15:clr>
            <a:srgbClr val="547EBF"/>
          </p15:clr>
        </p15:guide>
        <p15:guide id="14" pos="3155" userDrawn="1">
          <p15:clr>
            <a:srgbClr val="547EBF"/>
          </p15:clr>
        </p15:guide>
        <p15:guide id="15" pos="413" userDrawn="1">
          <p15:clr>
            <a:srgbClr val="547EB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30580070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3" name="Picture 2" descr="Microsoft Logo">
            <a:extLst>
              <a:ext uri="{FF2B5EF4-FFF2-40B4-BE49-F238E27FC236}">
                <a16:creationId xmlns:a16="http://schemas.microsoft.com/office/drawing/2014/main" id="{7AEB5455-E88D-37C2-039B-D066B2CDD0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869490895"/>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4" name="Picture 3" descr="Microsoft Logo">
            <a:extLst>
              <a:ext uri="{FF2B5EF4-FFF2-40B4-BE49-F238E27FC236}">
                <a16:creationId xmlns:a16="http://schemas.microsoft.com/office/drawing/2014/main" id="{92E5AECC-132F-FE6A-B3FE-04F1CF37D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372236250"/>
      </p:ext>
    </p:extLst>
  </p:cSld>
  <p:clrMapOvr>
    <a:masterClrMapping/>
  </p:clrMapOvr>
  <p:hf sldNum="0" hdr="0" ftr="0" dt="0"/>
  <p:extLst>
    <p:ext uri="{DCECCB84-F9BA-43D5-87BE-67443E8EF086}">
      <p15:sldGuideLst xmlns:p15="http://schemas.microsoft.com/office/powerpoint/2012/main">
        <p15:guide id="15" orient="horz" pos="2160">
          <p15:clr>
            <a:srgbClr val="FFFFFF"/>
          </p15:clr>
        </p15:guide>
        <p15:guide id="16" pos="413">
          <p15:clr>
            <a:srgbClr val="FFFFFF"/>
          </p15:clr>
        </p15:guide>
        <p15:guide id="17" pos="3168">
          <p15:clr>
            <a:srgbClr val="FFFFFF"/>
          </p15:clr>
        </p15:guide>
        <p15:guide id="18" orient="horz" pos="1572">
          <p15:clr>
            <a:srgbClr val="FFFFFF"/>
          </p15:clr>
        </p15:guide>
        <p15:guide id="19" orient="horz" pos="2258">
          <p15:clr>
            <a:srgbClr val="FFFFFF"/>
          </p15:clr>
        </p15:guide>
        <p15:guide id="20" orient="horz" pos="2454">
          <p15:clr>
            <a:srgbClr val="FFFFFF"/>
          </p15:clr>
        </p15:guide>
        <p15:guide id="21" orient="horz" pos="2650">
          <p15:clr>
            <a:srgbClr val="FFFF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3" name="Picture 2" descr="Microsoft Logo">
            <a:extLst>
              <a:ext uri="{FF2B5EF4-FFF2-40B4-BE49-F238E27FC236}">
                <a16:creationId xmlns:a16="http://schemas.microsoft.com/office/drawing/2014/main" id="{9A3DC8D4-9F48-A860-FF38-91A7234108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620116384"/>
      </p:ext>
    </p:extLst>
  </p:cSld>
  <p:clrMapOvr>
    <a:masterClrMapping/>
  </p:clrMapOvr>
  <p:hf sldNum="0" hdr="0" ftr="0" dt="0"/>
  <p:extLst>
    <p:ext uri="{DCECCB84-F9BA-43D5-87BE-67443E8EF086}">
      <p15:sldGuideLst xmlns:p15="http://schemas.microsoft.com/office/powerpoint/2012/main">
        <p15:guide id="16" orient="horz" pos="2160">
          <p15:clr>
            <a:srgbClr val="547EBF"/>
          </p15:clr>
        </p15:guide>
        <p15:guide id="17" orient="horz" pos="1572">
          <p15:clr>
            <a:srgbClr val="547EBF"/>
          </p15:clr>
        </p15:guide>
        <p15:guide id="18" orient="horz" pos="2258">
          <p15:clr>
            <a:srgbClr val="547EBF"/>
          </p15:clr>
        </p15:guide>
        <p15:guide id="19" orient="horz" pos="2454">
          <p15:clr>
            <a:srgbClr val="547EBF"/>
          </p15:clr>
        </p15:guide>
        <p15:guide id="20" orient="horz" pos="2650">
          <p15:clr>
            <a:srgbClr val="547EBF"/>
          </p15:clr>
        </p15:guide>
        <p15:guide id="21" pos="3155">
          <p15:clr>
            <a:srgbClr val="547EBF"/>
          </p15:clr>
        </p15:guide>
        <p15:guide id="22" pos="413">
          <p15:clr>
            <a:srgbClr val="547EB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3" name="Picture 2" descr="Microsoft Logo">
            <a:extLst>
              <a:ext uri="{FF2B5EF4-FFF2-40B4-BE49-F238E27FC236}">
                <a16:creationId xmlns:a16="http://schemas.microsoft.com/office/drawing/2014/main" id="{17C28CF5-D23D-97AF-8A2F-64CB009FD3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380442703"/>
      </p:ext>
    </p:extLst>
  </p:cSld>
  <p:clrMapOvr>
    <a:masterClrMapping/>
  </p:clrMapOvr>
  <p:hf sldNum="0" hdr="0" ftr="0" dt="0"/>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3" name="Picture 2" descr="Microsoft Logo">
            <a:extLst>
              <a:ext uri="{FF2B5EF4-FFF2-40B4-BE49-F238E27FC236}">
                <a16:creationId xmlns:a16="http://schemas.microsoft.com/office/drawing/2014/main" id="{94AD0BB1-3675-F9E4-EE05-6B160D2055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423859456"/>
      </p:ext>
    </p:extLst>
  </p:cSld>
  <p:clrMapOvr>
    <a:masterClrMapping/>
  </p:clrMapOvr>
  <p:hf sldNum="0" hdr="0" ftr="0" dt="0"/>
  <p:extLst>
    <p:ext uri="{DCECCB84-F9BA-43D5-87BE-67443E8EF086}">
      <p15:sldGuideLst xmlns:p15="http://schemas.microsoft.com/office/powerpoint/2012/main">
        <p15:guide id="16" orient="horz" pos="2160">
          <p15:clr>
            <a:srgbClr val="A4A3A4"/>
          </p15:clr>
        </p15:guide>
        <p15:guide id="17" orient="horz" pos="2258">
          <p15:clr>
            <a:srgbClr val="547EBF"/>
          </p15:clr>
        </p15:guide>
        <p15:guide id="18" orient="horz" pos="1866">
          <p15:clr>
            <a:srgbClr val="547EBF"/>
          </p15:clr>
        </p15:guide>
        <p15:guide id="19" orient="horz" pos="2650">
          <p15:clr>
            <a:srgbClr val="547EBF"/>
          </p15:clr>
        </p15:guide>
        <p15:guide id="20" orient="horz" pos="2454">
          <p15:clr>
            <a:srgbClr val="547EBF"/>
          </p15:clr>
        </p15:guide>
        <p15:guide id="21" pos="413">
          <p15:clr>
            <a:srgbClr val="547EBF"/>
          </p15:clr>
        </p15:guide>
        <p15:guide id="22" pos="6092">
          <p15:clr>
            <a:srgbClr val="547EB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66650369"/>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57514260"/>
      </p:ext>
    </p:extLst>
  </p:cSld>
  <p:clrMapOvr>
    <a:masterClrMapping/>
  </p:clrMapOvr>
  <p:hf sldNum="0" hdr="0" ftr="0" dt="0"/>
  <p:extLst>
    <p:ext uri="{DCECCB84-F9BA-43D5-87BE-67443E8EF086}">
      <p15:sldGuideLst xmlns:p15="http://schemas.microsoft.com/office/powerpoint/2012/main">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7" pos="7267">
          <p15:clr>
            <a:srgbClr val="547EBF"/>
          </p15:clr>
        </p15:guide>
        <p15:guide id="8" orient="horz" pos="880">
          <p15:clr>
            <a:srgbClr val="547EBF"/>
          </p15:clr>
        </p15:guide>
        <p15:guide id="9" pos="384">
          <p15:clr>
            <a:srgbClr val="547EB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02535452"/>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527800798"/>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857462620"/>
      </p:ext>
    </p:extLst>
  </p:cSld>
  <p:clrMapOvr>
    <a:masterClrMapping/>
  </p:clrMapOvr>
  <p:hf sldNum="0" hdr="0" ftr="0" dt="0"/>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012529"/>
      </p:ext>
    </p:extLst>
  </p:cSld>
  <p:clrMapOvr>
    <a:masterClrMapping/>
  </p:clrMapOvr>
  <p:hf sldNum="0" hdr="0" ftr="0" dt="0"/>
  <p:extLst>
    <p:ext uri="{DCECCB84-F9BA-43D5-87BE-67443E8EF086}">
      <p15:sldGuideLst xmlns:p15="http://schemas.microsoft.com/office/powerpoint/2012/main">
        <p15:guide id="19" pos="413">
          <p15:clr>
            <a:srgbClr val="547EBF"/>
          </p15:clr>
        </p15:guide>
        <p15:guide id="20" orient="horz" pos="789">
          <p15:clr>
            <a:srgbClr val="547EBF"/>
          </p15:clr>
        </p15:guide>
        <p15:guide id="21" orient="horz" pos="887">
          <p15:clr>
            <a:srgbClr val="547EBF"/>
          </p15:clr>
        </p15:guide>
        <p15:guide id="22" pos="3742">
          <p15:clr>
            <a:srgbClr val="547EBF"/>
          </p15:clr>
        </p15:guide>
        <p15:guide id="23" pos="3938">
          <p15:clr>
            <a:srgbClr val="547EBF"/>
          </p15:clr>
        </p15:guide>
        <p15:guide id="24" pos="7267">
          <p15:clr>
            <a:srgbClr val="547EBF"/>
          </p15:clr>
        </p15:guide>
        <p15:guide id="25" orient="horz" pos="495">
          <p15:clr>
            <a:srgbClr val="547EBF"/>
          </p15:clr>
        </p15:guide>
        <p15:guide id="26" orient="horz" pos="202">
          <p15:clr>
            <a:srgbClr val="547EBF"/>
          </p15:clr>
        </p15:guide>
        <p15:guide id="27" orient="horz" pos="3923">
          <p15:clr>
            <a:srgbClr val="547EB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7016630"/>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037439516"/>
      </p:ext>
    </p:extLst>
  </p:cSld>
  <p:clrMapOvr>
    <a:masterClrMapping/>
  </p:clrMapOvr>
  <p:hf sldNum="0" hdr="0" ftr="0" dt="0"/>
  <p:extLst>
    <p:ext uri="{DCECCB84-F9BA-43D5-87BE-67443E8EF086}">
      <p15:sldGuideLst xmlns:p15="http://schemas.microsoft.com/office/powerpoint/2012/main">
        <p15:guide id="59" pos="3742">
          <p15:clr>
            <a:srgbClr val="547EBF"/>
          </p15:clr>
        </p15:guide>
        <p15:guide id="60" orient="horz" pos="887">
          <p15:clr>
            <a:srgbClr val="547EBF"/>
          </p15:clr>
        </p15:guide>
        <p15:guide id="61" pos="3938">
          <p15:clr>
            <a:srgbClr val="547EBF"/>
          </p15:clr>
        </p15:guide>
        <p15:guide id="62" pos="3350">
          <p15:clr>
            <a:srgbClr val="A4A3A4"/>
          </p15:clr>
        </p15:guide>
        <p15:guide id="63" pos="3155">
          <p15:clr>
            <a:srgbClr val="A4A3A4"/>
          </p15:clr>
        </p15:guide>
        <p15:guide id="64" pos="2763">
          <p15:clr>
            <a:srgbClr val="A4A3A4"/>
          </p15:clr>
        </p15:guide>
        <p15:guide id="65" pos="2567">
          <p15:clr>
            <a:srgbClr val="A4A3A4"/>
          </p15:clr>
        </p15:guide>
        <p15:guide id="66" pos="2175">
          <p15:clr>
            <a:srgbClr val="A4A3A4"/>
          </p15:clr>
        </p15:guide>
        <p15:guide id="67" pos="1980">
          <p15:clr>
            <a:srgbClr val="A4A3A4"/>
          </p15:clr>
        </p15:guide>
        <p15:guide id="68" pos="1588">
          <p15:clr>
            <a:srgbClr val="A4A3A4"/>
          </p15:clr>
        </p15:guide>
        <p15:guide id="69" pos="1392">
          <p15:clr>
            <a:srgbClr val="A4A3A4"/>
          </p15:clr>
        </p15:guide>
        <p15:guide id="70" pos="1000">
          <p15:clr>
            <a:srgbClr val="A4A3A4"/>
          </p15:clr>
        </p15:guide>
        <p15:guide id="71" pos="804">
          <p15:clr>
            <a:srgbClr val="A4A3A4"/>
          </p15:clr>
        </p15:guide>
        <p15:guide id="72" pos="413">
          <p15:clr>
            <a:srgbClr val="547EBF"/>
          </p15:clr>
        </p15:guide>
        <p15:guide id="73" pos="4330">
          <p15:clr>
            <a:srgbClr val="A4A3A4"/>
          </p15:clr>
        </p15:guide>
        <p15:guide id="74" pos="4525">
          <p15:clr>
            <a:srgbClr val="A4A3A4"/>
          </p15:clr>
        </p15:guide>
        <p15:guide id="75" pos="5505">
          <p15:clr>
            <a:srgbClr val="A4A3A4"/>
          </p15:clr>
        </p15:guide>
        <p15:guide id="76" pos="5113">
          <p15:clr>
            <a:srgbClr val="A4A3A4"/>
          </p15:clr>
        </p15:guide>
        <p15:guide id="77" pos="4917">
          <p15:clr>
            <a:srgbClr val="A4A3A4"/>
          </p15:clr>
        </p15:guide>
        <p15:guide id="78" pos="5700">
          <p15:clr>
            <a:srgbClr val="A4A3A4"/>
          </p15:clr>
        </p15:guide>
        <p15:guide id="79" pos="6092">
          <p15:clr>
            <a:srgbClr val="A4A3A4"/>
          </p15:clr>
        </p15:guide>
        <p15:guide id="80" pos="6288">
          <p15:clr>
            <a:srgbClr val="A4A3A4"/>
          </p15:clr>
        </p15:guide>
        <p15:guide id="81" pos="6680">
          <p15:clr>
            <a:srgbClr val="A4A3A4"/>
          </p15:clr>
        </p15:guide>
        <p15:guide id="82" pos="6876">
          <p15:clr>
            <a:srgbClr val="A4A3A4"/>
          </p15:clr>
        </p15:guide>
        <p15:guide id="83" pos="7267">
          <p15:clr>
            <a:srgbClr val="547EBF"/>
          </p15:clr>
        </p15:guide>
        <p15:guide id="84" orient="horz" pos="3923">
          <p15:clr>
            <a:srgbClr val="547EBF"/>
          </p15:clr>
        </p15:guide>
        <p15:guide id="85" orient="horz" pos="789">
          <p15:clr>
            <a:srgbClr val="547EBF"/>
          </p15:clr>
        </p15:guide>
        <p15:guide id="86" orient="horz" pos="202">
          <p15:clr>
            <a:srgbClr val="547EBF"/>
          </p15:clr>
        </p15:guide>
        <p15:guide id="87" orient="horz" pos="495">
          <p15:clr>
            <a:srgbClr val="547EB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2319001034"/>
      </p:ext>
    </p:extLst>
  </p:cSld>
  <p:clrMapOvr>
    <a:masterClrMapping/>
  </p:clrMapOvr>
  <p:hf sldNum="0" hdr="0" ftr="0" dt="0"/>
  <p:extLst>
    <p:ext uri="{DCECCB84-F9BA-43D5-87BE-67443E8EF086}">
      <p15:sldGuideLst xmlns:p15="http://schemas.microsoft.com/office/powerpoint/2012/main">
        <p15:guide id="59" pos="413">
          <p15:clr>
            <a:srgbClr val="547EBF"/>
          </p15:clr>
        </p15:guide>
        <p15:guide id="60" orient="horz" pos="887">
          <p15:clr>
            <a:srgbClr val="547EBF"/>
          </p15:clr>
        </p15:guide>
        <p15:guide id="61" orient="horz" pos="789">
          <p15:clr>
            <a:srgbClr val="547EBF"/>
          </p15:clr>
        </p15:guide>
        <p15:guide id="62" orient="horz" pos="495">
          <p15:clr>
            <a:srgbClr val="547EBF"/>
          </p15:clr>
        </p15:guide>
        <p15:guide id="63" orient="horz" pos="202">
          <p15:clr>
            <a:srgbClr val="547EBF"/>
          </p15:clr>
        </p15:guide>
        <p15:guide id="64" orient="horz" pos="3923">
          <p15:clr>
            <a:srgbClr val="547EBF"/>
          </p15:clr>
        </p15:guide>
        <p15:guide id="65" pos="804">
          <p15:clr>
            <a:srgbClr val="A4A3A4"/>
          </p15:clr>
        </p15:guide>
        <p15:guide id="66" pos="1000">
          <p15:clr>
            <a:srgbClr val="A4A3A4"/>
          </p15:clr>
        </p15:guide>
        <p15:guide id="67" pos="1392">
          <p15:clr>
            <a:srgbClr val="A4A3A4"/>
          </p15:clr>
        </p15:guide>
        <p15:guide id="68" pos="1588">
          <p15:clr>
            <a:srgbClr val="A4A3A4"/>
          </p15:clr>
        </p15:guide>
        <p15:guide id="69" pos="1980">
          <p15:clr>
            <a:srgbClr val="A4A3A4"/>
          </p15:clr>
        </p15:guide>
        <p15:guide id="70" pos="2175">
          <p15:clr>
            <a:srgbClr val="A4A3A4"/>
          </p15:clr>
        </p15:guide>
        <p15:guide id="71" pos="2567">
          <p15:clr>
            <a:srgbClr val="A4A3A4"/>
          </p15:clr>
        </p15:guide>
        <p15:guide id="72" pos="2763">
          <p15:clr>
            <a:srgbClr val="A4A3A4"/>
          </p15:clr>
        </p15:guide>
        <p15:guide id="73" pos="3155">
          <p15:clr>
            <a:srgbClr val="A4A3A4"/>
          </p15:clr>
        </p15:guide>
        <p15:guide id="74" pos="3350">
          <p15:clr>
            <a:srgbClr val="A4A3A4"/>
          </p15:clr>
        </p15:guide>
        <p15:guide id="75" pos="3742">
          <p15:clr>
            <a:srgbClr val="547EBF"/>
          </p15:clr>
        </p15:guide>
        <p15:guide id="76" pos="3938">
          <p15:clr>
            <a:srgbClr val="547EBF"/>
          </p15:clr>
        </p15:guide>
        <p15:guide id="77" pos="4330">
          <p15:clr>
            <a:srgbClr val="A4A3A4"/>
          </p15:clr>
        </p15:guide>
        <p15:guide id="78" pos="4525">
          <p15:clr>
            <a:srgbClr val="A4A3A4"/>
          </p15:clr>
        </p15:guide>
        <p15:guide id="79" pos="5113">
          <p15:clr>
            <a:srgbClr val="A4A3A4"/>
          </p15:clr>
        </p15:guide>
        <p15:guide id="80" pos="4917">
          <p15:clr>
            <a:srgbClr val="A4A3A4"/>
          </p15:clr>
        </p15:guide>
        <p15:guide id="81" pos="5505">
          <p15:clr>
            <a:srgbClr val="A4A3A4"/>
          </p15:clr>
        </p15:guide>
        <p15:guide id="82" pos="5700">
          <p15:clr>
            <a:srgbClr val="A4A3A4"/>
          </p15:clr>
        </p15:guide>
        <p15:guide id="83" pos="6092">
          <p15:clr>
            <a:srgbClr val="A4A3A4"/>
          </p15:clr>
        </p15:guide>
        <p15:guide id="84" pos="6288">
          <p15:clr>
            <a:srgbClr val="A4A3A4"/>
          </p15:clr>
        </p15:guide>
        <p15:guide id="85" pos="6680">
          <p15:clr>
            <a:srgbClr val="A4A3A4"/>
          </p15:clr>
        </p15:guide>
        <p15:guide id="86" pos="6876">
          <p15:clr>
            <a:srgbClr val="A4A3A4"/>
          </p15:clr>
        </p15:guide>
        <p15:guide id="87" pos="7267">
          <p15:clr>
            <a:srgbClr val="547EB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2593536514"/>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2053075386"/>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2939339475"/>
      </p:ext>
    </p:extLst>
  </p:cSld>
  <p:clrMapOvr>
    <a:masterClrMapping/>
  </p:clrMapOvr>
  <p:hf sldNum="0" hdr="0" ftr="0" dt="0"/>
  <p:extLst>
    <p:ext uri="{DCECCB84-F9BA-43D5-87BE-67443E8EF086}">
      <p15:sldGuideLst xmlns:p15="http://schemas.microsoft.com/office/powerpoint/2012/main">
        <p15:guide id="11" pos="413">
          <p15:clr>
            <a:srgbClr val="547EBF"/>
          </p15:clr>
        </p15:guide>
        <p15:guide id="12" pos="6092">
          <p15:clr>
            <a:srgbClr val="547EBF"/>
          </p15:clr>
        </p15:guide>
        <p15:guide id="13" orient="horz" pos="2160">
          <p15:clr>
            <a:srgbClr val="547EBF"/>
          </p15:clr>
        </p15:guide>
        <p15:guide id="14" orient="horz" pos="2258">
          <p15:clr>
            <a:srgbClr val="547EBF"/>
          </p15:clr>
        </p15:guide>
        <p15:guide id="15" orient="horz" pos="1866">
          <p15:clr>
            <a:srgbClr val="547EB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8718757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474471787"/>
      </p:ext>
    </p:extLst>
  </p:cSld>
  <p:clrMapOvr>
    <a:masterClrMapping/>
  </p:clrMapOvr>
  <p:hf sldNum="0" hdr="0" ftr="0" dt="0"/>
  <p:extLst>
    <p:ext uri="{DCECCB84-F9BA-43D5-87BE-67443E8EF086}">
      <p15:sldGuideLst xmlns:p15="http://schemas.microsoft.com/office/powerpoint/2012/main">
        <p15:guide id="24" orient="horz" pos="1964">
          <p15:clr>
            <a:srgbClr val="547EBF"/>
          </p15:clr>
        </p15:guide>
        <p15:guide id="25" orient="horz" pos="2258">
          <p15:clr>
            <a:srgbClr val="547EBF"/>
          </p15:clr>
        </p15:guide>
        <p15:guide id="26" pos="3350">
          <p15:clr>
            <a:srgbClr val="547EBF"/>
          </p15:clr>
        </p15:guide>
        <p15:guide id="27" pos="3155">
          <p15:clr>
            <a:srgbClr val="547EBF"/>
          </p15:clr>
        </p15:guide>
        <p15:guide id="28" pos="413">
          <p15:clr>
            <a:srgbClr val="547EBF"/>
          </p15:clr>
        </p15:guide>
        <p15:guide id="29" orient="horz" pos="397">
          <p15:clr>
            <a:srgbClr val="547EBF"/>
          </p15:clr>
        </p15:guide>
        <p15:guide id="30" orient="horz" pos="3923">
          <p15:clr>
            <a:srgbClr val="547EB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887143631"/>
      </p:ext>
    </p:extLst>
  </p:cSld>
  <p:clrMapOvr>
    <a:masterClrMapping/>
  </p:clrMapOvr>
  <p:hf sldNum="0" hdr="0" ftr="0" dt="0"/>
  <p:extLst>
    <p:ext uri="{DCECCB84-F9BA-43D5-87BE-67443E8EF086}">
      <p15:sldGuideLst xmlns:p15="http://schemas.microsoft.com/office/powerpoint/2012/main">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guide id="24" orient="horz" pos="864">
          <p15:clr>
            <a:srgbClr val="547EB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25985641"/>
      </p:ext>
    </p:extLst>
  </p:cSld>
  <p:clrMapOvr>
    <a:masterClrMapping/>
  </p:clrMapOvr>
  <p:hf sldNum="0" hdr="0" ftr="0" dt="0"/>
  <p:extLst>
    <p:ext uri="{DCECCB84-F9BA-43D5-87BE-67443E8EF086}">
      <p15:sldGuideLst xmlns:p15="http://schemas.microsoft.com/office/powerpoint/2012/main">
        <p15:guide id="9" orient="horz" pos="2160" userDrawn="1">
          <p15:clr>
            <a:srgbClr val="A4A3A4"/>
          </p15:clr>
        </p15:guide>
        <p15:guide id="10" orient="horz" pos="2258" userDrawn="1">
          <p15:clr>
            <a:srgbClr val="547EBF"/>
          </p15:clr>
        </p15:guide>
        <p15:guide id="11" orient="horz" pos="1866" userDrawn="1">
          <p15:clr>
            <a:srgbClr val="547EBF"/>
          </p15:clr>
        </p15:guide>
        <p15:guide id="12" orient="horz" pos="2650" userDrawn="1">
          <p15:clr>
            <a:srgbClr val="547EBF"/>
          </p15:clr>
        </p15:guide>
        <p15:guide id="13" orient="horz" pos="2454" userDrawn="1">
          <p15:clr>
            <a:srgbClr val="547EBF"/>
          </p15:clr>
        </p15:guide>
        <p15:guide id="14" pos="413" userDrawn="1">
          <p15:clr>
            <a:srgbClr val="547EBF"/>
          </p15:clr>
        </p15:guide>
        <p15:guide id="15" pos="6092" userDrawn="1">
          <p15:clr>
            <a:srgbClr val="547EB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07494794"/>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25548444"/>
      </p:ext>
    </p:extLst>
  </p:cSld>
  <p:clrMapOvr>
    <a:masterClrMapping/>
  </p:clrMapOvr>
  <p:hf sldNum="0" hdr="0" ftr="0" dt="0"/>
  <p:extLst>
    <p:ext uri="{DCECCB84-F9BA-43D5-87BE-67443E8EF086}">
      <p15:sldGuideLst xmlns:p15="http://schemas.microsoft.com/office/powerpoint/2012/main">
        <p15:guide id="15" orient="horz" pos="397">
          <p15:clr>
            <a:srgbClr val="547EBF"/>
          </p15:clr>
        </p15:guide>
        <p15:guide id="16" pos="3155">
          <p15:clr>
            <a:srgbClr val="547EBF"/>
          </p15:clr>
        </p15:guide>
        <p15:guide id="17" pos="3350">
          <p15:clr>
            <a:srgbClr val="547EBF"/>
          </p15:clr>
        </p15:guide>
        <p15:guide id="18" pos="413">
          <p15:clr>
            <a:srgbClr val="547EBF"/>
          </p15:clr>
        </p15:guide>
        <p15:guide id="19" orient="horz" pos="3923">
          <p15:clr>
            <a:srgbClr val="547EB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77387674"/>
      </p:ext>
    </p:extLst>
  </p:cSld>
  <p:clrMapOvr>
    <a:masterClrMapping/>
  </p:clrMapOvr>
  <p:hf sldNum="0" hdr="0" ftr="0" dt="0"/>
  <p:extLst>
    <p:ext uri="{DCECCB84-F9BA-43D5-87BE-67443E8EF086}">
      <p15:sldGuideLst xmlns:p15="http://schemas.microsoft.com/office/powerpoint/2012/main">
        <p15:guide id="13" orient="horz" pos="1877">
          <p15:clr>
            <a:srgbClr val="547EBF"/>
          </p15:clr>
        </p15:guide>
        <p15:guide id="14" orient="horz" pos="3923">
          <p15:clr>
            <a:srgbClr val="547EBF"/>
          </p15:clr>
        </p15:guide>
        <p15:guide id="15" pos="3350">
          <p15:clr>
            <a:srgbClr val="547EBF"/>
          </p15:clr>
        </p15:guide>
        <p15:guide id="16" pos="3155">
          <p15:clr>
            <a:srgbClr val="547EBF"/>
          </p15:clr>
        </p15:guide>
        <p15:guide id="17" pos="413">
          <p15:clr>
            <a:srgbClr val="547EB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208511216"/>
      </p:ext>
    </p:extLst>
  </p:cSld>
  <p:clrMapOvr>
    <a:masterClrMapping/>
  </p:clrMapOvr>
  <p:hf sldNum="0" hdr="0" ftr="0" dt="0"/>
  <p:extLst>
    <p:ext uri="{DCECCB84-F9BA-43D5-87BE-67443E8EF086}">
      <p15:sldGuideLst xmlns:p15="http://schemas.microsoft.com/office/powerpoint/2012/main">
        <p15:guide id="15" orient="horz" pos="2943">
          <p15:clr>
            <a:srgbClr val="547EBF"/>
          </p15:clr>
        </p15:guide>
        <p15:guide id="16" orient="horz" pos="3923">
          <p15:clr>
            <a:srgbClr val="547EBF"/>
          </p15:clr>
        </p15:guide>
        <p15:guide id="17" orient="horz" pos="3139">
          <p15:clr>
            <a:srgbClr val="547EBF"/>
          </p15:clr>
        </p15:guide>
        <p15:guide id="18" pos="413">
          <p15:clr>
            <a:srgbClr val="547EBF"/>
          </p15:clr>
        </p15:guide>
        <p15:guide id="19" pos="7267">
          <p15:clr>
            <a:srgbClr val="547EB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722330832"/>
      </p:ext>
    </p:extLst>
  </p:cSld>
  <p:clrMapOvr>
    <a:masterClrMapping/>
  </p:clrMapOvr>
  <p:hf sldNum="0" hdr="0" ftr="0" dt="0"/>
  <p:extLst>
    <p:ext uri="{DCECCB84-F9BA-43D5-87BE-67443E8EF086}">
      <p15:sldGuideLst xmlns:p15="http://schemas.microsoft.com/office/powerpoint/2012/main">
        <p15:guide id="15" orient="horz" pos="1279">
          <p15:clr>
            <a:srgbClr val="547EBF"/>
          </p15:clr>
        </p15:guide>
        <p15:guide id="16" orient="horz" pos="397">
          <p15:clr>
            <a:srgbClr val="547EBF"/>
          </p15:clr>
        </p15:guide>
        <p15:guide id="17" orient="horz" pos="1181">
          <p15:clr>
            <a:srgbClr val="547EBF"/>
          </p15:clr>
        </p15:guide>
        <p15:guide id="18" pos="413">
          <p15:clr>
            <a:srgbClr val="547EBF"/>
          </p15:clr>
        </p15:guide>
        <p15:guide id="19" pos="7267">
          <p15:clr>
            <a:srgbClr val="547EBF"/>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607153590"/>
      </p:ext>
    </p:extLst>
  </p:cSld>
  <p:clrMapOvr>
    <a:masterClrMapping/>
  </p:clrMapOvr>
  <p:hf sldNum="0" hdr="0" ftr="0" dt="0"/>
  <p:extLst>
    <p:ext uri="{DCECCB84-F9BA-43D5-87BE-67443E8EF086}">
      <p15:sldGuideLst xmlns:p15="http://schemas.microsoft.com/office/powerpoint/2012/main">
        <p15:guide id="26" orient="horz" pos="3433">
          <p15:clr>
            <a:srgbClr val="547EBF"/>
          </p15:clr>
        </p15:guide>
        <p15:guide id="27" orient="horz" pos="1276">
          <p15:clr>
            <a:srgbClr val="547EBF"/>
          </p15:clr>
        </p15:guide>
        <p15:guide id="28" pos="3749">
          <p15:clr>
            <a:srgbClr val="547EBF"/>
          </p15:clr>
        </p15:guide>
        <p15:guide id="29" pos="3931">
          <p15:clr>
            <a:srgbClr val="547EBF"/>
          </p15:clr>
        </p15:guide>
        <p15:guide id="30" orient="horz" pos="3531">
          <p15:clr>
            <a:srgbClr val="547EBF"/>
          </p15:clr>
        </p15:guide>
        <p15:guide id="31" orient="horz" pos="3923">
          <p15:clr>
            <a:srgbClr val="547EBF"/>
          </p15:clr>
        </p15:guide>
        <p15:guide id="32" pos="413">
          <p15:clr>
            <a:srgbClr val="547EBF"/>
          </p15:clr>
        </p15:guide>
        <p15:guide id="33" pos="7267">
          <p15:clr>
            <a:srgbClr val="547EBF"/>
          </p15:clr>
        </p15:guide>
        <p15:guide id="34" orient="horz" pos="202">
          <p15:clr>
            <a:srgbClr val="547EBF"/>
          </p15:clr>
        </p15:guide>
        <p15:guide id="35" orient="horz" pos="495">
          <p15:clr>
            <a:srgbClr val="547EBF"/>
          </p15:clr>
        </p15:guide>
        <p15:guide id="36" orient="horz" pos="789">
          <p15:clr>
            <a:srgbClr val="547EBF"/>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878205983"/>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542656407"/>
      </p:ext>
    </p:extLst>
  </p:cSld>
  <p:clrMapOvr>
    <a:masterClrMapping/>
  </p:clrMapOvr>
  <p:hf sldNum="0" hdr="0" ftr="0" dt="0"/>
  <p:extLst>
    <p:ext uri="{DCECCB84-F9BA-43D5-87BE-67443E8EF086}">
      <p15:sldGuideLst xmlns:p15="http://schemas.microsoft.com/office/powerpoint/2012/main">
        <p15:guide id="34" orient="horz" pos="3531">
          <p15:clr>
            <a:srgbClr val="547EBF"/>
          </p15:clr>
        </p15:guide>
        <p15:guide id="35" orient="horz" pos="1279">
          <p15:clr>
            <a:srgbClr val="547EBF"/>
          </p15:clr>
        </p15:guide>
        <p15:guide id="36" orient="horz" pos="3433">
          <p15:clr>
            <a:srgbClr val="547EBF"/>
          </p15:clr>
        </p15:guide>
        <p15:guide id="37" orient="horz" pos="202">
          <p15:clr>
            <a:srgbClr val="547EBF"/>
          </p15:clr>
        </p15:guide>
        <p15:guide id="38" orient="horz" pos="495">
          <p15:clr>
            <a:srgbClr val="547EBF"/>
          </p15:clr>
        </p15:guide>
        <p15:guide id="39" orient="horz" pos="789">
          <p15:clr>
            <a:srgbClr val="547EBF"/>
          </p15:clr>
        </p15:guide>
        <p15:guide id="40" pos="413">
          <p15:clr>
            <a:srgbClr val="547EBF"/>
          </p15:clr>
        </p15:guide>
        <p15:guide id="41" pos="7267">
          <p15:clr>
            <a:srgbClr val="547EBF"/>
          </p15:clr>
        </p15:guide>
        <p15:guide id="42" orient="horz" pos="3923">
          <p15:clr>
            <a:srgbClr val="547EBF"/>
          </p15:clr>
        </p15:guide>
        <p15:guide id="43" pos="2567">
          <p15:clr>
            <a:srgbClr val="547EBF"/>
          </p15:clr>
        </p15:guide>
        <p15:guide id="44" pos="2763">
          <p15:clr>
            <a:srgbClr val="547EBF"/>
          </p15:clr>
        </p15:guide>
        <p15:guide id="45" pos="4917">
          <p15:clr>
            <a:srgbClr val="547EBF"/>
          </p15:clr>
        </p15:guide>
        <p15:guide id="46" pos="5113">
          <p15:clr>
            <a:srgbClr val="547EB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809284379"/>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660183509"/>
      </p:ext>
    </p:extLst>
  </p:cSld>
  <p:clrMapOvr>
    <a:masterClrMapping/>
  </p:clrMapOvr>
  <p:hf sldNum="0" hdr="0" ftr="0" dt="0"/>
  <p:extLst>
    <p:ext uri="{DCECCB84-F9BA-43D5-87BE-67443E8EF086}">
      <p15:sldGuideLst xmlns:p15="http://schemas.microsoft.com/office/powerpoint/2012/main">
        <p15:guide id="33" orient="horz" pos="2943">
          <p15:clr>
            <a:srgbClr val="547EBF"/>
          </p15:clr>
        </p15:guide>
        <p15:guide id="34" orient="horz" pos="1279">
          <p15:clr>
            <a:srgbClr val="547EBF"/>
          </p15:clr>
        </p15:guide>
        <p15:guide id="35" orient="horz" pos="2845">
          <p15:clr>
            <a:srgbClr val="547EBF"/>
          </p15:clr>
        </p15:guide>
        <p15:guide id="36" orient="horz" pos="3936">
          <p15:clr>
            <a:srgbClr val="547EBF"/>
          </p15:clr>
        </p15:guide>
        <p15:guide id="37" orient="horz" pos="202">
          <p15:clr>
            <a:srgbClr val="547EBF"/>
          </p15:clr>
        </p15:guide>
        <p15:guide id="38" orient="horz" pos="495">
          <p15:clr>
            <a:srgbClr val="547EBF"/>
          </p15:clr>
        </p15:guide>
        <p15:guide id="39" orient="horz" pos="789">
          <p15:clr>
            <a:srgbClr val="547EBF"/>
          </p15:clr>
        </p15:guide>
        <p15:guide id="40" pos="413">
          <p15:clr>
            <a:srgbClr val="547EBF"/>
          </p15:clr>
        </p15:guide>
        <p15:guide id="41" pos="7267">
          <p15:clr>
            <a:srgbClr val="547EBF"/>
          </p15:clr>
        </p15:guide>
        <p15:guide id="42" pos="1980">
          <p15:clr>
            <a:srgbClr val="547EBF"/>
          </p15:clr>
        </p15:guide>
        <p15:guide id="43" pos="2175">
          <p15:clr>
            <a:srgbClr val="547EBF"/>
          </p15:clr>
        </p15:guide>
        <p15:guide id="44" pos="3742">
          <p15:clr>
            <a:srgbClr val="547EBF"/>
          </p15:clr>
        </p15:guide>
        <p15:guide id="45" pos="3938">
          <p15:clr>
            <a:srgbClr val="547EBF"/>
          </p15:clr>
        </p15:guide>
        <p15:guide id="46" pos="5700">
          <p15:clr>
            <a:srgbClr val="547EBF"/>
          </p15:clr>
        </p15:guide>
        <p15:guide id="47" pos="5505">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88827746"/>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320767352"/>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25458782"/>
      </p:ext>
    </p:extLst>
  </p:cSld>
  <p:clrMapOvr>
    <a:masterClrMapping/>
  </p:clrMapOvr>
  <p:extLst>
    <p:ext uri="{DCECCB84-F9BA-43D5-87BE-67443E8EF086}">
      <p15:sldGuideLst xmlns:p15="http://schemas.microsoft.com/office/powerpoint/2012/main">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guide id="31" pos="494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1247145"/>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7046632"/>
      </p:ext>
    </p:extLst>
  </p:cSld>
  <p:clrMapOvr>
    <a:masterClrMapping/>
  </p:clrMapOvr>
  <p:hf sldNum="0" hdr="0" ftr="0" dt="0"/>
  <p:extLst>
    <p:ext uri="{DCECCB84-F9BA-43D5-87BE-67443E8EF086}">
      <p15:sldGuideLst xmlns:p15="http://schemas.microsoft.com/office/powerpoint/2012/main">
        <p15:guide id="44" orient="horz" pos="3936">
          <p15:clr>
            <a:srgbClr val="547EBF"/>
          </p15:clr>
        </p15:guide>
        <p15:guide id="45" pos="2376">
          <p15:clr>
            <a:srgbClr val="FFFFFF"/>
          </p15:clr>
        </p15:guide>
        <p15:guide id="46" orient="horz" pos="880">
          <p15:clr>
            <a:srgbClr val="547EBF"/>
          </p15:clr>
        </p15:guide>
        <p15:guide id="47" pos="4656">
          <p15:clr>
            <a:srgbClr val="547EBF"/>
          </p15:clr>
        </p15:guide>
        <p15:guide id="48" pos="7267">
          <p15:clr>
            <a:srgbClr val="547EBF"/>
          </p15:clr>
        </p15:guide>
        <p15:guide id="49" pos="2763">
          <p15:clr>
            <a:srgbClr val="547EBF"/>
          </p15:clr>
        </p15:guide>
        <p15:guide id="50" pos="413">
          <p15:clr>
            <a:srgbClr val="FFFFFF"/>
          </p15:clr>
        </p15:guide>
        <p15:guide id="51" pos="48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15A8AC4-0523-73F3-DCB7-CD2C236F3D7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1437783"/>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cxnSp>
        <p:nvCxnSpPr>
          <p:cNvPr id="3" name="Straight Connector 4">
            <a:extLst>
              <a:ext uri="{FF2B5EF4-FFF2-40B4-BE49-F238E27FC236}">
                <a16:creationId xmlns:a16="http://schemas.microsoft.com/office/drawing/2014/main" id="{117EA3E0-974D-A7B4-3930-D74ECB97675F}"/>
              </a:ext>
              <a:ext uri="{C183D7F6-B498-43B3-948B-1728B52AA6E4}">
                <adec:decorative xmlns:adec="http://schemas.microsoft.com/office/drawing/2017/decorative" val="1"/>
              </a:ext>
            </a:extLst>
          </p:cNvPr>
          <p:cNvCxnSpPr/>
          <p:nvPr userDrawn="1"/>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419956"/>
      </p:ext>
    </p:extLst>
  </p:cSld>
  <p:clrMapOvr>
    <a:masterClrMapping/>
  </p:clrMapOvr>
  <p:hf sldNum="0" hdr="0" ftr="0" dt="0"/>
  <p:extLst>
    <p:ext uri="{DCECCB84-F9BA-43D5-87BE-67443E8EF086}">
      <p15:sldGuideLst xmlns:p15="http://schemas.microsoft.com/office/powerpoint/2012/main">
        <p15:guide id="44" orient="horz" pos="397">
          <p15:clr>
            <a:srgbClr val="547EBF"/>
          </p15:clr>
        </p15:guide>
        <p15:guide id="45" orient="horz" pos="3923">
          <p15:clr>
            <a:srgbClr val="547EBF"/>
          </p15:clr>
        </p15:guide>
        <p15:guide id="46" pos="2763">
          <p15:clr>
            <a:srgbClr val="547EBF"/>
          </p15:clr>
        </p15:guide>
        <p15:guide id="47" pos="413">
          <p15:clr>
            <a:srgbClr val="547EBF"/>
          </p15:clr>
        </p15:guide>
        <p15:guide id="48" pos="2371">
          <p15:clr>
            <a:srgbClr val="547EBF"/>
          </p15:clr>
        </p15:guide>
        <p15:guide id="49" pos="3155">
          <p15:clr>
            <a:srgbClr val="547EBF"/>
          </p15:clr>
        </p15:guide>
        <p15:guide id="50" pos="7267">
          <p15:clr>
            <a:srgbClr val="547EBF"/>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3720394"/>
      </p:ext>
    </p:extLst>
  </p:cSld>
  <p:clrMapOvr>
    <a:masterClrMapping/>
  </p:clrMapOvr>
  <p:hf sldNum="0" hdr="0" ftr="0" dt="0"/>
  <p:extLst>
    <p:ext uri="{DCECCB84-F9BA-43D5-87BE-67443E8EF086}">
      <p15:sldGuideLst xmlns:p15="http://schemas.microsoft.com/office/powerpoint/2012/main">
        <p15:guide id="15" pos="413">
          <p15:clr>
            <a:srgbClr val="547EBF"/>
          </p15:clr>
        </p15:guide>
        <p15:guide id="16" orient="horz" pos="495">
          <p15:clr>
            <a:srgbClr val="547EBF"/>
          </p15:clr>
        </p15:guide>
        <p15:guide id="17" pos="7267">
          <p15:clr>
            <a:srgbClr val="547EBF"/>
          </p15:clr>
        </p15:guide>
        <p15:guide id="18" orient="horz" pos="202">
          <p15:clr>
            <a:srgbClr val="547EBF"/>
          </p15:clr>
        </p15:guide>
        <p15:guide id="19" orient="horz" pos="789">
          <p15:clr>
            <a:srgbClr val="547EBF"/>
          </p15:clr>
        </p15:guide>
        <p15:guide id="20" orient="horz" pos="912">
          <p15:clr>
            <a:srgbClr val="547EBF"/>
          </p15:clr>
        </p15:guide>
        <p15:guide id="21" orient="horz" pos="3923">
          <p15:clr>
            <a:srgbClr val="547EBF"/>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3671"/>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8452404"/>
      </p:ext>
    </p:extLst>
  </p:cSld>
  <p:clrMapOvr>
    <a:masterClrMapping/>
  </p:clrMapOvr>
  <p:hf sldNum="0" hdr="0" ftr="0" dt="0"/>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21556"/>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90326054"/>
      </p:ext>
    </p:extLst>
  </p:cSld>
  <p:clrMapOvr>
    <a:masterClrMapping/>
  </p:clrMapOvr>
  <p:hf sldNum="0" hdr="0" ftr="0" dt="0"/>
  <p:extLst>
    <p:ext uri="{DCECCB84-F9BA-43D5-87BE-67443E8EF086}">
      <p15:sldGuideLst xmlns:p15="http://schemas.microsoft.com/office/powerpoint/2012/main">
        <p15:guide id="1" orient="horz" pos="880" userDrawn="1">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userDrawn="1">
          <p15:clr>
            <a:srgbClr val="547EBF"/>
          </p15:clr>
        </p15:guide>
        <p15:guide id="7" pos="7267">
          <p15:clr>
            <a:srgbClr val="547EB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2020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2" name="Content Placeholder 2">
            <a:extLst>
              <a:ext uri="{FF2B5EF4-FFF2-40B4-BE49-F238E27FC236}">
                <a16:creationId xmlns:a16="http://schemas.microsoft.com/office/drawing/2014/main" id="{C63D44C9-B2B1-45A7-7BD7-9E2F2E7866FF}"/>
              </a:ext>
            </a:extLst>
          </p:cNvPr>
          <p:cNvSpPr txBox="1">
            <a:spLocks/>
          </p:cNvSpPr>
          <p:nvPr userDrawn="1"/>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2020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947086960"/>
      </p:ext>
    </p:extLst>
  </p:cSld>
  <p:clrMapOvr>
    <a:masterClrMapping/>
  </p:clrMapOvr>
  <p:hf sldNum="0" hdr="0" ftr="0" dt="0"/>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2" name="Picture 1" descr="Microsoft Logo">
            <a:extLst>
              <a:ext uri="{FF2B5EF4-FFF2-40B4-BE49-F238E27FC236}">
                <a16:creationId xmlns:a16="http://schemas.microsoft.com/office/drawing/2014/main" id="{9CE007DC-0BC3-E567-E482-63CA8D01E2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97872308"/>
      </p:ext>
    </p:extLst>
  </p:cSld>
  <p:clrMapOvr>
    <a:masterClrMapping/>
  </p:clrMapOvr>
  <p:hf sldNum="0" hdr="0" ftr="0" dt="0"/>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41946288"/>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5" orient="horz" pos="202">
          <p15:clr>
            <a:srgbClr val="FFFFFF"/>
          </p15:clr>
        </p15:guide>
        <p15:guide id="16" orient="horz" pos="495">
          <p15:clr>
            <a:srgbClr val="FFFFFF"/>
          </p15:clr>
        </p15:guide>
        <p15:guide id="17" orient="horz" pos="887">
          <p15:clr>
            <a:srgbClr val="FFFFFF"/>
          </p15:clr>
        </p15:guide>
        <p15:guide id="18" orient="horz" pos="3923">
          <p15:clr>
            <a:srgbClr val="FFFFFF"/>
          </p15:clr>
        </p15:guide>
        <p15:guide id="19" pos="413">
          <p15:clr>
            <a:srgbClr val="FFFFFF"/>
          </p15:clr>
        </p15:guide>
        <p15:guide id="20" pos="7267">
          <p15:clr>
            <a:srgbClr val="FFFFFF"/>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5054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3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9295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dirty="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723721721"/>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dirty="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dirty="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127100330"/>
      </p:ext>
    </p:extLst>
  </p:cSld>
  <p:clrMapOvr>
    <a:masterClrMapping/>
  </p:clrMapOvr>
  <p:hf sldNum="0" hdr="0" ftr="0" dt="0"/>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dirty="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310568262"/>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dirty="0"/>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19072471"/>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dirty="0"/>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userDrawn="1"/>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036775259"/>
      </p:ext>
    </p:extLst>
  </p:cSld>
  <p:clrMapOvr>
    <a:masterClrMapping/>
  </p:clrMapOvr>
  <p:hf sldNum="0" hdr="0" ftr="0" dt="0"/>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ags" Target="../tags/tag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slideLayout" Target="../slideLayouts/slideLayout98.xml"/><Relationship Id="rId55" Type="http://schemas.openxmlformats.org/officeDocument/2006/relationships/tags" Target="../tags/tag6.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3" Type="http://schemas.openxmlformats.org/officeDocument/2006/relationships/theme" Target="../theme/theme2.xml"/><Relationship Id="rId58" Type="http://schemas.openxmlformats.org/officeDocument/2006/relationships/tags" Target="../tags/tag9.xml"/><Relationship Id="rId5" Type="http://schemas.openxmlformats.org/officeDocument/2006/relationships/slideLayout" Target="../slideLayouts/slideLayout53.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56" Type="http://schemas.openxmlformats.org/officeDocument/2006/relationships/tags" Target="../tags/tag7.xml"/><Relationship Id="rId8" Type="http://schemas.openxmlformats.org/officeDocument/2006/relationships/slideLayout" Target="../slideLayouts/slideLayout56.xml"/><Relationship Id="rId51" Type="http://schemas.openxmlformats.org/officeDocument/2006/relationships/slideLayout" Target="../slideLayouts/slideLayout99.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59" Type="http://schemas.openxmlformats.org/officeDocument/2006/relationships/image" Target="../media/image1.emf"/><Relationship Id="rId20" Type="http://schemas.openxmlformats.org/officeDocument/2006/relationships/slideLayout" Target="../slideLayouts/slideLayout68.xml"/><Relationship Id="rId41" Type="http://schemas.openxmlformats.org/officeDocument/2006/relationships/slideLayout" Target="../slideLayouts/slideLayout89.xml"/><Relationship Id="rId54" Type="http://schemas.openxmlformats.org/officeDocument/2006/relationships/tags" Target="../tags/tag5.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 Id="rId57" Type="http://schemas.openxmlformats.org/officeDocument/2006/relationships/tags" Target="../tags/tag8.xml"/><Relationship Id="rId10" Type="http://schemas.openxmlformats.org/officeDocument/2006/relationships/slideLayout" Target="../slideLayouts/slideLayout58.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3"/>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50"/>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userDrawn="1">
            <p:custDataLst>
              <p:tags r:id="rId51"/>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userDrawn="1">
            <p:custDataLst>
              <p:tags r:id="rId52"/>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44402230"/>
      </p:ext>
    </p:extLst>
  </p:cSld>
  <p:clrMap bg1="lt1" tx1="dk1" bg2="lt2" tx2="dk2" accent1="accent1" accent2="accent2" accent3="accent3" accent4="accent4" accent5="accent5" accent6="accent6" hlink="hlink" folHlink="folHlink"/>
  <p:sldLayoutIdLst>
    <p:sldLayoutId id="2147483743" r:id="rId1"/>
    <p:sldLayoutId id="2147483746" r:id="rId2"/>
    <p:sldLayoutId id="2147483744" r:id="rId3"/>
    <p:sldLayoutId id="2147483707" r:id="rId4"/>
    <p:sldLayoutId id="2147483708" r:id="rId5"/>
    <p:sldLayoutId id="2147483709" r:id="rId6"/>
    <p:sldLayoutId id="2147483710" r:id="rId7"/>
    <p:sldLayoutId id="2147483740" r:id="rId8"/>
    <p:sldLayoutId id="2147483711" r:id="rId9"/>
    <p:sldLayoutId id="2147483735" r:id="rId10"/>
    <p:sldLayoutId id="2147483741" r:id="rId11"/>
    <p:sldLayoutId id="2147483712" r:id="rId12"/>
    <p:sldLayoutId id="2147483742" r:id="rId13"/>
    <p:sldLayoutId id="2147483713" r:id="rId14"/>
    <p:sldLayoutId id="2147483714" r:id="rId15"/>
    <p:sldLayoutId id="2147483739" r:id="rId16"/>
    <p:sldLayoutId id="2147483738" r:id="rId17"/>
    <p:sldLayoutId id="2147483716" r:id="rId18"/>
    <p:sldLayoutId id="2147483747" r:id="rId19"/>
    <p:sldLayoutId id="2147483717" r:id="rId20"/>
    <p:sldLayoutId id="2147483745" r:id="rId21"/>
    <p:sldLayoutId id="2147483748" r:id="rId22"/>
    <p:sldLayoutId id="2147483718" r:id="rId23"/>
    <p:sldLayoutId id="2147483719" r:id="rId24"/>
    <p:sldLayoutId id="2147483720" r:id="rId25"/>
    <p:sldLayoutId id="2147483721" r:id="rId26"/>
    <p:sldLayoutId id="2147483722" r:id="rId27"/>
    <p:sldLayoutId id="2147483749" r:id="rId28"/>
    <p:sldLayoutId id="2147483723" r:id="rId29"/>
    <p:sldLayoutId id="2147483750" r:id="rId30"/>
    <p:sldLayoutId id="2147483724" r:id="rId31"/>
    <p:sldLayoutId id="2147483751" r:id="rId32"/>
    <p:sldLayoutId id="2147483736" r:id="rId33"/>
    <p:sldLayoutId id="2147483752" r:id="rId34"/>
    <p:sldLayoutId id="2147483726" r:id="rId35"/>
    <p:sldLayoutId id="2147483737" r:id="rId36"/>
    <p:sldLayoutId id="2147483727" r:id="rId37"/>
    <p:sldLayoutId id="2147483728" r:id="rId38"/>
    <p:sldLayoutId id="2147483753" r:id="rId39"/>
    <p:sldLayoutId id="2147483729" r:id="rId40"/>
    <p:sldLayoutId id="2147483730" r:id="rId41"/>
    <p:sldLayoutId id="2147483731" r:id="rId42"/>
    <p:sldLayoutId id="2147483732" r:id="rId43"/>
    <p:sldLayoutId id="2147483733" r:id="rId44"/>
    <p:sldLayoutId id="2147483754" r:id="rId45"/>
    <p:sldLayoutId id="2147483755" r:id="rId46"/>
    <p:sldLayoutId id="2147483756" r:id="rId47"/>
    <p:sldLayoutId id="2147483758" r:id="rId48"/>
  </p:sldLayoutIdLst>
  <p:hf sldNum="0" hdr="0" ftr="0" dt="0"/>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userDrawn="1">
          <p15:clr>
            <a:srgbClr val="A4A3A4"/>
          </p15:clr>
        </p15:guide>
        <p15:guide id="2" pos="192" userDrawn="1">
          <p15:clr>
            <a:srgbClr val="A4A3A4"/>
          </p15:clr>
        </p15:guide>
        <p15:guide id="3" orient="horz" pos="384" userDrawn="1">
          <p15:clr>
            <a:srgbClr val="F26B43"/>
          </p15:clr>
        </p15:guide>
        <p15:guide id="5" orient="horz" pos="4128" userDrawn="1">
          <p15:clr>
            <a:srgbClr val="A4A3A4"/>
          </p15:clr>
        </p15:guide>
        <p15:guide id="6" orient="horz" pos="3936" userDrawn="1">
          <p15:clr>
            <a:srgbClr val="F26B43"/>
          </p15:clr>
        </p15:guide>
        <p15:guide id="7" pos="7296" userDrawn="1">
          <p15:clr>
            <a:srgbClr val="F26B43"/>
          </p15:clr>
        </p15:guide>
        <p15:guide id="8" pos="7488" userDrawn="1">
          <p15:clr>
            <a:srgbClr val="A4A3A4"/>
          </p15:clr>
        </p15:guide>
        <p15:guide id="9" pos="3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9"/>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54"/>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55"/>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5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empower - DO NOT DELETE!!!">
            <a:extLst>
              <a:ext uri="{FF2B5EF4-FFF2-40B4-BE49-F238E27FC236}">
                <a16:creationId xmlns:a16="http://schemas.microsoft.com/office/drawing/2014/main" id="{7EE5886B-3FE6-BAB6-A44F-3966FDC08807}"/>
              </a:ext>
              <a:ext uri="{C183D7F6-B498-43B3-948B-1728B52AA6E4}">
                <adec:decorative xmlns:adec="http://schemas.microsoft.com/office/drawing/2017/decorative" val="1"/>
              </a:ext>
            </a:extLst>
          </p:cNvPr>
          <p:cNvSpPr/>
          <p:nvPr userDrawn="1">
            <p:custDataLst>
              <p:tags r:id="rId5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empower - DO NOT DELETE!!!" hidden="1">
            <a:extLst>
              <a:ext uri="{FF2B5EF4-FFF2-40B4-BE49-F238E27FC236}">
                <a16:creationId xmlns:a16="http://schemas.microsoft.com/office/drawing/2014/main" id="{FCF37996-1FC5-3AF6-D622-6A85283832D6}"/>
              </a:ext>
            </a:extLst>
          </p:cNvPr>
          <p:cNvSpPr/>
          <p:nvPr userDrawn="1">
            <p:custDataLst>
              <p:tags r:id="rId5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24996645"/>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7" r:id="rId28"/>
    <p:sldLayoutId id="2147483788" r:id="rId29"/>
    <p:sldLayoutId id="2147483789" r:id="rId30"/>
    <p:sldLayoutId id="2147483790" r:id="rId31"/>
    <p:sldLayoutId id="2147483791" r:id="rId32"/>
    <p:sldLayoutId id="2147483792" r:id="rId33"/>
    <p:sldLayoutId id="2147483793" r:id="rId34"/>
    <p:sldLayoutId id="2147483794" r:id="rId35"/>
    <p:sldLayoutId id="2147483795" r:id="rId36"/>
    <p:sldLayoutId id="2147483796" r:id="rId37"/>
    <p:sldLayoutId id="2147483797" r:id="rId38"/>
    <p:sldLayoutId id="2147483798" r:id="rId39"/>
    <p:sldLayoutId id="2147483799" r:id="rId40"/>
    <p:sldLayoutId id="2147483800" r:id="rId41"/>
    <p:sldLayoutId id="2147483801" r:id="rId42"/>
    <p:sldLayoutId id="2147483802" r:id="rId43"/>
    <p:sldLayoutId id="2147483803" r:id="rId44"/>
    <p:sldLayoutId id="2147483804" r:id="rId45"/>
    <p:sldLayoutId id="2147483805" r:id="rId46"/>
    <p:sldLayoutId id="2147483806" r:id="rId47"/>
    <p:sldLayoutId id="2147483807" r:id="rId48"/>
    <p:sldLayoutId id="2147483808" r:id="rId49"/>
    <p:sldLayoutId id="2147483809" r:id="rId50"/>
    <p:sldLayoutId id="2147483810" r:id="rId51"/>
    <p:sldLayoutId id="2147483811" r:id="rId52"/>
  </p:sldLayoutIdLst>
  <p:hf sldNum="0" hdr="0" ftr="0" dt="0"/>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os="192">
          <p15:clr>
            <a:srgbClr val="A4A3A4"/>
          </p15:clr>
        </p15:guide>
        <p15:guide id="11" pos="192">
          <p15:clr>
            <a:srgbClr val="A4A3A4"/>
          </p15:clr>
        </p15:guide>
        <p15:guide id="12" orient="horz" pos="384">
          <p15:clr>
            <a:srgbClr val="F26B43"/>
          </p15:clr>
        </p15:guide>
        <p15:guide id="13" orient="horz" pos="4128">
          <p15:clr>
            <a:srgbClr val="A4A3A4"/>
          </p15:clr>
        </p15:guide>
        <p15:guide id="14" orient="horz" pos="3936">
          <p15:clr>
            <a:srgbClr val="F26B43"/>
          </p15:clr>
        </p15:guide>
        <p15:guide id="15" pos="7296">
          <p15:clr>
            <a:srgbClr val="F26B43"/>
          </p15:clr>
        </p15:guide>
        <p15:guide id="16" pos="7488">
          <p15:clr>
            <a:srgbClr val="A4A3A4"/>
          </p15:clr>
        </p15:guide>
        <p15:guide id="17" pos="38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14.png"/><Relationship Id="rId4" Type="http://schemas.openxmlformats.org/officeDocument/2006/relationships/notesSlide" Target="../notesSlides/notesSlide90.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15.jpeg"/><Relationship Id="rId4" Type="http://schemas.openxmlformats.org/officeDocument/2006/relationships/notesSlide" Target="../notesSlides/notesSlide91.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92.xml"/><Relationship Id="rId1" Type="http://schemas.openxmlformats.org/officeDocument/2006/relationships/slideLayout" Target="../slideLayouts/slideLayout14.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04.xml.rels><?xml version="1.0" encoding="UTF-8" standalone="yes"?>
<Relationships xmlns="http://schemas.openxmlformats.org/package/2006/relationships"><Relationship Id="rId3" Type="http://schemas.openxmlformats.org/officeDocument/2006/relationships/customXml" Target="../../customXml/item9.xml"/><Relationship Id="rId7" Type="http://schemas.openxmlformats.org/officeDocument/2006/relationships/image" Target="../media/image4.png"/><Relationship Id="rId2" Type="http://schemas.openxmlformats.org/officeDocument/2006/relationships/customXml" Target="../../customXml/item22.xml"/><Relationship Id="rId1" Type="http://schemas.openxmlformats.org/officeDocument/2006/relationships/tags" Target="../tags/tag43.xml"/><Relationship Id="rId6" Type="http://schemas.openxmlformats.org/officeDocument/2006/relationships/notesSlide" Target="../notesSlides/notesSlide93.xml"/><Relationship Id="rId5" Type="http://schemas.openxmlformats.org/officeDocument/2006/relationships/slideLayout" Target="../slideLayouts/slideLayout57.xml"/><Relationship Id="rId4" Type="http://schemas.openxmlformats.org/officeDocument/2006/relationships/tags" Target="../tags/tag44.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94.xml"/><Relationship Id="rId1" Type="http://schemas.openxmlformats.org/officeDocument/2006/relationships/slideLayout" Target="../slideLayouts/slideLayout56.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95.xml"/><Relationship Id="rId1" Type="http://schemas.openxmlformats.org/officeDocument/2006/relationships/slideLayout" Target="../slideLayouts/slideLayout100.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96.xml"/><Relationship Id="rId1" Type="http://schemas.openxmlformats.org/officeDocument/2006/relationships/slideLayout" Target="../slideLayouts/slideLayout100.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108.xml.rels><?xml version="1.0" encoding="UTF-8" standalone="yes"?>
<Relationships xmlns="http://schemas.openxmlformats.org/package/2006/relationships"><Relationship Id="rId8" Type="http://schemas.openxmlformats.org/officeDocument/2006/relationships/hyperlink" Target="http://aka.ms/IQP" TargetMode="External"/><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97.xml"/><Relationship Id="rId1" Type="http://schemas.openxmlformats.org/officeDocument/2006/relationships/slideLayout" Target="../slideLayouts/slideLayout100.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98.xml"/><Relationship Id="rId1" Type="http://schemas.openxmlformats.org/officeDocument/2006/relationships/slideLayout" Target="../slideLayouts/slideLayout100.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0.xml"/><Relationship Id="rId1" Type="http://schemas.openxmlformats.org/officeDocument/2006/relationships/tags" Target="../tags/tag12.xml"/><Relationship Id="rId4" Type="http://schemas.openxmlformats.org/officeDocument/2006/relationships/image" Target="../media/image5.jpeg"/></Relationships>
</file>

<file path=ppt/slides/_rels/slide1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9.xml"/><Relationship Id="rId1" Type="http://schemas.openxmlformats.org/officeDocument/2006/relationships/slideLayout" Target="../slideLayouts/slideLayout100.xml"/></Relationships>
</file>

<file path=ppt/slides/_rels/slide1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0.xml"/><Relationship Id="rId1" Type="http://schemas.openxmlformats.org/officeDocument/2006/relationships/slideLayout" Target="../slideLayouts/slideLayout100.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101.xml"/><Relationship Id="rId1" Type="http://schemas.openxmlformats.org/officeDocument/2006/relationships/slideLayout" Target="../slideLayouts/slideLayout100.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113.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102.xml"/><Relationship Id="rId1" Type="http://schemas.openxmlformats.org/officeDocument/2006/relationships/slideLayout" Target="../slideLayouts/slideLayout100.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11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103.xml"/><Relationship Id="rId1" Type="http://schemas.openxmlformats.org/officeDocument/2006/relationships/slideLayout" Target="../slideLayouts/slideLayout100.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 Id="rId9" Type="http://schemas.openxmlformats.org/officeDocument/2006/relationships/image" Target="../media/image83.png"/></Relationships>
</file>

<file path=ppt/slides/_rels/slide115.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104.xml"/><Relationship Id="rId1" Type="http://schemas.openxmlformats.org/officeDocument/2006/relationships/slideLayout" Target="../slideLayouts/slideLayout100.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11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105.xml"/><Relationship Id="rId1" Type="http://schemas.openxmlformats.org/officeDocument/2006/relationships/slideLayout" Target="../slideLayouts/slideLayout100.xml"/><Relationship Id="rId6" Type="http://schemas.openxmlformats.org/officeDocument/2006/relationships/diagramColors" Target="../diagrams/colors43.xml"/><Relationship Id="rId5" Type="http://schemas.openxmlformats.org/officeDocument/2006/relationships/diagramQuickStyle" Target="../diagrams/quickStyle43.xml"/><Relationship Id="rId10" Type="http://schemas.openxmlformats.org/officeDocument/2006/relationships/image" Target="../media/image86.png"/><Relationship Id="rId4" Type="http://schemas.openxmlformats.org/officeDocument/2006/relationships/diagramLayout" Target="../diagrams/layout43.xml"/><Relationship Id="rId9" Type="http://schemas.openxmlformats.org/officeDocument/2006/relationships/image" Target="../media/image85.png"/></Relationships>
</file>

<file path=ppt/slides/_rels/slide117.xml.rels><?xml version="1.0" encoding="UTF-8" standalone="yes"?>
<Relationships xmlns="http://schemas.openxmlformats.org/package/2006/relationships"><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notesSlide" Target="../notesSlides/notesSlide106.xml"/><Relationship Id="rId1" Type="http://schemas.openxmlformats.org/officeDocument/2006/relationships/slideLayout" Target="../slideLayouts/slideLayout100.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11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107.xml"/><Relationship Id="rId1" Type="http://schemas.openxmlformats.org/officeDocument/2006/relationships/slideLayout" Target="../slideLayouts/slideLayout100.xml"/><Relationship Id="rId6" Type="http://schemas.openxmlformats.org/officeDocument/2006/relationships/diagramColors" Target="../diagrams/colors45.xml"/><Relationship Id="rId11" Type="http://schemas.openxmlformats.org/officeDocument/2006/relationships/image" Target="../media/image90.png"/><Relationship Id="rId5" Type="http://schemas.openxmlformats.org/officeDocument/2006/relationships/diagramQuickStyle" Target="../diagrams/quickStyle45.xml"/><Relationship Id="rId10" Type="http://schemas.openxmlformats.org/officeDocument/2006/relationships/image" Target="../media/image89.png"/><Relationship Id="rId4" Type="http://schemas.openxmlformats.org/officeDocument/2006/relationships/diagramLayout" Target="../diagrams/layout45.xml"/><Relationship Id="rId9" Type="http://schemas.openxmlformats.org/officeDocument/2006/relationships/image" Target="../media/image88.png"/></Relationships>
</file>

<file path=ppt/slides/_rels/slide119.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108.xml"/><Relationship Id="rId1" Type="http://schemas.openxmlformats.org/officeDocument/2006/relationships/slideLayout" Target="../slideLayouts/slideLayout100.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_rels/slide12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109.xml"/><Relationship Id="rId1" Type="http://schemas.openxmlformats.org/officeDocument/2006/relationships/slideLayout" Target="../slideLayouts/slideLayout100.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110.xml"/><Relationship Id="rId1" Type="http://schemas.openxmlformats.org/officeDocument/2006/relationships/slideLayout" Target="../slideLayouts/slideLayout100.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122.xml.rels><?xml version="1.0" encoding="UTF-8" standalone="yes"?>
<Relationships xmlns="http://schemas.openxmlformats.org/package/2006/relationships"><Relationship Id="rId8" Type="http://schemas.openxmlformats.org/officeDocument/2006/relationships/diagramData" Target="../diagrams/data50.xml"/><Relationship Id="rId13" Type="http://schemas.openxmlformats.org/officeDocument/2006/relationships/diagramData" Target="../diagrams/data51.xml"/><Relationship Id="rId3" Type="http://schemas.openxmlformats.org/officeDocument/2006/relationships/diagramData" Target="../diagrams/data49.xml"/><Relationship Id="rId7" Type="http://schemas.microsoft.com/office/2007/relationships/diagramDrawing" Target="../diagrams/drawing49.xml"/><Relationship Id="rId12" Type="http://schemas.microsoft.com/office/2007/relationships/diagramDrawing" Target="../diagrams/drawing50.xml"/><Relationship Id="rId17" Type="http://schemas.microsoft.com/office/2007/relationships/diagramDrawing" Target="../diagrams/drawing51.xml"/><Relationship Id="rId2" Type="http://schemas.openxmlformats.org/officeDocument/2006/relationships/notesSlide" Target="../notesSlides/notesSlide111.xml"/><Relationship Id="rId16" Type="http://schemas.openxmlformats.org/officeDocument/2006/relationships/diagramColors" Target="../diagrams/colors51.xml"/><Relationship Id="rId1" Type="http://schemas.openxmlformats.org/officeDocument/2006/relationships/slideLayout" Target="../slideLayouts/slideLayout100.xml"/><Relationship Id="rId6" Type="http://schemas.openxmlformats.org/officeDocument/2006/relationships/diagramColors" Target="../diagrams/colors49.xml"/><Relationship Id="rId11" Type="http://schemas.openxmlformats.org/officeDocument/2006/relationships/diagramColors" Target="../diagrams/colors50.xml"/><Relationship Id="rId5" Type="http://schemas.openxmlformats.org/officeDocument/2006/relationships/diagramQuickStyle" Target="../diagrams/quickStyle49.xml"/><Relationship Id="rId15" Type="http://schemas.openxmlformats.org/officeDocument/2006/relationships/diagramQuickStyle" Target="../diagrams/quickStyle51.xml"/><Relationship Id="rId10" Type="http://schemas.openxmlformats.org/officeDocument/2006/relationships/diagramQuickStyle" Target="../diagrams/quickStyle50.xml"/><Relationship Id="rId4" Type="http://schemas.openxmlformats.org/officeDocument/2006/relationships/diagramLayout" Target="../diagrams/layout49.xml"/><Relationship Id="rId9" Type="http://schemas.openxmlformats.org/officeDocument/2006/relationships/diagramLayout" Target="../diagrams/layout50.xml"/><Relationship Id="rId14" Type="http://schemas.openxmlformats.org/officeDocument/2006/relationships/diagramLayout" Target="../diagrams/layout51.xml"/></Relationships>
</file>

<file path=ppt/slides/_rels/slide123.xml.rels><?xml version="1.0" encoding="UTF-8" standalone="yes"?>
<Relationships xmlns="http://schemas.openxmlformats.org/package/2006/relationships"><Relationship Id="rId8" Type="http://schemas.openxmlformats.org/officeDocument/2006/relationships/diagramData" Target="../diagrams/data53.xml"/><Relationship Id="rId13" Type="http://schemas.openxmlformats.org/officeDocument/2006/relationships/image" Target="../media/image92.png"/><Relationship Id="rId3" Type="http://schemas.openxmlformats.org/officeDocument/2006/relationships/diagramData" Target="../diagrams/data52.xml"/><Relationship Id="rId7" Type="http://schemas.microsoft.com/office/2007/relationships/diagramDrawing" Target="../diagrams/drawing52.xml"/><Relationship Id="rId12" Type="http://schemas.microsoft.com/office/2007/relationships/diagramDrawing" Target="../diagrams/drawing53.xml"/><Relationship Id="rId2" Type="http://schemas.openxmlformats.org/officeDocument/2006/relationships/notesSlide" Target="../notesSlides/notesSlide112.xml"/><Relationship Id="rId1" Type="http://schemas.openxmlformats.org/officeDocument/2006/relationships/slideLayout" Target="../slideLayouts/slideLayout100.xml"/><Relationship Id="rId6" Type="http://schemas.openxmlformats.org/officeDocument/2006/relationships/diagramColors" Target="../diagrams/colors52.xml"/><Relationship Id="rId11" Type="http://schemas.openxmlformats.org/officeDocument/2006/relationships/diagramColors" Target="../diagrams/colors53.xml"/><Relationship Id="rId5" Type="http://schemas.openxmlformats.org/officeDocument/2006/relationships/diagramQuickStyle" Target="../diagrams/quickStyle52.xml"/><Relationship Id="rId10" Type="http://schemas.openxmlformats.org/officeDocument/2006/relationships/diagramQuickStyle" Target="../diagrams/quickStyle53.xml"/><Relationship Id="rId4" Type="http://schemas.openxmlformats.org/officeDocument/2006/relationships/diagramLayout" Target="../diagrams/layout52.xml"/><Relationship Id="rId9" Type="http://schemas.openxmlformats.org/officeDocument/2006/relationships/diagramLayout" Target="../diagrams/layout53.xml"/><Relationship Id="rId14" Type="http://schemas.openxmlformats.org/officeDocument/2006/relationships/image" Target="../media/image93.png"/></Relationships>
</file>

<file path=ppt/slides/_rels/slide124.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notesSlide" Target="../notesSlides/notesSlide113.xml"/><Relationship Id="rId1" Type="http://schemas.openxmlformats.org/officeDocument/2006/relationships/slideLayout" Target="../slideLayouts/slideLayout100.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125.xml.rels><?xml version="1.0" encoding="UTF-8" standalone="yes"?>
<Relationships xmlns="http://schemas.openxmlformats.org/package/2006/relationships"><Relationship Id="rId8" Type="http://schemas.openxmlformats.org/officeDocument/2006/relationships/diagramData" Target="../diagrams/data56.xml"/><Relationship Id="rId13" Type="http://schemas.openxmlformats.org/officeDocument/2006/relationships/diagramData" Target="../diagrams/data57.xml"/><Relationship Id="rId3" Type="http://schemas.openxmlformats.org/officeDocument/2006/relationships/diagramData" Target="../diagrams/data55.xml"/><Relationship Id="rId7" Type="http://schemas.microsoft.com/office/2007/relationships/diagramDrawing" Target="../diagrams/drawing55.xml"/><Relationship Id="rId12" Type="http://schemas.microsoft.com/office/2007/relationships/diagramDrawing" Target="../diagrams/drawing56.xml"/><Relationship Id="rId17" Type="http://schemas.microsoft.com/office/2007/relationships/diagramDrawing" Target="../diagrams/drawing57.xml"/><Relationship Id="rId2" Type="http://schemas.openxmlformats.org/officeDocument/2006/relationships/notesSlide" Target="../notesSlides/notesSlide114.xml"/><Relationship Id="rId16" Type="http://schemas.openxmlformats.org/officeDocument/2006/relationships/diagramColors" Target="../diagrams/colors57.xml"/><Relationship Id="rId1" Type="http://schemas.openxmlformats.org/officeDocument/2006/relationships/slideLayout" Target="../slideLayouts/slideLayout100.xml"/><Relationship Id="rId6" Type="http://schemas.openxmlformats.org/officeDocument/2006/relationships/diagramColors" Target="../diagrams/colors55.xml"/><Relationship Id="rId11" Type="http://schemas.openxmlformats.org/officeDocument/2006/relationships/diagramColors" Target="../diagrams/colors56.xml"/><Relationship Id="rId5" Type="http://schemas.openxmlformats.org/officeDocument/2006/relationships/diagramQuickStyle" Target="../diagrams/quickStyle55.xml"/><Relationship Id="rId15" Type="http://schemas.openxmlformats.org/officeDocument/2006/relationships/diagramQuickStyle" Target="../diagrams/quickStyle57.xml"/><Relationship Id="rId10" Type="http://schemas.openxmlformats.org/officeDocument/2006/relationships/diagramQuickStyle" Target="../diagrams/quickStyle56.xml"/><Relationship Id="rId4" Type="http://schemas.openxmlformats.org/officeDocument/2006/relationships/diagramLayout" Target="../diagrams/layout55.xml"/><Relationship Id="rId9" Type="http://schemas.openxmlformats.org/officeDocument/2006/relationships/diagramLayout" Target="../diagrams/layout56.xml"/><Relationship Id="rId14" Type="http://schemas.openxmlformats.org/officeDocument/2006/relationships/diagramLayout" Target="../diagrams/layout57.xml"/></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58.xml"/><Relationship Id="rId7" Type="http://schemas.microsoft.com/office/2007/relationships/diagramDrawing" Target="../diagrams/drawing58.xml"/><Relationship Id="rId2" Type="http://schemas.openxmlformats.org/officeDocument/2006/relationships/notesSlide" Target="../notesSlides/notesSlide115.xml"/><Relationship Id="rId1" Type="http://schemas.openxmlformats.org/officeDocument/2006/relationships/slideLayout" Target="../slideLayouts/slideLayout100.xml"/><Relationship Id="rId6" Type="http://schemas.openxmlformats.org/officeDocument/2006/relationships/diagramColors" Target="../diagrams/colors58.xml"/><Relationship Id="rId5" Type="http://schemas.openxmlformats.org/officeDocument/2006/relationships/diagramQuickStyle" Target="../diagrams/quickStyle58.xml"/><Relationship Id="rId4" Type="http://schemas.openxmlformats.org/officeDocument/2006/relationships/diagramLayout" Target="../diagrams/layout58.xml"/></Relationships>
</file>

<file path=ppt/slides/_rels/slide127.xml.rels><?xml version="1.0" encoding="UTF-8" standalone="yes"?>
<Relationships xmlns="http://schemas.openxmlformats.org/package/2006/relationships"><Relationship Id="rId8" Type="http://schemas.openxmlformats.org/officeDocument/2006/relationships/diagramData" Target="../diagrams/data60.xml"/><Relationship Id="rId13" Type="http://schemas.openxmlformats.org/officeDocument/2006/relationships/diagramData" Target="../diagrams/data61.xml"/><Relationship Id="rId3" Type="http://schemas.openxmlformats.org/officeDocument/2006/relationships/diagramData" Target="../diagrams/data59.xml"/><Relationship Id="rId7" Type="http://schemas.microsoft.com/office/2007/relationships/diagramDrawing" Target="../diagrams/drawing59.xml"/><Relationship Id="rId12" Type="http://schemas.microsoft.com/office/2007/relationships/diagramDrawing" Target="../diagrams/drawing60.xml"/><Relationship Id="rId17" Type="http://schemas.microsoft.com/office/2007/relationships/diagramDrawing" Target="../diagrams/drawing61.xml"/><Relationship Id="rId2" Type="http://schemas.openxmlformats.org/officeDocument/2006/relationships/notesSlide" Target="../notesSlides/notesSlide116.xml"/><Relationship Id="rId16" Type="http://schemas.openxmlformats.org/officeDocument/2006/relationships/diagramColors" Target="../diagrams/colors61.xml"/><Relationship Id="rId1" Type="http://schemas.openxmlformats.org/officeDocument/2006/relationships/slideLayout" Target="../slideLayouts/slideLayout100.xml"/><Relationship Id="rId6" Type="http://schemas.openxmlformats.org/officeDocument/2006/relationships/diagramColors" Target="../diagrams/colors59.xml"/><Relationship Id="rId11" Type="http://schemas.openxmlformats.org/officeDocument/2006/relationships/diagramColors" Target="../diagrams/colors60.xml"/><Relationship Id="rId5" Type="http://schemas.openxmlformats.org/officeDocument/2006/relationships/diagramQuickStyle" Target="../diagrams/quickStyle59.xml"/><Relationship Id="rId15" Type="http://schemas.openxmlformats.org/officeDocument/2006/relationships/diagramQuickStyle" Target="../diagrams/quickStyle61.xml"/><Relationship Id="rId10" Type="http://schemas.openxmlformats.org/officeDocument/2006/relationships/diagramQuickStyle" Target="../diagrams/quickStyle60.xml"/><Relationship Id="rId4" Type="http://schemas.openxmlformats.org/officeDocument/2006/relationships/diagramLayout" Target="../diagrams/layout59.xml"/><Relationship Id="rId9" Type="http://schemas.openxmlformats.org/officeDocument/2006/relationships/diagramLayout" Target="../diagrams/layout60.xml"/><Relationship Id="rId14" Type="http://schemas.openxmlformats.org/officeDocument/2006/relationships/diagramLayout" Target="../diagrams/layout61.xml"/></Relationships>
</file>

<file path=ppt/slides/_rels/slide128.xml.rels><?xml version="1.0" encoding="UTF-8" standalone="yes"?>
<Relationships xmlns="http://schemas.openxmlformats.org/package/2006/relationships"><Relationship Id="rId8" Type="http://schemas.openxmlformats.org/officeDocument/2006/relationships/hyperlink" Target="http://aka.ms/IQP" TargetMode="External"/><Relationship Id="rId3" Type="http://schemas.openxmlformats.org/officeDocument/2006/relationships/diagramData" Target="../diagrams/data62.xml"/><Relationship Id="rId7" Type="http://schemas.microsoft.com/office/2007/relationships/diagramDrawing" Target="../diagrams/drawing62.xml"/><Relationship Id="rId2" Type="http://schemas.openxmlformats.org/officeDocument/2006/relationships/notesSlide" Target="../notesSlides/notesSlide117.xml"/><Relationship Id="rId1" Type="http://schemas.openxmlformats.org/officeDocument/2006/relationships/slideLayout" Target="../slideLayouts/slideLayout100.xml"/><Relationship Id="rId6" Type="http://schemas.openxmlformats.org/officeDocument/2006/relationships/diagramColors" Target="../diagrams/colors62.xml"/><Relationship Id="rId5" Type="http://schemas.openxmlformats.org/officeDocument/2006/relationships/diagramQuickStyle" Target="../diagrams/quickStyle62.xml"/><Relationship Id="rId4" Type="http://schemas.openxmlformats.org/officeDocument/2006/relationships/diagramLayout" Target="../diagrams/layout62.xml"/></Relationships>
</file>

<file path=ppt/slides/_rels/slide129.xml.rels><?xml version="1.0" encoding="UTF-8" standalone="yes"?>
<Relationships xmlns="http://schemas.openxmlformats.org/package/2006/relationships"><Relationship Id="rId3" Type="http://schemas.openxmlformats.org/officeDocument/2006/relationships/diagramData" Target="../diagrams/data63.xml"/><Relationship Id="rId7" Type="http://schemas.microsoft.com/office/2007/relationships/diagramDrawing" Target="../diagrams/drawing63.xml"/><Relationship Id="rId2" Type="http://schemas.openxmlformats.org/officeDocument/2006/relationships/notesSlide" Target="../notesSlides/notesSlide118.xml"/><Relationship Id="rId1" Type="http://schemas.openxmlformats.org/officeDocument/2006/relationships/slideLayout" Target="../slideLayouts/slideLayout100.xml"/><Relationship Id="rId6" Type="http://schemas.openxmlformats.org/officeDocument/2006/relationships/diagramColors" Target="../diagrams/colors63.xml"/><Relationship Id="rId5" Type="http://schemas.openxmlformats.org/officeDocument/2006/relationships/diagramQuickStyle" Target="../diagrams/quickStyle63.xml"/><Relationship Id="rId4" Type="http://schemas.openxmlformats.org/officeDocument/2006/relationships/diagramLayout" Target="../diagrams/layout6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130.xml.rels><?xml version="1.0" encoding="UTF-8" standalone="yes"?>
<Relationships xmlns="http://schemas.openxmlformats.org/package/2006/relationships"><Relationship Id="rId3" Type="http://schemas.openxmlformats.org/officeDocument/2006/relationships/diagramData" Target="../diagrams/data64.xml"/><Relationship Id="rId7" Type="http://schemas.microsoft.com/office/2007/relationships/diagramDrawing" Target="../diagrams/drawing64.xml"/><Relationship Id="rId2" Type="http://schemas.openxmlformats.org/officeDocument/2006/relationships/notesSlide" Target="../notesSlides/notesSlide119.xml"/><Relationship Id="rId1" Type="http://schemas.openxmlformats.org/officeDocument/2006/relationships/slideLayout" Target="../slideLayouts/slideLayout100.xml"/><Relationship Id="rId6" Type="http://schemas.openxmlformats.org/officeDocument/2006/relationships/diagramColors" Target="../diagrams/colors64.xml"/><Relationship Id="rId5" Type="http://schemas.openxmlformats.org/officeDocument/2006/relationships/diagramQuickStyle" Target="../diagrams/quickStyle64.xml"/><Relationship Id="rId4" Type="http://schemas.openxmlformats.org/officeDocument/2006/relationships/diagramLayout" Target="../diagrams/layout64.xml"/></Relationships>
</file>

<file path=ppt/slides/_rels/slide131.xml.rels><?xml version="1.0" encoding="UTF-8" standalone="yes"?>
<Relationships xmlns="http://schemas.openxmlformats.org/package/2006/relationships"><Relationship Id="rId3" Type="http://schemas.openxmlformats.org/officeDocument/2006/relationships/diagramData" Target="../diagrams/data65.xml"/><Relationship Id="rId7" Type="http://schemas.microsoft.com/office/2007/relationships/diagramDrawing" Target="../diagrams/drawing65.xml"/><Relationship Id="rId2" Type="http://schemas.openxmlformats.org/officeDocument/2006/relationships/notesSlide" Target="../notesSlides/notesSlide120.xml"/><Relationship Id="rId1" Type="http://schemas.openxmlformats.org/officeDocument/2006/relationships/slideLayout" Target="../slideLayouts/slideLayout100.xml"/><Relationship Id="rId6" Type="http://schemas.openxmlformats.org/officeDocument/2006/relationships/diagramColors" Target="../diagrams/colors65.xml"/><Relationship Id="rId5" Type="http://schemas.openxmlformats.org/officeDocument/2006/relationships/diagramQuickStyle" Target="../diagrams/quickStyle65.xml"/><Relationship Id="rId4" Type="http://schemas.openxmlformats.org/officeDocument/2006/relationships/diagramLayout" Target="../diagrams/layout65.xm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66.xml"/><Relationship Id="rId7" Type="http://schemas.microsoft.com/office/2007/relationships/diagramDrawing" Target="../diagrams/drawing66.xml"/><Relationship Id="rId2" Type="http://schemas.openxmlformats.org/officeDocument/2006/relationships/notesSlide" Target="../notesSlides/notesSlide121.xml"/><Relationship Id="rId1" Type="http://schemas.openxmlformats.org/officeDocument/2006/relationships/slideLayout" Target="../slideLayouts/slideLayout100.xml"/><Relationship Id="rId6" Type="http://schemas.openxmlformats.org/officeDocument/2006/relationships/diagramColors" Target="../diagrams/colors66.xml"/><Relationship Id="rId5" Type="http://schemas.openxmlformats.org/officeDocument/2006/relationships/diagramQuickStyle" Target="../diagrams/quickStyle66.xml"/><Relationship Id="rId4" Type="http://schemas.openxmlformats.org/officeDocument/2006/relationships/diagramLayout" Target="../diagrams/layout66.xml"/></Relationships>
</file>

<file path=ppt/slides/_rels/slide133.xml.rels><?xml version="1.0" encoding="UTF-8" standalone="yes"?>
<Relationships xmlns="http://schemas.openxmlformats.org/package/2006/relationships"><Relationship Id="rId3" Type="http://schemas.openxmlformats.org/officeDocument/2006/relationships/diagramData" Target="../diagrams/data67.xml"/><Relationship Id="rId7" Type="http://schemas.microsoft.com/office/2007/relationships/diagramDrawing" Target="../diagrams/drawing67.xml"/><Relationship Id="rId2" Type="http://schemas.openxmlformats.org/officeDocument/2006/relationships/notesSlide" Target="../notesSlides/notesSlide122.xml"/><Relationship Id="rId1" Type="http://schemas.openxmlformats.org/officeDocument/2006/relationships/slideLayout" Target="../slideLayouts/slideLayout100.xml"/><Relationship Id="rId6" Type="http://schemas.openxmlformats.org/officeDocument/2006/relationships/diagramColors" Target="../diagrams/colors67.xml"/><Relationship Id="rId5" Type="http://schemas.openxmlformats.org/officeDocument/2006/relationships/diagramQuickStyle" Target="../diagrams/quickStyle67.xml"/><Relationship Id="rId4" Type="http://schemas.openxmlformats.org/officeDocument/2006/relationships/diagramLayout" Target="../diagrams/layout67.xml"/></Relationships>
</file>

<file path=ppt/slides/_rels/slide134.xml.rels><?xml version="1.0" encoding="UTF-8" standalone="yes"?>
<Relationships xmlns="http://schemas.openxmlformats.org/package/2006/relationships"><Relationship Id="rId3" Type="http://schemas.openxmlformats.org/officeDocument/2006/relationships/diagramData" Target="../diagrams/data68.xml"/><Relationship Id="rId7" Type="http://schemas.microsoft.com/office/2007/relationships/diagramDrawing" Target="../diagrams/drawing68.xml"/><Relationship Id="rId2" Type="http://schemas.openxmlformats.org/officeDocument/2006/relationships/notesSlide" Target="../notesSlides/notesSlide123.xml"/><Relationship Id="rId1" Type="http://schemas.openxmlformats.org/officeDocument/2006/relationships/slideLayout" Target="../slideLayouts/slideLayout100.xml"/><Relationship Id="rId6" Type="http://schemas.openxmlformats.org/officeDocument/2006/relationships/diagramColors" Target="../diagrams/colors68.xml"/><Relationship Id="rId5" Type="http://schemas.openxmlformats.org/officeDocument/2006/relationships/diagramQuickStyle" Target="../diagrams/quickStyle68.xml"/><Relationship Id="rId4" Type="http://schemas.openxmlformats.org/officeDocument/2006/relationships/diagramLayout" Target="../diagrams/layout68.xml"/></Relationships>
</file>

<file path=ppt/slides/_rels/slide135.xml.rels><?xml version="1.0" encoding="UTF-8" standalone="yes"?>
<Relationships xmlns="http://schemas.openxmlformats.org/package/2006/relationships"><Relationship Id="rId8" Type="http://schemas.openxmlformats.org/officeDocument/2006/relationships/diagramData" Target="../diagrams/data70.xml"/><Relationship Id="rId3" Type="http://schemas.openxmlformats.org/officeDocument/2006/relationships/diagramData" Target="../diagrams/data69.xml"/><Relationship Id="rId7" Type="http://schemas.microsoft.com/office/2007/relationships/diagramDrawing" Target="../diagrams/drawing69.xml"/><Relationship Id="rId12" Type="http://schemas.microsoft.com/office/2007/relationships/diagramDrawing" Target="../diagrams/drawing70.xml"/><Relationship Id="rId2" Type="http://schemas.openxmlformats.org/officeDocument/2006/relationships/notesSlide" Target="../notesSlides/notesSlide124.xml"/><Relationship Id="rId1" Type="http://schemas.openxmlformats.org/officeDocument/2006/relationships/slideLayout" Target="../slideLayouts/slideLayout100.xml"/><Relationship Id="rId6" Type="http://schemas.openxmlformats.org/officeDocument/2006/relationships/diagramColors" Target="../diagrams/colors69.xml"/><Relationship Id="rId11" Type="http://schemas.openxmlformats.org/officeDocument/2006/relationships/diagramColors" Target="../diagrams/colors70.xml"/><Relationship Id="rId5" Type="http://schemas.openxmlformats.org/officeDocument/2006/relationships/diagramQuickStyle" Target="../diagrams/quickStyle69.xml"/><Relationship Id="rId10" Type="http://schemas.openxmlformats.org/officeDocument/2006/relationships/diagramQuickStyle" Target="../diagrams/quickStyle70.xml"/><Relationship Id="rId4" Type="http://schemas.openxmlformats.org/officeDocument/2006/relationships/diagramLayout" Target="../diagrams/layout69.xml"/><Relationship Id="rId9" Type="http://schemas.openxmlformats.org/officeDocument/2006/relationships/diagramLayout" Target="../diagrams/layout70.xml"/></Relationships>
</file>

<file path=ppt/slides/_rels/slide136.xml.rels><?xml version="1.0" encoding="UTF-8" standalone="yes"?>
<Relationships xmlns="http://schemas.openxmlformats.org/package/2006/relationships"><Relationship Id="rId3" Type="http://schemas.openxmlformats.org/officeDocument/2006/relationships/diagramData" Target="../diagrams/data71.xml"/><Relationship Id="rId7" Type="http://schemas.microsoft.com/office/2007/relationships/diagramDrawing" Target="../diagrams/drawing71.xml"/><Relationship Id="rId2" Type="http://schemas.openxmlformats.org/officeDocument/2006/relationships/notesSlide" Target="../notesSlides/notesSlide125.xml"/><Relationship Id="rId1" Type="http://schemas.openxmlformats.org/officeDocument/2006/relationships/slideLayout" Target="../slideLayouts/slideLayout100.xml"/><Relationship Id="rId6" Type="http://schemas.openxmlformats.org/officeDocument/2006/relationships/diagramColors" Target="../diagrams/colors71.xml"/><Relationship Id="rId5" Type="http://schemas.openxmlformats.org/officeDocument/2006/relationships/diagramQuickStyle" Target="../diagrams/quickStyle71.xml"/><Relationship Id="rId4" Type="http://schemas.openxmlformats.org/officeDocument/2006/relationships/diagramLayout" Target="../diagrams/layout71.xml"/></Relationships>
</file>

<file path=ppt/slides/_rels/slide137.xml.rels><?xml version="1.0" encoding="UTF-8" standalone="yes"?>
<Relationships xmlns="http://schemas.openxmlformats.org/package/2006/relationships"><Relationship Id="rId3" Type="http://schemas.openxmlformats.org/officeDocument/2006/relationships/diagramData" Target="../diagrams/data72.xml"/><Relationship Id="rId7" Type="http://schemas.microsoft.com/office/2007/relationships/diagramDrawing" Target="../diagrams/drawing72.xml"/><Relationship Id="rId2" Type="http://schemas.openxmlformats.org/officeDocument/2006/relationships/notesSlide" Target="../notesSlides/notesSlide126.xml"/><Relationship Id="rId1" Type="http://schemas.openxmlformats.org/officeDocument/2006/relationships/slideLayout" Target="../slideLayouts/slideLayout100.xml"/><Relationship Id="rId6" Type="http://schemas.openxmlformats.org/officeDocument/2006/relationships/diagramColors" Target="../diagrams/colors72.xml"/><Relationship Id="rId5" Type="http://schemas.openxmlformats.org/officeDocument/2006/relationships/diagramQuickStyle" Target="../diagrams/quickStyle72.xml"/><Relationship Id="rId4" Type="http://schemas.openxmlformats.org/officeDocument/2006/relationships/diagramLayout" Target="../diagrams/layout72.xml"/></Relationships>
</file>

<file path=ppt/slides/_rels/slide138.xml.rels><?xml version="1.0" encoding="UTF-8" standalone="yes"?>
<Relationships xmlns="http://schemas.openxmlformats.org/package/2006/relationships"><Relationship Id="rId8" Type="http://schemas.openxmlformats.org/officeDocument/2006/relationships/diagramData" Target="../diagrams/data74.xml"/><Relationship Id="rId13" Type="http://schemas.openxmlformats.org/officeDocument/2006/relationships/diagramData" Target="../diagrams/data75.xml"/><Relationship Id="rId18" Type="http://schemas.openxmlformats.org/officeDocument/2006/relationships/diagramData" Target="../diagrams/data76.xml"/><Relationship Id="rId3" Type="http://schemas.openxmlformats.org/officeDocument/2006/relationships/diagramData" Target="../diagrams/data73.xml"/><Relationship Id="rId21" Type="http://schemas.openxmlformats.org/officeDocument/2006/relationships/diagramColors" Target="../diagrams/colors76.xml"/><Relationship Id="rId7" Type="http://schemas.microsoft.com/office/2007/relationships/diagramDrawing" Target="../diagrams/drawing73.xml"/><Relationship Id="rId12" Type="http://schemas.microsoft.com/office/2007/relationships/diagramDrawing" Target="../diagrams/drawing74.xml"/><Relationship Id="rId17" Type="http://schemas.microsoft.com/office/2007/relationships/diagramDrawing" Target="../diagrams/drawing75.xml"/><Relationship Id="rId2" Type="http://schemas.openxmlformats.org/officeDocument/2006/relationships/notesSlide" Target="../notesSlides/notesSlide127.xml"/><Relationship Id="rId16" Type="http://schemas.openxmlformats.org/officeDocument/2006/relationships/diagramColors" Target="../diagrams/colors75.xml"/><Relationship Id="rId20" Type="http://schemas.openxmlformats.org/officeDocument/2006/relationships/diagramQuickStyle" Target="../diagrams/quickStyle76.xml"/><Relationship Id="rId1" Type="http://schemas.openxmlformats.org/officeDocument/2006/relationships/slideLayout" Target="../slideLayouts/slideLayout100.xml"/><Relationship Id="rId6" Type="http://schemas.openxmlformats.org/officeDocument/2006/relationships/diagramColors" Target="../diagrams/colors73.xml"/><Relationship Id="rId11" Type="http://schemas.openxmlformats.org/officeDocument/2006/relationships/diagramColors" Target="../diagrams/colors74.xml"/><Relationship Id="rId5" Type="http://schemas.openxmlformats.org/officeDocument/2006/relationships/diagramQuickStyle" Target="../diagrams/quickStyle73.xml"/><Relationship Id="rId15" Type="http://schemas.openxmlformats.org/officeDocument/2006/relationships/diagramQuickStyle" Target="../diagrams/quickStyle75.xml"/><Relationship Id="rId10" Type="http://schemas.openxmlformats.org/officeDocument/2006/relationships/diagramQuickStyle" Target="../diagrams/quickStyle74.xml"/><Relationship Id="rId19" Type="http://schemas.openxmlformats.org/officeDocument/2006/relationships/diagramLayout" Target="../diagrams/layout76.xml"/><Relationship Id="rId4" Type="http://schemas.openxmlformats.org/officeDocument/2006/relationships/diagramLayout" Target="../diagrams/layout73.xml"/><Relationship Id="rId9" Type="http://schemas.openxmlformats.org/officeDocument/2006/relationships/diagramLayout" Target="../diagrams/layout74.xml"/><Relationship Id="rId14" Type="http://schemas.openxmlformats.org/officeDocument/2006/relationships/diagramLayout" Target="../diagrams/layout75.xml"/><Relationship Id="rId22" Type="http://schemas.microsoft.com/office/2007/relationships/diagramDrawing" Target="../diagrams/drawing76.xml"/></Relationships>
</file>

<file path=ppt/slides/_rels/slide139.xml.rels><?xml version="1.0" encoding="UTF-8" standalone="yes"?>
<Relationships xmlns="http://schemas.openxmlformats.org/package/2006/relationships"><Relationship Id="rId8" Type="http://schemas.openxmlformats.org/officeDocument/2006/relationships/diagramData" Target="../diagrams/data78.xml"/><Relationship Id="rId13" Type="http://schemas.openxmlformats.org/officeDocument/2006/relationships/diagramData" Target="../diagrams/data79.xml"/><Relationship Id="rId3" Type="http://schemas.openxmlformats.org/officeDocument/2006/relationships/diagramData" Target="../diagrams/data77.xml"/><Relationship Id="rId7" Type="http://schemas.microsoft.com/office/2007/relationships/diagramDrawing" Target="../diagrams/drawing77.xml"/><Relationship Id="rId12" Type="http://schemas.microsoft.com/office/2007/relationships/diagramDrawing" Target="../diagrams/drawing78.xml"/><Relationship Id="rId17" Type="http://schemas.microsoft.com/office/2007/relationships/diagramDrawing" Target="../diagrams/drawing79.xml"/><Relationship Id="rId2" Type="http://schemas.openxmlformats.org/officeDocument/2006/relationships/notesSlide" Target="../notesSlides/notesSlide128.xml"/><Relationship Id="rId16" Type="http://schemas.openxmlformats.org/officeDocument/2006/relationships/diagramColors" Target="../diagrams/colors79.xml"/><Relationship Id="rId1" Type="http://schemas.openxmlformats.org/officeDocument/2006/relationships/slideLayout" Target="../slideLayouts/slideLayout100.xml"/><Relationship Id="rId6" Type="http://schemas.openxmlformats.org/officeDocument/2006/relationships/diagramColors" Target="../diagrams/colors77.xml"/><Relationship Id="rId11" Type="http://schemas.openxmlformats.org/officeDocument/2006/relationships/diagramColors" Target="../diagrams/colors78.xml"/><Relationship Id="rId5" Type="http://schemas.openxmlformats.org/officeDocument/2006/relationships/diagramQuickStyle" Target="../diagrams/quickStyle77.xml"/><Relationship Id="rId15" Type="http://schemas.openxmlformats.org/officeDocument/2006/relationships/diagramQuickStyle" Target="../diagrams/quickStyle79.xml"/><Relationship Id="rId10" Type="http://schemas.openxmlformats.org/officeDocument/2006/relationships/diagramQuickStyle" Target="../diagrams/quickStyle78.xml"/><Relationship Id="rId4" Type="http://schemas.openxmlformats.org/officeDocument/2006/relationships/diagramLayout" Target="../diagrams/layout77.xml"/><Relationship Id="rId9" Type="http://schemas.openxmlformats.org/officeDocument/2006/relationships/diagramLayout" Target="../diagrams/layout78.xml"/><Relationship Id="rId14" Type="http://schemas.openxmlformats.org/officeDocument/2006/relationships/diagramLayout" Target="../diagrams/layout79.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140.xml.rels><?xml version="1.0" encoding="UTF-8" standalone="yes"?>
<Relationships xmlns="http://schemas.openxmlformats.org/package/2006/relationships"><Relationship Id="rId3" Type="http://schemas.openxmlformats.org/officeDocument/2006/relationships/diagramData" Target="../diagrams/data80.xml"/><Relationship Id="rId7" Type="http://schemas.microsoft.com/office/2007/relationships/diagramDrawing" Target="../diagrams/drawing80.xml"/><Relationship Id="rId2" Type="http://schemas.openxmlformats.org/officeDocument/2006/relationships/notesSlide" Target="../notesSlides/notesSlide129.xml"/><Relationship Id="rId1" Type="http://schemas.openxmlformats.org/officeDocument/2006/relationships/slideLayout" Target="../slideLayouts/slideLayout100.xml"/><Relationship Id="rId6" Type="http://schemas.openxmlformats.org/officeDocument/2006/relationships/diagramColors" Target="../diagrams/colors80.xml"/><Relationship Id="rId5" Type="http://schemas.openxmlformats.org/officeDocument/2006/relationships/diagramQuickStyle" Target="../diagrams/quickStyle80.xml"/><Relationship Id="rId4" Type="http://schemas.openxmlformats.org/officeDocument/2006/relationships/diagramLayout" Target="../diagrams/layout80.xml"/></Relationships>
</file>

<file path=ppt/slides/_rels/slide141.xml.rels><?xml version="1.0" encoding="UTF-8" standalone="yes"?>
<Relationships xmlns="http://schemas.openxmlformats.org/package/2006/relationships"><Relationship Id="rId8" Type="http://schemas.openxmlformats.org/officeDocument/2006/relationships/diagramData" Target="../diagrams/data82.xml"/><Relationship Id="rId13" Type="http://schemas.openxmlformats.org/officeDocument/2006/relationships/diagramData" Target="../diagrams/data83.xml"/><Relationship Id="rId3" Type="http://schemas.openxmlformats.org/officeDocument/2006/relationships/diagramData" Target="../diagrams/data81.xml"/><Relationship Id="rId7" Type="http://schemas.microsoft.com/office/2007/relationships/diagramDrawing" Target="../diagrams/drawing81.xml"/><Relationship Id="rId12" Type="http://schemas.microsoft.com/office/2007/relationships/diagramDrawing" Target="../diagrams/drawing82.xml"/><Relationship Id="rId17" Type="http://schemas.microsoft.com/office/2007/relationships/diagramDrawing" Target="../diagrams/drawing83.xml"/><Relationship Id="rId2" Type="http://schemas.openxmlformats.org/officeDocument/2006/relationships/notesSlide" Target="../notesSlides/notesSlide130.xml"/><Relationship Id="rId16" Type="http://schemas.openxmlformats.org/officeDocument/2006/relationships/diagramColors" Target="../diagrams/colors83.xml"/><Relationship Id="rId1" Type="http://schemas.openxmlformats.org/officeDocument/2006/relationships/slideLayout" Target="../slideLayouts/slideLayout100.xml"/><Relationship Id="rId6" Type="http://schemas.openxmlformats.org/officeDocument/2006/relationships/diagramColors" Target="../diagrams/colors81.xml"/><Relationship Id="rId11" Type="http://schemas.openxmlformats.org/officeDocument/2006/relationships/diagramColors" Target="../diagrams/colors82.xml"/><Relationship Id="rId5" Type="http://schemas.openxmlformats.org/officeDocument/2006/relationships/diagramQuickStyle" Target="../diagrams/quickStyle81.xml"/><Relationship Id="rId15" Type="http://schemas.openxmlformats.org/officeDocument/2006/relationships/diagramQuickStyle" Target="../diagrams/quickStyle83.xml"/><Relationship Id="rId10" Type="http://schemas.openxmlformats.org/officeDocument/2006/relationships/diagramQuickStyle" Target="../diagrams/quickStyle82.xml"/><Relationship Id="rId4" Type="http://schemas.openxmlformats.org/officeDocument/2006/relationships/diagramLayout" Target="../diagrams/layout81.xml"/><Relationship Id="rId9" Type="http://schemas.openxmlformats.org/officeDocument/2006/relationships/diagramLayout" Target="../diagrams/layout82.xml"/><Relationship Id="rId14" Type="http://schemas.openxmlformats.org/officeDocument/2006/relationships/diagramLayout" Target="../diagrams/layout83.xml"/></Relationships>
</file>

<file path=ppt/slides/_rels/slide14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diagramData" Target="../diagrams/data84.xml"/><Relationship Id="rId7" Type="http://schemas.microsoft.com/office/2007/relationships/diagramDrawing" Target="../diagrams/drawing84.xml"/><Relationship Id="rId2" Type="http://schemas.openxmlformats.org/officeDocument/2006/relationships/image" Target="../media/image94.png"/><Relationship Id="rId1" Type="http://schemas.openxmlformats.org/officeDocument/2006/relationships/slideLayout" Target="../slideLayouts/slideLayout62.xml"/><Relationship Id="rId6" Type="http://schemas.openxmlformats.org/officeDocument/2006/relationships/diagramColors" Target="../diagrams/colors84.xml"/><Relationship Id="rId5" Type="http://schemas.openxmlformats.org/officeDocument/2006/relationships/diagramQuickStyle" Target="../diagrams/quickStyle84.xml"/><Relationship Id="rId4" Type="http://schemas.openxmlformats.org/officeDocument/2006/relationships/diagramLayout" Target="../diagrams/layout84.xml"/></Relationships>
</file>

<file path=ppt/slides/_rels/slide14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diagramData" Target="../diagrams/data85.xml"/><Relationship Id="rId7" Type="http://schemas.microsoft.com/office/2007/relationships/diagramDrawing" Target="../diagrams/drawing85.xml"/><Relationship Id="rId2" Type="http://schemas.openxmlformats.org/officeDocument/2006/relationships/image" Target="../media/image96.png"/><Relationship Id="rId1" Type="http://schemas.openxmlformats.org/officeDocument/2006/relationships/slideLayout" Target="../slideLayouts/slideLayout62.xml"/><Relationship Id="rId6" Type="http://schemas.openxmlformats.org/officeDocument/2006/relationships/diagramColors" Target="../diagrams/colors85.xml"/><Relationship Id="rId5" Type="http://schemas.openxmlformats.org/officeDocument/2006/relationships/diagramQuickStyle" Target="../diagrams/quickStyle85.xml"/><Relationship Id="rId10" Type="http://schemas.openxmlformats.org/officeDocument/2006/relationships/image" Target="../media/image99.png"/><Relationship Id="rId4" Type="http://schemas.openxmlformats.org/officeDocument/2006/relationships/diagramLayout" Target="../diagrams/layout85.xml"/><Relationship Id="rId9" Type="http://schemas.openxmlformats.org/officeDocument/2006/relationships/image" Target="../media/image98.png"/></Relationships>
</file>

<file path=ppt/slides/_rels/slide144.xml.rels><?xml version="1.0" encoding="UTF-8" standalone="yes"?>
<Relationships xmlns="http://schemas.openxmlformats.org/package/2006/relationships"><Relationship Id="rId8" Type="http://schemas.openxmlformats.org/officeDocument/2006/relationships/diagramData" Target="../diagrams/data87.xml"/><Relationship Id="rId13" Type="http://schemas.openxmlformats.org/officeDocument/2006/relationships/diagramData" Target="../diagrams/data88.xml"/><Relationship Id="rId3" Type="http://schemas.openxmlformats.org/officeDocument/2006/relationships/diagramData" Target="../diagrams/data86.xml"/><Relationship Id="rId7" Type="http://schemas.microsoft.com/office/2007/relationships/diagramDrawing" Target="../diagrams/drawing86.xml"/><Relationship Id="rId12" Type="http://schemas.microsoft.com/office/2007/relationships/diagramDrawing" Target="../diagrams/drawing87.xml"/><Relationship Id="rId17" Type="http://schemas.microsoft.com/office/2007/relationships/diagramDrawing" Target="../diagrams/drawing88.xml"/><Relationship Id="rId2" Type="http://schemas.openxmlformats.org/officeDocument/2006/relationships/notesSlide" Target="../notesSlides/notesSlide131.xml"/><Relationship Id="rId16" Type="http://schemas.openxmlformats.org/officeDocument/2006/relationships/diagramColors" Target="../diagrams/colors88.xml"/><Relationship Id="rId1" Type="http://schemas.openxmlformats.org/officeDocument/2006/relationships/slideLayout" Target="../slideLayouts/slideLayout100.xml"/><Relationship Id="rId6" Type="http://schemas.openxmlformats.org/officeDocument/2006/relationships/diagramColors" Target="../diagrams/colors86.xml"/><Relationship Id="rId11" Type="http://schemas.openxmlformats.org/officeDocument/2006/relationships/diagramColors" Target="../diagrams/colors87.xml"/><Relationship Id="rId5" Type="http://schemas.openxmlformats.org/officeDocument/2006/relationships/diagramQuickStyle" Target="../diagrams/quickStyle86.xml"/><Relationship Id="rId15" Type="http://schemas.openxmlformats.org/officeDocument/2006/relationships/diagramQuickStyle" Target="../diagrams/quickStyle88.xml"/><Relationship Id="rId10" Type="http://schemas.openxmlformats.org/officeDocument/2006/relationships/diagramQuickStyle" Target="../diagrams/quickStyle87.xml"/><Relationship Id="rId4" Type="http://schemas.openxmlformats.org/officeDocument/2006/relationships/diagramLayout" Target="../diagrams/layout86.xml"/><Relationship Id="rId9" Type="http://schemas.openxmlformats.org/officeDocument/2006/relationships/diagramLayout" Target="../diagrams/layout87.xml"/><Relationship Id="rId14" Type="http://schemas.openxmlformats.org/officeDocument/2006/relationships/diagramLayout" Target="../diagrams/layout88.xml"/></Relationships>
</file>

<file path=ppt/slides/_rels/slide145.xml.rels><?xml version="1.0" encoding="UTF-8" standalone="yes"?>
<Relationships xmlns="http://schemas.openxmlformats.org/package/2006/relationships"><Relationship Id="rId8" Type="http://schemas.openxmlformats.org/officeDocument/2006/relationships/diagramData" Target="../diagrams/data90.xml"/><Relationship Id="rId13" Type="http://schemas.openxmlformats.org/officeDocument/2006/relationships/diagramData" Target="../diagrams/data91.xml"/><Relationship Id="rId3" Type="http://schemas.openxmlformats.org/officeDocument/2006/relationships/diagramData" Target="../diagrams/data89.xml"/><Relationship Id="rId7" Type="http://schemas.microsoft.com/office/2007/relationships/diagramDrawing" Target="../diagrams/drawing89.xml"/><Relationship Id="rId12" Type="http://schemas.microsoft.com/office/2007/relationships/diagramDrawing" Target="../diagrams/drawing90.xml"/><Relationship Id="rId17" Type="http://schemas.microsoft.com/office/2007/relationships/diagramDrawing" Target="../diagrams/drawing91.xml"/><Relationship Id="rId2" Type="http://schemas.openxmlformats.org/officeDocument/2006/relationships/notesSlide" Target="../notesSlides/notesSlide132.xml"/><Relationship Id="rId16" Type="http://schemas.openxmlformats.org/officeDocument/2006/relationships/diagramColors" Target="../diagrams/colors91.xml"/><Relationship Id="rId1" Type="http://schemas.openxmlformats.org/officeDocument/2006/relationships/slideLayout" Target="../slideLayouts/slideLayout100.xml"/><Relationship Id="rId6" Type="http://schemas.openxmlformats.org/officeDocument/2006/relationships/diagramColors" Target="../diagrams/colors89.xml"/><Relationship Id="rId11" Type="http://schemas.openxmlformats.org/officeDocument/2006/relationships/diagramColors" Target="../diagrams/colors90.xml"/><Relationship Id="rId5" Type="http://schemas.openxmlformats.org/officeDocument/2006/relationships/diagramQuickStyle" Target="../diagrams/quickStyle89.xml"/><Relationship Id="rId15" Type="http://schemas.openxmlformats.org/officeDocument/2006/relationships/diagramQuickStyle" Target="../diagrams/quickStyle91.xml"/><Relationship Id="rId10" Type="http://schemas.openxmlformats.org/officeDocument/2006/relationships/diagramQuickStyle" Target="../diagrams/quickStyle90.xml"/><Relationship Id="rId4" Type="http://schemas.openxmlformats.org/officeDocument/2006/relationships/diagramLayout" Target="../diagrams/layout89.xml"/><Relationship Id="rId9" Type="http://schemas.openxmlformats.org/officeDocument/2006/relationships/diagramLayout" Target="../diagrams/layout90.xml"/><Relationship Id="rId14" Type="http://schemas.openxmlformats.org/officeDocument/2006/relationships/diagramLayout" Target="../diagrams/layout91.xml"/></Relationships>
</file>

<file path=ppt/slides/_rels/slide1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3.xml"/><Relationship Id="rId1" Type="http://schemas.openxmlformats.org/officeDocument/2006/relationships/slideLayout" Target="../slideLayouts/slideLayout62.xml"/></Relationships>
</file>

<file path=ppt/slides/_rels/slide147.xml.rels><?xml version="1.0" encoding="UTF-8" standalone="yes"?>
<Relationships xmlns="http://schemas.openxmlformats.org/package/2006/relationships"><Relationship Id="rId8" Type="http://schemas.openxmlformats.org/officeDocument/2006/relationships/hyperlink" Target="http://aka.ms/IQP" TargetMode="External"/><Relationship Id="rId3" Type="http://schemas.openxmlformats.org/officeDocument/2006/relationships/diagramData" Target="../diagrams/data92.xml"/><Relationship Id="rId7" Type="http://schemas.microsoft.com/office/2007/relationships/diagramDrawing" Target="../diagrams/drawing92.xml"/><Relationship Id="rId2" Type="http://schemas.openxmlformats.org/officeDocument/2006/relationships/notesSlide" Target="../notesSlides/notesSlide134.xml"/><Relationship Id="rId1" Type="http://schemas.openxmlformats.org/officeDocument/2006/relationships/slideLayout" Target="../slideLayouts/slideLayout100.xml"/><Relationship Id="rId6" Type="http://schemas.openxmlformats.org/officeDocument/2006/relationships/diagramColors" Target="../diagrams/colors92.xml"/><Relationship Id="rId5" Type="http://schemas.openxmlformats.org/officeDocument/2006/relationships/diagramQuickStyle" Target="../diagrams/quickStyle92.xml"/><Relationship Id="rId4" Type="http://schemas.openxmlformats.org/officeDocument/2006/relationships/diagramLayout" Target="../diagrams/layout92.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68.xml"/><Relationship Id="rId1" Type="http://schemas.openxmlformats.org/officeDocument/2006/relationships/tags" Target="../tags/tag45.xml"/><Relationship Id="rId4" Type="http://schemas.openxmlformats.org/officeDocument/2006/relationships/image" Target="../media/image5.jpeg"/></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image" Target="../media/image14.png"/><Relationship Id="rId4" Type="http://schemas.openxmlformats.org/officeDocument/2006/relationships/notesSlide" Target="../notesSlides/notesSlide13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15.jpeg"/><Relationship Id="rId4" Type="http://schemas.openxmlformats.org/officeDocument/2006/relationships/notesSlide" Target="../notesSlides/notesSlide137.xml"/></Relationships>
</file>

<file path=ppt/slides/_rels/slide151.xml.rels><?xml version="1.0" encoding="UTF-8" standalone="yes"?>
<Relationships xmlns="http://schemas.openxmlformats.org/package/2006/relationships"><Relationship Id="rId3" Type="http://schemas.openxmlformats.org/officeDocument/2006/relationships/diagramData" Target="../diagrams/data93.xml"/><Relationship Id="rId7" Type="http://schemas.microsoft.com/office/2007/relationships/diagramDrawing" Target="../diagrams/drawing93.xml"/><Relationship Id="rId2" Type="http://schemas.openxmlformats.org/officeDocument/2006/relationships/notesSlide" Target="../notesSlides/notesSlide138.xml"/><Relationship Id="rId1" Type="http://schemas.openxmlformats.org/officeDocument/2006/relationships/slideLayout" Target="../slideLayouts/slideLayout14.xml"/><Relationship Id="rId6" Type="http://schemas.openxmlformats.org/officeDocument/2006/relationships/diagramColors" Target="../diagrams/colors93.xml"/><Relationship Id="rId5" Type="http://schemas.openxmlformats.org/officeDocument/2006/relationships/diagramQuickStyle" Target="../diagrams/quickStyle93.xml"/><Relationship Id="rId4" Type="http://schemas.openxmlformats.org/officeDocument/2006/relationships/diagramLayout" Target="../diagrams/layout9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3.xml.rels><?xml version="1.0" encoding="UTF-8" standalone="yes"?>
<Relationships xmlns="http://schemas.openxmlformats.org/package/2006/relationships"><Relationship Id="rId3" Type="http://schemas.openxmlformats.org/officeDocument/2006/relationships/customXml" Target="../../customXml/item13.xml"/><Relationship Id="rId7" Type="http://schemas.openxmlformats.org/officeDocument/2006/relationships/image" Target="../media/image4.png"/><Relationship Id="rId2" Type="http://schemas.openxmlformats.org/officeDocument/2006/relationships/customXml" Target="../../customXml/item15.xml"/><Relationship Id="rId1" Type="http://schemas.openxmlformats.org/officeDocument/2006/relationships/tags" Target="../tags/tag50.xml"/><Relationship Id="rId6" Type="http://schemas.openxmlformats.org/officeDocument/2006/relationships/notesSlide" Target="../notesSlides/notesSlide139.xml"/><Relationship Id="rId5" Type="http://schemas.openxmlformats.org/officeDocument/2006/relationships/slideLayout" Target="../slideLayouts/slideLayout9.xml"/><Relationship Id="rId4" Type="http://schemas.openxmlformats.org/officeDocument/2006/relationships/tags" Target="../tags/tag51.xml"/></Relationships>
</file>

<file path=ppt/slides/_rels/slide154.xml.rels><?xml version="1.0" encoding="UTF-8" standalone="yes"?>
<Relationships xmlns="http://schemas.openxmlformats.org/package/2006/relationships"><Relationship Id="rId8" Type="http://schemas.openxmlformats.org/officeDocument/2006/relationships/diagramData" Target="../diagrams/data95.xml"/><Relationship Id="rId13" Type="http://schemas.openxmlformats.org/officeDocument/2006/relationships/diagramData" Target="../diagrams/data96.xml"/><Relationship Id="rId3" Type="http://schemas.openxmlformats.org/officeDocument/2006/relationships/diagramData" Target="../diagrams/data94.xml"/><Relationship Id="rId7" Type="http://schemas.microsoft.com/office/2007/relationships/diagramDrawing" Target="../diagrams/drawing94.xml"/><Relationship Id="rId12" Type="http://schemas.microsoft.com/office/2007/relationships/diagramDrawing" Target="../diagrams/drawing95.xml"/><Relationship Id="rId17" Type="http://schemas.microsoft.com/office/2007/relationships/diagramDrawing" Target="../diagrams/drawing96.xml"/><Relationship Id="rId2" Type="http://schemas.openxmlformats.org/officeDocument/2006/relationships/notesSlide" Target="../notesSlides/notesSlide140.xml"/><Relationship Id="rId16" Type="http://schemas.openxmlformats.org/officeDocument/2006/relationships/diagramColors" Target="../diagrams/colors96.xml"/><Relationship Id="rId1" Type="http://schemas.openxmlformats.org/officeDocument/2006/relationships/slideLayout" Target="../slideLayouts/slideLayout40.xml"/><Relationship Id="rId6" Type="http://schemas.openxmlformats.org/officeDocument/2006/relationships/diagramColors" Target="../diagrams/colors94.xml"/><Relationship Id="rId11" Type="http://schemas.openxmlformats.org/officeDocument/2006/relationships/diagramColors" Target="../diagrams/colors95.xml"/><Relationship Id="rId5" Type="http://schemas.openxmlformats.org/officeDocument/2006/relationships/diagramQuickStyle" Target="../diagrams/quickStyle94.xml"/><Relationship Id="rId15" Type="http://schemas.openxmlformats.org/officeDocument/2006/relationships/diagramQuickStyle" Target="../diagrams/quickStyle96.xml"/><Relationship Id="rId10" Type="http://schemas.openxmlformats.org/officeDocument/2006/relationships/diagramQuickStyle" Target="../diagrams/quickStyle95.xml"/><Relationship Id="rId4" Type="http://schemas.openxmlformats.org/officeDocument/2006/relationships/diagramLayout" Target="../diagrams/layout94.xml"/><Relationship Id="rId9" Type="http://schemas.openxmlformats.org/officeDocument/2006/relationships/diagramLayout" Target="../diagrams/layout95.xml"/><Relationship Id="rId14" Type="http://schemas.openxmlformats.org/officeDocument/2006/relationships/diagramLayout" Target="../diagrams/layout9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8.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8.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0.xml"/></Relationships>
</file>

<file path=ppt/slides/_rels/slide164.xml.rels><?xml version="1.0" encoding="UTF-8" standalone="yes"?>
<Relationships xmlns="http://schemas.openxmlformats.org/package/2006/relationships"><Relationship Id="rId3" Type="http://schemas.openxmlformats.org/officeDocument/2006/relationships/diagramData" Target="../diagrams/data97.xml"/><Relationship Id="rId7" Type="http://schemas.microsoft.com/office/2007/relationships/diagramDrawing" Target="../diagrams/drawing97.xml"/><Relationship Id="rId2" Type="http://schemas.openxmlformats.org/officeDocument/2006/relationships/notesSlide" Target="../notesSlides/notesSlide150.xml"/><Relationship Id="rId1" Type="http://schemas.openxmlformats.org/officeDocument/2006/relationships/slideLayout" Target="../slideLayouts/slideLayout8.xml"/><Relationship Id="rId6" Type="http://schemas.openxmlformats.org/officeDocument/2006/relationships/diagramColors" Target="../diagrams/colors97.xml"/><Relationship Id="rId5" Type="http://schemas.openxmlformats.org/officeDocument/2006/relationships/diagramQuickStyle" Target="../diagrams/quickStyle97.xml"/><Relationship Id="rId4" Type="http://schemas.openxmlformats.org/officeDocument/2006/relationships/diagramLayout" Target="../diagrams/layout9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8.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8.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8.xml"/></Relationships>
</file>

<file path=ppt/slides/_rels/slide168.xml.rels><?xml version="1.0" encoding="UTF-8" standalone="yes"?>
<Relationships xmlns="http://schemas.openxmlformats.org/package/2006/relationships"><Relationship Id="rId3" Type="http://schemas.openxmlformats.org/officeDocument/2006/relationships/image" Target="../media/image101.gif"/><Relationship Id="rId2" Type="http://schemas.openxmlformats.org/officeDocument/2006/relationships/notesSlide" Target="../notesSlides/notesSlide154.xml"/><Relationship Id="rId1" Type="http://schemas.openxmlformats.org/officeDocument/2006/relationships/slideLayout" Target="../slideLayouts/slideLayout40.xml"/></Relationships>
</file>

<file path=ppt/slides/_rels/slide169.xml.rels><?xml version="1.0" encoding="UTF-8" standalone="yes"?>
<Relationships xmlns="http://schemas.openxmlformats.org/package/2006/relationships"><Relationship Id="rId3" Type="http://schemas.openxmlformats.org/officeDocument/2006/relationships/diagramData" Target="../diagrams/data98.xml"/><Relationship Id="rId7" Type="http://schemas.microsoft.com/office/2007/relationships/diagramDrawing" Target="../diagrams/drawing98.xml"/><Relationship Id="rId2" Type="http://schemas.openxmlformats.org/officeDocument/2006/relationships/notesSlide" Target="../notesSlides/notesSlide155.xml"/><Relationship Id="rId1" Type="http://schemas.openxmlformats.org/officeDocument/2006/relationships/slideLayout" Target="../slideLayouts/slideLayout36.xml"/><Relationship Id="rId6" Type="http://schemas.openxmlformats.org/officeDocument/2006/relationships/diagramColors" Target="../diagrams/colors98.xml"/><Relationship Id="rId5" Type="http://schemas.openxmlformats.org/officeDocument/2006/relationships/diagramQuickStyle" Target="../diagrams/quickStyle98.xml"/><Relationship Id="rId4" Type="http://schemas.openxmlformats.org/officeDocument/2006/relationships/diagramLayout" Target="../diagrams/layout9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0.xml"/><Relationship Id="rId1" Type="http://schemas.openxmlformats.org/officeDocument/2006/relationships/tags" Target="../tags/tag13.xml"/><Relationship Id="rId4" Type="http://schemas.openxmlformats.org/officeDocument/2006/relationships/image" Target="../media/image5.jpe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6.xml"/></Relationships>
</file>

<file path=ppt/slides/_rels/slide172.xml.rels><?xml version="1.0" encoding="UTF-8" standalone="yes"?>
<Relationships xmlns="http://schemas.openxmlformats.org/package/2006/relationships"><Relationship Id="rId3" Type="http://schemas.openxmlformats.org/officeDocument/2006/relationships/diagramData" Target="../diagrams/data99.xml"/><Relationship Id="rId7" Type="http://schemas.microsoft.com/office/2007/relationships/diagramDrawing" Target="../diagrams/drawing99.xml"/><Relationship Id="rId2" Type="http://schemas.openxmlformats.org/officeDocument/2006/relationships/notesSlide" Target="../notesSlides/notesSlide158.xml"/><Relationship Id="rId1" Type="http://schemas.openxmlformats.org/officeDocument/2006/relationships/slideLayout" Target="../slideLayouts/slideLayout8.xml"/><Relationship Id="rId6" Type="http://schemas.openxmlformats.org/officeDocument/2006/relationships/diagramColors" Target="../diagrams/colors99.xml"/><Relationship Id="rId5" Type="http://schemas.openxmlformats.org/officeDocument/2006/relationships/diagramQuickStyle" Target="../diagrams/quickStyle99.xml"/><Relationship Id="rId4" Type="http://schemas.openxmlformats.org/officeDocument/2006/relationships/diagramLayout" Target="../diagrams/layout99.xml"/></Relationships>
</file>

<file path=ppt/slides/_rels/slide173.xml.rels><?xml version="1.0" encoding="UTF-8" standalone="yes"?>
<Relationships xmlns="http://schemas.openxmlformats.org/package/2006/relationships"><Relationship Id="rId3" Type="http://schemas.openxmlformats.org/officeDocument/2006/relationships/diagramData" Target="../diagrams/data100.xml"/><Relationship Id="rId7" Type="http://schemas.microsoft.com/office/2007/relationships/diagramDrawing" Target="../diagrams/drawing100.xml"/><Relationship Id="rId2" Type="http://schemas.openxmlformats.org/officeDocument/2006/relationships/notesSlide" Target="../notesSlides/notesSlide159.xml"/><Relationship Id="rId1" Type="http://schemas.openxmlformats.org/officeDocument/2006/relationships/slideLayout" Target="../slideLayouts/slideLayout8.xml"/><Relationship Id="rId6" Type="http://schemas.openxmlformats.org/officeDocument/2006/relationships/diagramColors" Target="../diagrams/colors100.xml"/><Relationship Id="rId5" Type="http://schemas.openxmlformats.org/officeDocument/2006/relationships/diagramQuickStyle" Target="../diagrams/quickStyle100.xml"/><Relationship Id="rId4" Type="http://schemas.openxmlformats.org/officeDocument/2006/relationships/diagramLayout" Target="../diagrams/layout100.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3" Type="http://schemas.openxmlformats.org/officeDocument/2006/relationships/diagramData" Target="../diagrams/data101.xml"/><Relationship Id="rId7" Type="http://schemas.microsoft.com/office/2007/relationships/diagramDrawing" Target="../diagrams/drawing101.xml"/><Relationship Id="rId2" Type="http://schemas.openxmlformats.org/officeDocument/2006/relationships/notesSlide" Target="../notesSlides/notesSlide161.xml"/><Relationship Id="rId1" Type="http://schemas.openxmlformats.org/officeDocument/2006/relationships/slideLayout" Target="../slideLayouts/slideLayout8.xml"/><Relationship Id="rId6" Type="http://schemas.openxmlformats.org/officeDocument/2006/relationships/diagramColors" Target="../diagrams/colors101.xml"/><Relationship Id="rId5" Type="http://schemas.openxmlformats.org/officeDocument/2006/relationships/diagramQuickStyle" Target="../diagrams/quickStyle101.xml"/><Relationship Id="rId4" Type="http://schemas.openxmlformats.org/officeDocument/2006/relationships/diagramLayout" Target="../diagrams/layout101.xml"/></Relationships>
</file>

<file path=ppt/slides/_rels/slide176.xml.rels><?xml version="1.0" encoding="UTF-8" standalone="yes"?>
<Relationships xmlns="http://schemas.openxmlformats.org/package/2006/relationships"><Relationship Id="rId3" Type="http://schemas.openxmlformats.org/officeDocument/2006/relationships/diagramData" Target="../diagrams/data102.xml"/><Relationship Id="rId7" Type="http://schemas.microsoft.com/office/2007/relationships/diagramDrawing" Target="../diagrams/drawing102.xml"/><Relationship Id="rId2" Type="http://schemas.openxmlformats.org/officeDocument/2006/relationships/notesSlide" Target="../notesSlides/notesSlide162.xml"/><Relationship Id="rId1" Type="http://schemas.openxmlformats.org/officeDocument/2006/relationships/slideLayout" Target="../slideLayouts/slideLayout8.xml"/><Relationship Id="rId6" Type="http://schemas.openxmlformats.org/officeDocument/2006/relationships/diagramColors" Target="../diagrams/colors102.xml"/><Relationship Id="rId5" Type="http://schemas.openxmlformats.org/officeDocument/2006/relationships/diagramQuickStyle" Target="../diagrams/quickStyle102.xml"/><Relationship Id="rId4" Type="http://schemas.openxmlformats.org/officeDocument/2006/relationships/diagramLayout" Target="../diagrams/layout10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48.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48.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4.xml"/><Relationship Id="rId4" Type="http://schemas.openxmlformats.org/officeDocument/2006/relationships/image" Target="../media/image12.png"/></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20.xml"/><Relationship Id="rId1" Type="http://schemas.openxmlformats.org/officeDocument/2006/relationships/tags" Target="../tags/tag64.xml"/><Relationship Id="rId4" Type="http://schemas.openxmlformats.org/officeDocument/2006/relationships/image" Target="../media/image5.jpeg"/></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image" Target="../media/image15.jpeg"/><Relationship Id="rId4" Type="http://schemas.openxmlformats.org/officeDocument/2006/relationships/notesSlide" Target="../notesSlides/notesSlide167.xml"/></Relationships>
</file>

<file path=ppt/slides/_rels/slide182.xml.rels><?xml version="1.0" encoding="UTF-8" standalone="yes"?>
<Relationships xmlns="http://schemas.openxmlformats.org/package/2006/relationships"><Relationship Id="rId3" Type="http://schemas.openxmlformats.org/officeDocument/2006/relationships/diagramData" Target="../diagrams/data103.xml"/><Relationship Id="rId7" Type="http://schemas.microsoft.com/office/2007/relationships/diagramDrawing" Target="../diagrams/drawing103.xml"/><Relationship Id="rId2" Type="http://schemas.openxmlformats.org/officeDocument/2006/relationships/notesSlide" Target="../notesSlides/notesSlide168.xml"/><Relationship Id="rId1" Type="http://schemas.openxmlformats.org/officeDocument/2006/relationships/slideLayout" Target="../slideLayouts/slideLayout14.xml"/><Relationship Id="rId6" Type="http://schemas.openxmlformats.org/officeDocument/2006/relationships/diagramColors" Target="../diagrams/colors103.xml"/><Relationship Id="rId5" Type="http://schemas.openxmlformats.org/officeDocument/2006/relationships/diagramQuickStyle" Target="../diagrams/quickStyle103.xml"/><Relationship Id="rId4" Type="http://schemas.openxmlformats.org/officeDocument/2006/relationships/diagramLayout" Target="../diagrams/layout10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14.png"/><Relationship Id="rId4"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5.jpeg"/><Relationship Id="rId4"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customXml" Target="../../customXml/item17.xml"/><Relationship Id="rId7" Type="http://schemas.openxmlformats.org/officeDocument/2006/relationships/image" Target="../media/image4.png"/><Relationship Id="rId2" Type="http://schemas.openxmlformats.org/officeDocument/2006/relationships/customXml" Target="../../customXml/item26.xml"/><Relationship Id="rId1" Type="http://schemas.openxmlformats.org/officeDocument/2006/relationships/tags" Target="../tags/tag18.xml"/><Relationship Id="rId6" Type="http://schemas.openxmlformats.org/officeDocument/2006/relationships/notesSlide" Target="../notesSlides/notesSlide18.xml"/><Relationship Id="rId5" Type="http://schemas.openxmlformats.org/officeDocument/2006/relationships/slideLayout" Target="../slideLayouts/slideLayout9.xml"/><Relationship Id="rId4" Type="http://schemas.openxmlformats.org/officeDocument/2006/relationships/tags" Target="../tags/tag19.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0.xml"/><Relationship Id="rId1" Type="http://schemas.openxmlformats.org/officeDocument/2006/relationships/tags" Target="../tags/tag20.xml"/><Relationship Id="rId4" Type="http://schemas.openxmlformats.org/officeDocument/2006/relationships/image" Target="../media/image5.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4.png"/><Relationship Id="rId4"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5.jpeg"/><Relationship Id="rId4"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customXml" Target="../../customXml/item23.xml"/><Relationship Id="rId7" Type="http://schemas.openxmlformats.org/officeDocument/2006/relationships/image" Target="../media/image4.png"/><Relationship Id="rId2" Type="http://schemas.openxmlformats.org/officeDocument/2006/relationships/customXml" Target="../../customXml/item3.xml"/><Relationship Id="rId1" Type="http://schemas.openxmlformats.org/officeDocument/2006/relationships/tags" Target="../tags/tag25.xml"/><Relationship Id="rId6" Type="http://schemas.openxmlformats.org/officeDocument/2006/relationships/notesSlide" Target="../notesSlides/notesSlide31.xml"/><Relationship Id="rId5" Type="http://schemas.openxmlformats.org/officeDocument/2006/relationships/slideLayout" Target="../slideLayouts/slideLayout9.xml"/><Relationship Id="rId4" Type="http://schemas.openxmlformats.org/officeDocument/2006/relationships/tags" Target="../tags/tag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4.xml"/><Relationship Id="rId1" Type="http://schemas.openxmlformats.org/officeDocument/2006/relationships/slideLayout" Target="../slideLayouts/slideLayout3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4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xml.rels><?xml version="1.0" encoding="UTF-8" standalone="yes"?>
<Relationships xmlns="http://schemas.openxmlformats.org/package/2006/relationships"><Relationship Id="rId3" Type="http://schemas.openxmlformats.org/officeDocument/2006/relationships/customXml" Target="../../customXml/item16.xml"/><Relationship Id="rId7" Type="http://schemas.openxmlformats.org/officeDocument/2006/relationships/image" Target="../media/image4.png"/><Relationship Id="rId2" Type="http://schemas.openxmlformats.org/officeDocument/2006/relationships/customXml" Target="../../customXml/item8.xml"/><Relationship Id="rId1" Type="http://schemas.openxmlformats.org/officeDocument/2006/relationships/tags" Target="../tags/tag10.xml"/><Relationship Id="rId6" Type="http://schemas.openxmlformats.org/officeDocument/2006/relationships/notesSlide" Target="../notesSlides/notesSlide2.xml"/><Relationship Id="rId5" Type="http://schemas.openxmlformats.org/officeDocument/2006/relationships/slideLayout" Target="../slideLayouts/slideLayout9.xml"/><Relationship Id="rId4" Type="http://schemas.openxmlformats.org/officeDocument/2006/relationships/tags" Target="../tags/tag11.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46.xml"/><Relationship Id="rId1" Type="http://schemas.openxmlformats.org/officeDocument/2006/relationships/slideLayout" Target="../slideLayouts/slideLayout9.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5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5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4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0.xml"/><Relationship Id="rId1" Type="http://schemas.openxmlformats.org/officeDocument/2006/relationships/tags" Target="../tags/tag27.xml"/><Relationship Id="rId4" Type="http://schemas.openxmlformats.org/officeDocument/2006/relationships/image" Target="../media/image5.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14.png"/><Relationship Id="rId4"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15.jpeg"/><Relationship Id="rId4" Type="http://schemas.openxmlformats.org/officeDocument/2006/relationships/notesSlide" Target="../notesSlides/notesSlide5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53.xml"/><Relationship Id="rId1" Type="http://schemas.openxmlformats.org/officeDocument/2006/relationships/slideLayout" Target="../slideLayouts/slideLayout14.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customXml" Target="../../customXml/item14.xml"/><Relationship Id="rId7" Type="http://schemas.openxmlformats.org/officeDocument/2006/relationships/image" Target="../media/image4.png"/><Relationship Id="rId2" Type="http://schemas.openxmlformats.org/officeDocument/2006/relationships/customXml" Target="../../customXml/item4.xml"/><Relationship Id="rId1" Type="http://schemas.openxmlformats.org/officeDocument/2006/relationships/tags" Target="../tags/tag32.xml"/><Relationship Id="rId6" Type="http://schemas.openxmlformats.org/officeDocument/2006/relationships/notesSlide" Target="../notesSlides/notesSlide54.xml"/><Relationship Id="rId5" Type="http://schemas.openxmlformats.org/officeDocument/2006/relationships/slideLayout" Target="../slideLayouts/slideLayout9.xml"/><Relationship Id="rId4" Type="http://schemas.openxmlformats.org/officeDocument/2006/relationships/tags" Target="../tags/tag33.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56.xml"/><Relationship Id="rId1" Type="http://schemas.openxmlformats.org/officeDocument/2006/relationships/slideLayout" Target="../slideLayouts/slideLayout9.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57.xml"/><Relationship Id="rId1" Type="http://schemas.openxmlformats.org/officeDocument/2006/relationships/slideLayout" Target="../slideLayouts/slideLayout9.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58.xml"/><Relationship Id="rId1" Type="http://schemas.openxmlformats.org/officeDocument/2006/relationships/slideLayout" Target="../slideLayouts/slideLayout9.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59.xml"/><Relationship Id="rId1" Type="http://schemas.openxmlformats.org/officeDocument/2006/relationships/slideLayout" Target="../slideLayouts/slideLayout9.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9.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66.xml"/><Relationship Id="rId1" Type="http://schemas.openxmlformats.org/officeDocument/2006/relationships/slideLayout" Target="../slideLayouts/slideLayout9.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0.xml"/><Relationship Id="rId1" Type="http://schemas.openxmlformats.org/officeDocument/2006/relationships/tags" Target="../tags/tag34.xml"/><Relationship Id="rId4" Type="http://schemas.openxmlformats.org/officeDocument/2006/relationships/image" Target="../media/image5.jpe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0.xml"/><Relationship Id="rId1" Type="http://schemas.openxmlformats.org/officeDocument/2006/relationships/tags" Target="../tags/tag35.xml"/><Relationship Id="rId4" Type="http://schemas.openxmlformats.org/officeDocument/2006/relationships/image" Target="../media/image5.jpeg"/></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0.xml"/><Relationship Id="rId1" Type="http://schemas.openxmlformats.org/officeDocument/2006/relationships/tags" Target="../tags/tag36.xml"/><Relationship Id="rId4" Type="http://schemas.openxmlformats.org/officeDocument/2006/relationships/image" Target="../media/image5.jpeg"/></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9.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0.xml"/><Relationship Id="rId1" Type="http://schemas.openxmlformats.org/officeDocument/2006/relationships/slideLayout" Target="../slideLayouts/slideLayout9.xml"/><Relationship Id="rId5" Type="http://schemas.openxmlformats.org/officeDocument/2006/relationships/image" Target="../media/image60.png"/><Relationship Id="rId4" Type="http://schemas.openxmlformats.org/officeDocument/2006/relationships/image" Target="../media/image59.png"/></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81.xml"/><Relationship Id="rId1" Type="http://schemas.openxmlformats.org/officeDocument/2006/relationships/slideLayout" Target="../slideLayouts/slideLayout9.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83.xml"/><Relationship Id="rId1" Type="http://schemas.openxmlformats.org/officeDocument/2006/relationships/slideLayout" Target="../slideLayouts/slideLayout9.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0.xml"/><Relationship Id="rId1" Type="http://schemas.openxmlformats.org/officeDocument/2006/relationships/tags" Target="../tags/tag37.xml"/><Relationship Id="rId4" Type="http://schemas.openxmlformats.org/officeDocument/2006/relationships/image" Target="../media/image5.jpeg"/></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85.xml"/><Relationship Id="rId1" Type="http://schemas.openxmlformats.org/officeDocument/2006/relationships/slideLayout" Target="../slideLayouts/slideLayout9.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87.xml"/><Relationship Id="rId1" Type="http://schemas.openxmlformats.org/officeDocument/2006/relationships/slideLayout" Target="../slideLayouts/slideLayout9.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9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88.xml"/><Relationship Id="rId1" Type="http://schemas.openxmlformats.org/officeDocument/2006/relationships/slideLayout" Target="../slideLayouts/slideLayout9.xml"/><Relationship Id="rId6" Type="http://schemas.openxmlformats.org/officeDocument/2006/relationships/diagramColors" Target="../diagrams/colors32.xml"/><Relationship Id="rId5" Type="http://schemas.openxmlformats.org/officeDocument/2006/relationships/diagramQuickStyle" Target="../diagrams/quickStyle32.xml"/><Relationship Id="rId10" Type="http://schemas.openxmlformats.org/officeDocument/2006/relationships/image" Target="../media/image73.png"/><Relationship Id="rId4" Type="http://schemas.openxmlformats.org/officeDocument/2006/relationships/diagramLayout" Target="../diagrams/layout32.xml"/><Relationship Id="rId9" Type="http://schemas.openxmlformats.org/officeDocument/2006/relationships/image" Target="../media/image72.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0.xml"/><Relationship Id="rId1" Type="http://schemas.openxmlformats.org/officeDocument/2006/relationships/tags" Target="../tags/tag38.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85DF47-300F-4085-B774-DDE734B96F99}"/>
              </a:ext>
            </a:extLst>
          </p:cNvPr>
          <p:cNvSpPr>
            <a:spLocks noGrp="1"/>
          </p:cNvSpPr>
          <p:nvPr>
            <p:ph type="ctrTitle"/>
          </p:nvPr>
        </p:nvSpPr>
        <p:spPr/>
        <p:txBody>
          <a:bodyPr/>
          <a:lstStyle/>
          <a:p>
            <a:r>
              <a:rPr lang="en-US" dirty="0"/>
              <a:t>Optional Lessons</a:t>
            </a:r>
          </a:p>
        </p:txBody>
      </p:sp>
      <p:sp>
        <p:nvSpPr>
          <p:cNvPr id="5" name="Subtitle 4">
            <a:extLst>
              <a:ext uri="{FF2B5EF4-FFF2-40B4-BE49-F238E27FC236}">
                <a16:creationId xmlns:a16="http://schemas.microsoft.com/office/drawing/2014/main" id="{806AE5AE-CAF0-4BF4-872E-C97AF8874A6F}"/>
              </a:ext>
            </a:extLst>
          </p:cNvPr>
          <p:cNvSpPr>
            <a:spLocks noGrp="1"/>
          </p:cNvSpPr>
          <p:nvPr>
            <p:ph type="subTitle" idx="1"/>
          </p:nvPr>
        </p:nvSpPr>
        <p:spPr/>
        <p:txBody>
          <a:bodyPr>
            <a:normAutofit lnSpcReduction="10000"/>
          </a:bodyPr>
          <a:lstStyle/>
          <a:p>
            <a:r>
              <a:rPr lang="en-US" dirty="0"/>
              <a:t>Module 10</a:t>
            </a:r>
          </a:p>
        </p:txBody>
      </p:sp>
      <p:sp>
        <p:nvSpPr>
          <p:cNvPr id="6" name="Picture Placeholder 5">
            <a:extLst>
              <a:ext uri="{FF2B5EF4-FFF2-40B4-BE49-F238E27FC236}">
                <a16:creationId xmlns:a16="http://schemas.microsoft.com/office/drawing/2014/main" id="{0B24CF9C-EA03-4678-8221-3892B00F4889}"/>
              </a:ext>
            </a:extLst>
          </p:cNvPr>
          <p:cNvSpPr>
            <a:spLocks noGrp="1"/>
          </p:cNvSpPr>
          <p:nvPr>
            <p:ph type="pic" sz="quarter" idx="17"/>
          </p:nvPr>
        </p:nvSpPr>
        <p:spPr/>
        <p:txBody>
          <a:bodyPr/>
          <a:lstStyle/>
          <a:p>
            <a:endParaRPr lang="en-US"/>
          </a:p>
        </p:txBody>
      </p:sp>
    </p:spTree>
    <p:extLst>
      <p:ext uri="{BB962C8B-B14F-4D97-AF65-F5344CB8AC3E}">
        <p14:creationId xmlns:p14="http://schemas.microsoft.com/office/powerpoint/2010/main" val="1196121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BF31-07E7-47B0-BCAE-F8CA3067FF8A}"/>
              </a:ext>
            </a:extLst>
          </p:cNvPr>
          <p:cNvSpPr>
            <a:spLocks noGrp="1"/>
          </p:cNvSpPr>
          <p:nvPr>
            <p:ph type="title"/>
          </p:nvPr>
        </p:nvSpPr>
        <p:spPr/>
        <p:txBody>
          <a:bodyPr/>
          <a:lstStyle/>
          <a:p>
            <a:r>
              <a:rPr lang="en-US" dirty="0"/>
              <a:t>Analyzing test results</a:t>
            </a:r>
          </a:p>
        </p:txBody>
      </p:sp>
      <p:sp>
        <p:nvSpPr>
          <p:cNvPr id="4" name="Content Placeholder 3">
            <a:extLst>
              <a:ext uri="{FF2B5EF4-FFF2-40B4-BE49-F238E27FC236}">
                <a16:creationId xmlns:a16="http://schemas.microsoft.com/office/drawing/2014/main" id="{1FAEEDEF-2E89-4B83-A97C-A810601474EF}"/>
              </a:ext>
            </a:extLst>
          </p:cNvPr>
          <p:cNvSpPr>
            <a:spLocks noGrp="1"/>
          </p:cNvSpPr>
          <p:nvPr>
            <p:ph sz="quarter" idx="13"/>
          </p:nvPr>
        </p:nvSpPr>
        <p:spPr/>
        <p:txBody>
          <a:bodyPr/>
          <a:lstStyle/>
          <a:p>
            <a:r>
              <a:rPr lang="en-US" dirty="0"/>
              <a:t>DiskSpd provides per-thread per-target statistics on data read and written by each thread in terms of:</a:t>
            </a:r>
          </a:p>
          <a:p>
            <a:endParaRPr lang="en-US" dirty="0"/>
          </a:p>
          <a:p>
            <a:endParaRPr lang="en-US" dirty="0"/>
          </a:p>
          <a:p>
            <a:endParaRPr lang="en-US" dirty="0"/>
          </a:p>
          <a:p>
            <a:r>
              <a:rPr lang="en-US" dirty="0"/>
              <a:t>Advanced sets of statistics which DiskSpd can optionally collect:</a:t>
            </a:r>
          </a:p>
        </p:txBody>
      </p:sp>
      <p:graphicFrame>
        <p:nvGraphicFramePr>
          <p:cNvPr id="5" name="Diagram 4">
            <a:extLst>
              <a:ext uri="{FF2B5EF4-FFF2-40B4-BE49-F238E27FC236}">
                <a16:creationId xmlns:a16="http://schemas.microsoft.com/office/drawing/2014/main" id="{F2BEC36A-D6B1-419A-B3EB-B740D912717E}"/>
              </a:ext>
            </a:extLst>
          </p:cNvPr>
          <p:cNvGraphicFramePr/>
          <p:nvPr/>
        </p:nvGraphicFramePr>
        <p:xfrm>
          <a:off x="1066800" y="2209801"/>
          <a:ext cx="4572000" cy="1219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52D216F9-4AEA-48B4-8FA9-18E396F41C0D}"/>
              </a:ext>
            </a:extLst>
          </p:cNvPr>
          <p:cNvGraphicFramePr/>
          <p:nvPr/>
        </p:nvGraphicFramePr>
        <p:xfrm>
          <a:off x="762000" y="4495800"/>
          <a:ext cx="3657600" cy="8497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5312341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88E0F76-248A-45EA-81A0-6E6C546B8835}"/>
              </a:ext>
            </a:extLst>
          </p:cNvPr>
          <p:cNvSpPr>
            <a:spLocks noGrp="1"/>
          </p:cNvSpPr>
          <p:nvPr>
            <p:ph type="pic" sz="quarter" idx="15"/>
          </p:nvPr>
        </p:nvSpPr>
        <p:spPr/>
        <p:txBody>
          <a:bodyPr/>
          <a:lstStyle/>
          <a:p>
            <a:endParaRPr lang="en-US"/>
          </a:p>
        </p:txBody>
      </p:sp>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p:txBody>
          <a:bodyPr/>
          <a:lstStyle/>
          <a:p>
            <a:r>
              <a:rPr lang="en-US"/>
              <a:t>Exploring In-memory OLTP Performance</a:t>
            </a:r>
          </a:p>
        </p:txBody>
      </p:sp>
      <p:sp>
        <p:nvSpPr>
          <p:cNvPr id="3" name="Text Placeholder 2">
            <a:extLst>
              <a:ext uri="{FF2B5EF4-FFF2-40B4-BE49-F238E27FC236}">
                <a16:creationId xmlns:a16="http://schemas.microsoft.com/office/drawing/2014/main" id="{4897B8F8-26DF-42FB-ACB0-59929F1C2344}"/>
              </a:ext>
            </a:extLst>
          </p:cNvPr>
          <p:cNvSpPr>
            <a:spLocks noGrp="1"/>
          </p:cNvSpPr>
          <p:nvPr>
            <p:ph type="body" sz="quarter" idx="10"/>
          </p:nvPr>
        </p:nvSpPr>
        <p:spPr/>
        <p:txBody>
          <a:bodyPr/>
          <a:lstStyle/>
          <a:p>
            <a:pPr marL="342900" indent="-342900">
              <a:buFont typeface="Arial" panose="020B0604020202020204" pitchFamily="34" charset="0"/>
              <a:buChar char="•"/>
            </a:pPr>
            <a:r>
              <a:rPr lang="en-US"/>
              <a:t>Comparing performance between Disk-Based and Memory-Optimized Tables</a:t>
            </a:r>
          </a:p>
        </p:txBody>
      </p:sp>
      <p:pic>
        <p:nvPicPr>
          <p:cNvPr id="7" name="Lab" descr="A close up of a sign&#10;&#10;Description automatically generated">
            <a:extLst>
              <a:ext uri="{FF2B5EF4-FFF2-40B4-BE49-F238E27FC236}">
                <a16:creationId xmlns:a16="http://schemas.microsoft.com/office/drawing/2014/main" id="{76566A92-4C2E-4A75-AC88-04F49267A8C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479068" y="1006033"/>
            <a:ext cx="2567228" cy="4959305"/>
          </a:xfrm>
          <a:prstGeom prst="rect">
            <a:avLst/>
          </a:prstGeom>
        </p:spPr>
      </p:pic>
    </p:spTree>
    <p:custDataLst>
      <p:tags r:id="rId1"/>
    </p:custDataLst>
    <p:extLst>
      <p:ext uri="{BB962C8B-B14F-4D97-AF65-F5344CB8AC3E}">
        <p14:creationId xmlns:p14="http://schemas.microsoft.com/office/powerpoint/2010/main" val="1274964080"/>
      </p:ext>
    </p:extLst>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sz="320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xfrm>
            <a:off x="5333682" y="0"/>
            <a:ext cx="6858000" cy="6861524"/>
          </a:xfrm>
          <a:prstGeom prst="rect">
            <a:avLst/>
          </a:prstGeom>
        </p:spPr>
      </p:pic>
    </p:spTree>
    <p:custDataLst>
      <p:tags r:id="rId1"/>
    </p:custDataLst>
    <p:extLst>
      <p:ext uri="{BB962C8B-B14F-4D97-AF65-F5344CB8AC3E}">
        <p14:creationId xmlns:p14="http://schemas.microsoft.com/office/powerpoint/2010/main" val="4224256510"/>
      </p:ext>
    </p:extLst>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F4-3F68-4730-9E24-55DA32284ED0}"/>
              </a:ext>
            </a:extLst>
          </p:cNvPr>
          <p:cNvSpPr>
            <a:spLocks noGrp="1"/>
          </p:cNvSpPr>
          <p:nvPr>
            <p:ph type="title"/>
          </p:nvPr>
        </p:nvSpPr>
        <p:spPr/>
        <p:txBody>
          <a:bodyPr/>
          <a:lstStyle/>
          <a:p>
            <a:r>
              <a:rPr lang="en-US"/>
              <a:t>Knowledge Check</a:t>
            </a:r>
          </a:p>
        </p:txBody>
      </p:sp>
      <p:graphicFrame>
        <p:nvGraphicFramePr>
          <p:cNvPr id="3" name="Content Placeholder 4">
            <a:extLst>
              <a:ext uri="{FF2B5EF4-FFF2-40B4-BE49-F238E27FC236}">
                <a16:creationId xmlns:a16="http://schemas.microsoft.com/office/drawing/2014/main" id="{9484E1FE-7534-495E-863C-657A46F5E628}"/>
              </a:ext>
              <a:ext uri="{C183D7F6-B498-43B3-948B-1728B52AA6E4}">
                <adec:decorative xmlns:adec="http://schemas.microsoft.com/office/drawing/2017/decorative" val="1"/>
              </a:ext>
            </a:extLst>
          </p:cNvPr>
          <p:cNvGraphicFramePr>
            <a:graphicFrameLocks/>
          </p:cNvGraphicFramePr>
          <p:nvPr/>
        </p:nvGraphicFramePr>
        <p:xfrm>
          <a:off x="655638" y="1408113"/>
          <a:ext cx="10880725" cy="37249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17182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10774362" cy="604798"/>
          </a:xfrm>
        </p:spPr>
        <p:txBody>
          <a:bodyPr/>
          <a:lstStyle/>
          <a:p>
            <a:r>
              <a:rPr lang="en-US" dirty="0"/>
              <a:t>Extra: SQL Server Intelligent Query Processing</a:t>
            </a:r>
          </a:p>
        </p:txBody>
      </p:sp>
    </p:spTree>
    <p:extLst>
      <p:ext uri="{BB962C8B-B14F-4D97-AF65-F5344CB8AC3E}">
        <p14:creationId xmlns:p14="http://schemas.microsoft.com/office/powerpoint/2010/main" val="11855736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dirty="0"/>
              <a:t>Understand the Intelligent query processing features.</a:t>
            </a:r>
          </a:p>
          <a:p>
            <a:r>
              <a:rPr lang="en-US" dirty="0"/>
              <a:t>Enable/disable Intelligent query processing features.</a:t>
            </a:r>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072088720"/>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wrap="square" anchor="t">
            <a:normAutofit/>
          </a:bodyPr>
          <a:lstStyle/>
          <a:p>
            <a:pPr lvl="0"/>
            <a:r>
              <a:rPr lang="en-US" b="1" dirty="0"/>
              <a:t>A History of Intelligent Query Processing</a:t>
            </a:r>
          </a:p>
        </p:txBody>
      </p:sp>
      <p:graphicFrame>
        <p:nvGraphicFramePr>
          <p:cNvPr id="6" name="Content Placeholder 5">
            <a:extLst>
              <a:ext uri="{FF2B5EF4-FFF2-40B4-BE49-F238E27FC236}">
                <a16:creationId xmlns:a16="http://schemas.microsoft.com/office/drawing/2014/main" id="{474A3D77-97D4-4929-BC73-31BCC8C15AC9}"/>
              </a:ext>
            </a:extLst>
          </p:cNvPr>
          <p:cNvGraphicFramePr>
            <a:graphicFrameLocks noGrp="1"/>
          </p:cNvGraphicFramePr>
          <p:nvPr>
            <p:ph sz="quarter" idx="13"/>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68368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0972800" cy="461665"/>
          </a:xfrm>
        </p:spPr>
        <p:txBody>
          <a:bodyPr/>
          <a:lstStyle/>
          <a:p>
            <a:r>
              <a:rPr lang="en-US" sz="3200" dirty="0"/>
              <a:t>Adaptive Query Processing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2308857" y="921898"/>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4017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0972800" cy="461665"/>
          </a:xfrm>
        </p:spPr>
        <p:txBody>
          <a:bodyPr/>
          <a:lstStyle/>
          <a:p>
            <a:r>
              <a:rPr lang="en-US" sz="3200" dirty="0"/>
              <a:t>Intelligent Query Processing (2019)</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933922"/>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B1DFCDBD-1083-4C9B-81B0-18B09E0E498D}"/>
              </a:ext>
            </a:extLst>
          </p:cNvPr>
          <p:cNvSpPr/>
          <p:nvPr/>
        </p:nvSpPr>
        <p:spPr>
          <a:xfrm>
            <a:off x="7853680" y="5505710"/>
            <a:ext cx="1645920" cy="833120"/>
          </a:xfrm>
          <a:prstGeom prst="roundRect">
            <a:avLst/>
          </a:prstGeom>
          <a:solidFill>
            <a:srgbClr val="0067B8"/>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9BC42E97-2FB9-4C21-9224-F41DF6159685}"/>
              </a:ext>
            </a:extLst>
          </p:cNvPr>
          <p:cNvSpPr/>
          <p:nvPr/>
        </p:nvSpPr>
        <p:spPr>
          <a:xfrm>
            <a:off x="9596118" y="5505710"/>
            <a:ext cx="1645920" cy="833120"/>
          </a:xfrm>
          <a:prstGeom prst="roundRect">
            <a:avLst/>
          </a:prstGeom>
          <a:solidFill>
            <a:schemeClr val="accent6">
              <a:lumMod val="90000"/>
              <a:lumOff val="1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9717390-56F6-4719-AC3E-6A614E4CEA32}"/>
              </a:ext>
            </a:extLst>
          </p:cNvPr>
          <p:cNvSpPr txBox="1"/>
          <p:nvPr/>
        </p:nvSpPr>
        <p:spPr>
          <a:xfrm>
            <a:off x="7805421" y="5599104"/>
            <a:ext cx="17424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SQL Server    2017</a:t>
            </a:r>
          </a:p>
        </p:txBody>
      </p:sp>
      <p:sp>
        <p:nvSpPr>
          <p:cNvPr id="11" name="TextBox 10">
            <a:extLst>
              <a:ext uri="{FF2B5EF4-FFF2-40B4-BE49-F238E27FC236}">
                <a16:creationId xmlns:a16="http://schemas.microsoft.com/office/drawing/2014/main" id="{F22830DA-357C-4A79-809A-95723C509562}"/>
              </a:ext>
            </a:extLst>
          </p:cNvPr>
          <p:cNvSpPr txBox="1"/>
          <p:nvPr/>
        </p:nvSpPr>
        <p:spPr>
          <a:xfrm>
            <a:off x="9499600" y="5599104"/>
            <a:ext cx="17424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SQL Server    2019</a:t>
            </a:r>
          </a:p>
        </p:txBody>
      </p:sp>
      <p:sp>
        <p:nvSpPr>
          <p:cNvPr id="13" name="TextBox 12">
            <a:extLst>
              <a:ext uri="{FF2B5EF4-FFF2-40B4-BE49-F238E27FC236}">
                <a16:creationId xmlns:a16="http://schemas.microsoft.com/office/drawing/2014/main" id="{381C90F7-662D-4511-86AF-2DEC7C55F09D}"/>
              </a:ext>
            </a:extLst>
          </p:cNvPr>
          <p:cNvSpPr txBox="1"/>
          <p:nvPr/>
        </p:nvSpPr>
        <p:spPr>
          <a:xfrm>
            <a:off x="8336280" y="4918335"/>
            <a:ext cx="2409825" cy="4939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73F082C8-817B-4CC4-B844-5F4291A58291}"/>
              </a:ext>
            </a:extLst>
          </p:cNvPr>
          <p:cNvSpPr/>
          <p:nvPr/>
        </p:nvSpPr>
        <p:spPr>
          <a:xfrm>
            <a:off x="7853680" y="5038082"/>
            <a:ext cx="3388357" cy="398195"/>
          </a:xfrm>
          <a:prstGeom prst="roundRect">
            <a:avLst/>
          </a:prstGeom>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SQL Database</a:t>
            </a:r>
          </a:p>
        </p:txBody>
      </p:sp>
    </p:spTree>
    <p:extLst>
      <p:ext uri="{BB962C8B-B14F-4D97-AF65-F5344CB8AC3E}">
        <p14:creationId xmlns:p14="http://schemas.microsoft.com/office/powerpoint/2010/main" val="2670100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802BB09C-73A1-3A74-237E-774F98C24081}"/>
              </a:ext>
            </a:extLst>
          </p:cNvPr>
          <p:cNvGraphicFramePr/>
          <p:nvPr/>
        </p:nvGraphicFramePr>
        <p:xfrm>
          <a:off x="134619" y="-206188"/>
          <a:ext cx="11922762" cy="7064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0972800" cy="474041"/>
          </a:xfrm>
        </p:spPr>
        <p:txBody>
          <a:bodyPr/>
          <a:lstStyle/>
          <a:p>
            <a:r>
              <a:rPr lang="en-US" sz="3200" dirty="0"/>
              <a:t>Intelligent Query Processing (2022)</a:t>
            </a:r>
          </a:p>
        </p:txBody>
      </p:sp>
      <p:sp>
        <p:nvSpPr>
          <p:cNvPr id="4" name="Rectangle: Rounded Corners 3">
            <a:extLst>
              <a:ext uri="{FF2B5EF4-FFF2-40B4-BE49-F238E27FC236}">
                <a16:creationId xmlns:a16="http://schemas.microsoft.com/office/drawing/2014/main" id="{5C33F813-B821-8738-1C54-C07BA8626E20}"/>
              </a:ext>
            </a:extLst>
          </p:cNvPr>
          <p:cNvSpPr/>
          <p:nvPr/>
        </p:nvSpPr>
        <p:spPr>
          <a:xfrm>
            <a:off x="7331488" y="5885236"/>
            <a:ext cx="1412842" cy="479426"/>
          </a:xfrm>
          <a:prstGeom prst="roundRect">
            <a:avLst/>
          </a:prstGeom>
          <a:solidFill>
            <a:srgbClr val="0067B8"/>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940BFE80-5C81-5812-6DB5-0A2B660092C2}"/>
              </a:ext>
            </a:extLst>
          </p:cNvPr>
          <p:cNvSpPr txBox="1"/>
          <p:nvPr/>
        </p:nvSpPr>
        <p:spPr>
          <a:xfrm>
            <a:off x="7166690" y="5944622"/>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2017</a:t>
            </a:r>
          </a:p>
        </p:txBody>
      </p:sp>
      <p:sp>
        <p:nvSpPr>
          <p:cNvPr id="20" name="TextBox 19">
            <a:extLst>
              <a:ext uri="{FF2B5EF4-FFF2-40B4-BE49-F238E27FC236}">
                <a16:creationId xmlns:a16="http://schemas.microsoft.com/office/drawing/2014/main" id="{79A62EE3-7277-280C-19FA-2D48486A2094}"/>
              </a:ext>
            </a:extLst>
          </p:cNvPr>
          <p:cNvSpPr txBox="1"/>
          <p:nvPr/>
        </p:nvSpPr>
        <p:spPr>
          <a:xfrm>
            <a:off x="8568768" y="5221662"/>
            <a:ext cx="2409825" cy="4939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6FAD4932-B5EA-DA60-B3A9-69292F5B14AD}"/>
              </a:ext>
            </a:extLst>
          </p:cNvPr>
          <p:cNvSpPr/>
          <p:nvPr/>
        </p:nvSpPr>
        <p:spPr>
          <a:xfrm>
            <a:off x="7331488" y="5341409"/>
            <a:ext cx="4507272" cy="398195"/>
          </a:xfrm>
          <a:prstGeom prst="roundRect">
            <a:avLst/>
          </a:prstGeom>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SQL Database</a:t>
            </a:r>
          </a:p>
        </p:txBody>
      </p:sp>
      <p:sp>
        <p:nvSpPr>
          <p:cNvPr id="26" name="Rectangle: Rounded Corners 25">
            <a:extLst>
              <a:ext uri="{FF2B5EF4-FFF2-40B4-BE49-F238E27FC236}">
                <a16:creationId xmlns:a16="http://schemas.microsoft.com/office/drawing/2014/main" id="{2F65726C-97E2-ABE3-B671-36903AD16D02}"/>
              </a:ext>
            </a:extLst>
          </p:cNvPr>
          <p:cNvSpPr/>
          <p:nvPr/>
        </p:nvSpPr>
        <p:spPr>
          <a:xfrm>
            <a:off x="8866132" y="5885236"/>
            <a:ext cx="1412842" cy="479426"/>
          </a:xfrm>
          <a:prstGeom prst="roundRect">
            <a:avLst/>
          </a:prstGeom>
          <a:solidFill>
            <a:schemeClr val="accent6">
              <a:lumMod val="90000"/>
              <a:lumOff val="1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77088EEC-C3A9-CE29-025D-FEBDD1FF820A}"/>
              </a:ext>
            </a:extLst>
          </p:cNvPr>
          <p:cNvSpPr txBox="1"/>
          <p:nvPr/>
        </p:nvSpPr>
        <p:spPr>
          <a:xfrm>
            <a:off x="8701334" y="5943913"/>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2019</a:t>
            </a:r>
          </a:p>
        </p:txBody>
      </p:sp>
      <p:sp>
        <p:nvSpPr>
          <p:cNvPr id="28" name="Rectangle: Rounded Corners 27">
            <a:extLst>
              <a:ext uri="{FF2B5EF4-FFF2-40B4-BE49-F238E27FC236}">
                <a16:creationId xmlns:a16="http://schemas.microsoft.com/office/drawing/2014/main" id="{DF4E77BC-28EC-7AE1-C49E-789136D0D657}"/>
              </a:ext>
            </a:extLst>
          </p:cNvPr>
          <p:cNvSpPr/>
          <p:nvPr/>
        </p:nvSpPr>
        <p:spPr>
          <a:xfrm>
            <a:off x="10425918" y="5885236"/>
            <a:ext cx="1412842" cy="479426"/>
          </a:xfrm>
          <a:prstGeom prst="roundRect">
            <a:avLst/>
          </a:prstGeom>
          <a:solidFill>
            <a:srgbClr val="8661C5"/>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843B6F55-A55E-0234-5628-BF891AB2A877}"/>
              </a:ext>
            </a:extLst>
          </p:cNvPr>
          <p:cNvSpPr txBox="1"/>
          <p:nvPr/>
        </p:nvSpPr>
        <p:spPr>
          <a:xfrm>
            <a:off x="10263919" y="5934553"/>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2022</a:t>
            </a:r>
          </a:p>
        </p:txBody>
      </p:sp>
      <p:sp>
        <p:nvSpPr>
          <p:cNvPr id="3" name="TextBox 2">
            <a:extLst>
              <a:ext uri="{FF2B5EF4-FFF2-40B4-BE49-F238E27FC236}">
                <a16:creationId xmlns:a16="http://schemas.microsoft.com/office/drawing/2014/main" id="{F011AF54-7195-DD23-30C5-4AA450656D19}"/>
              </a:ext>
            </a:extLst>
          </p:cNvPr>
          <p:cNvSpPr txBox="1"/>
          <p:nvPr/>
        </p:nvSpPr>
        <p:spPr>
          <a:xfrm>
            <a:off x="362765" y="5971274"/>
            <a:ext cx="27978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hlinkClick r:id="rId8">
                  <a:extLst>
                    <a:ext uri="{A12FA001-AC4F-418D-AE19-62706E023703}">
                      <ahyp:hlinkClr xmlns:ahyp="http://schemas.microsoft.com/office/drawing/2018/hyperlinkcolor" val="tx"/>
                    </a:ext>
                  </a:extLst>
                </a:hlinkClick>
              </a:rPr>
              <a:t>http://aka.ms/IQP</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545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Enabling and Disabling – Instance Level</a:t>
            </a:r>
          </a:p>
        </p:txBody>
      </p:sp>
      <p:graphicFrame>
        <p:nvGraphicFramePr>
          <p:cNvPr id="2" name="Diagram 1">
            <a:extLst>
              <a:ext uri="{FF2B5EF4-FFF2-40B4-BE49-F238E27FC236}">
                <a16:creationId xmlns:a16="http://schemas.microsoft.com/office/drawing/2014/main" id="{A3F703EF-4406-0849-9267-50C04D501408}"/>
              </a:ext>
            </a:extLst>
          </p:cNvPr>
          <p:cNvGraphicFramePr/>
          <p:nvPr/>
        </p:nvGraphicFramePr>
        <p:xfrm>
          <a:off x="269238" y="1108303"/>
          <a:ext cx="11546244" cy="5005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5833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dirty="0"/>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dirty="0"/>
              <a:t>Executing DiskSpd and analyzing output</a:t>
            </a:r>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txBody>
          <a:bodyPr/>
          <a:lstStyle/>
          <a:p>
            <a:endParaRPr lang="en-US"/>
          </a:p>
        </p:txBody>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670385602"/>
      </p:ext>
    </p:extLst>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Enabling and Disabling – Database Level</a:t>
            </a:r>
          </a:p>
        </p:txBody>
      </p:sp>
      <p:sp>
        <p:nvSpPr>
          <p:cNvPr id="8" name="Rectangle 7">
            <a:extLst>
              <a:ext uri="{FF2B5EF4-FFF2-40B4-BE49-F238E27FC236}">
                <a16:creationId xmlns:a16="http://schemas.microsoft.com/office/drawing/2014/main" id="{E87CA332-0A98-47A2-A23B-F3DD2B6B6F7C}"/>
              </a:ext>
            </a:extLst>
          </p:cNvPr>
          <p:cNvSpPr/>
          <p:nvPr/>
        </p:nvSpPr>
        <p:spPr>
          <a:xfrm>
            <a:off x="366516" y="1380333"/>
            <a:ext cx="10880725" cy="461665"/>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ALTER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DATABASE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SCOPED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CONFIGURATION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DISABLE_BATCH_MODE_ADAPTIVE_JOINS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|OFF</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p:txBody>
      </p:sp>
      <p:sp>
        <p:nvSpPr>
          <p:cNvPr id="9" name="Rectangle 8">
            <a:extLst>
              <a:ext uri="{FF2B5EF4-FFF2-40B4-BE49-F238E27FC236}">
                <a16:creationId xmlns:a16="http://schemas.microsoft.com/office/drawing/2014/main" id="{F8948C42-E3EE-42C8-AB1C-9B48B5641AD7}"/>
              </a:ext>
            </a:extLst>
          </p:cNvPr>
          <p:cNvSpPr/>
          <p:nvPr/>
        </p:nvSpPr>
        <p:spPr>
          <a:xfrm>
            <a:off x="366516" y="1979446"/>
            <a:ext cx="10880725" cy="461665"/>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ALTER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DATABASE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SCOPED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CONFIGURATION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BATCH_MODE_ADAPTIVE_JOINS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|OFF</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p:txBody>
      </p:sp>
      <p:sp>
        <p:nvSpPr>
          <p:cNvPr id="12" name="Content Placeholder 3">
            <a:extLst>
              <a:ext uri="{FF2B5EF4-FFF2-40B4-BE49-F238E27FC236}">
                <a16:creationId xmlns:a16="http://schemas.microsoft.com/office/drawing/2014/main" id="{5302B98C-991B-4EC1-A910-70B6E4583027}"/>
              </a:ext>
            </a:extLst>
          </p:cNvPr>
          <p:cNvSpPr txBox="1">
            <a:spLocks/>
          </p:cNvSpPr>
          <p:nvPr/>
        </p:nvSpPr>
        <p:spPr>
          <a:xfrm>
            <a:off x="269239" y="912430"/>
            <a:ext cx="10972799" cy="461666"/>
          </a:xfrm>
          <a:prstGeom prst="rect">
            <a:avLst/>
          </a:prstGeom>
        </p:spPr>
        <p:txBody>
          <a:bodyPr>
            <a:normAutofit/>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rgbClr val="404040"/>
                </a:solidFill>
                <a:effectLst/>
                <a:uLnTx/>
                <a:uFillTx/>
                <a:latin typeface="Segoe UI"/>
                <a:ea typeface="+mn-ea"/>
                <a:cs typeface="+mn-cs"/>
              </a:rPr>
              <a:t>Different settings for 2017 vs Azure SQL, SQL Server 2019 and higher</a:t>
            </a:r>
          </a:p>
        </p:txBody>
      </p:sp>
      <p:pic>
        <p:nvPicPr>
          <p:cNvPr id="6" name="Picture 5">
            <a:extLst>
              <a:ext uri="{FF2B5EF4-FFF2-40B4-BE49-F238E27FC236}">
                <a16:creationId xmlns:a16="http://schemas.microsoft.com/office/drawing/2014/main" id="{627D0D4B-C7C8-CE62-FC64-8607BAC99CF3}"/>
              </a:ext>
            </a:extLst>
          </p:cNvPr>
          <p:cNvPicPr>
            <a:picLocks noChangeAspect="1"/>
          </p:cNvPicPr>
          <p:nvPr/>
        </p:nvPicPr>
        <p:blipFill>
          <a:blip r:embed="rId3"/>
          <a:stretch>
            <a:fillRect/>
          </a:stretch>
        </p:blipFill>
        <p:spPr>
          <a:xfrm>
            <a:off x="3195863" y="3676840"/>
            <a:ext cx="5373501" cy="2544406"/>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DF5126A6-AFD7-AACE-460C-1C13A2C03B35}"/>
              </a:ext>
            </a:extLst>
          </p:cNvPr>
          <p:cNvSpPr/>
          <p:nvPr/>
        </p:nvSpPr>
        <p:spPr>
          <a:xfrm>
            <a:off x="366516" y="3030287"/>
            <a:ext cx="10880725" cy="461665"/>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54B16">
                    <a:lumMod val="50000"/>
                  </a:srgbClr>
                </a:solidFill>
                <a:effectLst/>
                <a:uLnTx/>
                <a:uFillTx/>
                <a:latin typeface="Consolas" panose="020B0609020204030204" pitchFamily="49" charset="0"/>
                <a:ea typeface="+mn-ea"/>
                <a:cs typeface="+mn-cs"/>
              </a:rPr>
              <a:t>sys.database_scoped_configurations</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p:txBody>
      </p:sp>
      <p:sp>
        <p:nvSpPr>
          <p:cNvPr id="18" name="Content Placeholder 3">
            <a:extLst>
              <a:ext uri="{FF2B5EF4-FFF2-40B4-BE49-F238E27FC236}">
                <a16:creationId xmlns:a16="http://schemas.microsoft.com/office/drawing/2014/main" id="{3A58E64D-6028-810B-C559-6CD5A5A43E1C}"/>
              </a:ext>
            </a:extLst>
          </p:cNvPr>
          <p:cNvSpPr txBox="1">
            <a:spLocks/>
          </p:cNvSpPr>
          <p:nvPr/>
        </p:nvSpPr>
        <p:spPr>
          <a:xfrm>
            <a:off x="320478" y="2528586"/>
            <a:ext cx="10972799" cy="461666"/>
          </a:xfrm>
          <a:prstGeom prst="rect">
            <a:avLst/>
          </a:prstGeom>
        </p:spPr>
        <p:txBody>
          <a:bodyPr>
            <a:normAutofit/>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rgbClr val="404040"/>
                </a:solidFill>
                <a:effectLst/>
                <a:uLnTx/>
                <a:uFillTx/>
                <a:latin typeface="Segoe UI"/>
                <a:ea typeface="+mn-ea"/>
                <a:cs typeface="+mn-cs"/>
              </a:rPr>
              <a:t>To get a list of Database Scoped Configuration settings</a:t>
            </a:r>
          </a:p>
          <a:p>
            <a:pPr marL="0" marR="0" lvl="0" indent="0" algn="l" defTabSz="914225"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2303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1824150" cy="1143000"/>
          </a:xfrm>
        </p:spPr>
        <p:txBody>
          <a:bodyPr/>
          <a:lstStyle/>
          <a:p>
            <a:r>
              <a:rPr lang="en-US" dirty="0"/>
              <a:t>Enabling and Disabling – Statement Level</a:t>
            </a:r>
          </a:p>
        </p:txBody>
      </p:sp>
      <p:sp>
        <p:nvSpPr>
          <p:cNvPr id="10" name="Rectangle 9">
            <a:extLst>
              <a:ext uri="{FF2B5EF4-FFF2-40B4-BE49-F238E27FC236}">
                <a16:creationId xmlns:a16="http://schemas.microsoft.com/office/drawing/2014/main" id="{0665CE9E-5D61-45F3-9D4E-8F9C03FF9346}"/>
              </a:ext>
            </a:extLst>
          </p:cNvPr>
          <p:cNvSpPr/>
          <p:nvPr/>
        </p:nvSpPr>
        <p:spPr>
          <a:xfrm>
            <a:off x="384444" y="1423989"/>
            <a:ext cx="10880725" cy="696189"/>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&lt;statement&gt;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OPTION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USE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HINT</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'DISABLE_BATCH_MODE_ADAPTIVE_JOINS'</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p:txBody>
      </p:sp>
      <p:sp>
        <p:nvSpPr>
          <p:cNvPr id="16" name="Content Placeholder 3">
            <a:extLst>
              <a:ext uri="{FF2B5EF4-FFF2-40B4-BE49-F238E27FC236}">
                <a16:creationId xmlns:a16="http://schemas.microsoft.com/office/drawing/2014/main" id="{8F0F5418-94D3-40D4-AF8D-94BC66BE8CE6}"/>
              </a:ext>
            </a:extLst>
          </p:cNvPr>
          <p:cNvSpPr txBox="1">
            <a:spLocks/>
          </p:cNvSpPr>
          <p:nvPr/>
        </p:nvSpPr>
        <p:spPr>
          <a:xfrm>
            <a:off x="384444" y="962323"/>
            <a:ext cx="10972799" cy="461666"/>
          </a:xfrm>
          <a:prstGeom prst="rect">
            <a:avLst/>
          </a:prstGeom>
        </p:spPr>
        <p:txBody>
          <a:bodyPr>
            <a:normAutofit/>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rgbClr val="404040"/>
                </a:solidFill>
                <a:effectLst/>
                <a:uLnTx/>
                <a:uFillTx/>
                <a:latin typeface="Segoe UI"/>
                <a:ea typeface="+mn-ea"/>
                <a:cs typeface="+mn-cs"/>
              </a:rPr>
              <a:t>You can disable features at the statement scope if necessary.</a:t>
            </a:r>
          </a:p>
          <a:p>
            <a:pPr marL="0" marR="0" lvl="0" indent="0" algn="l" defTabSz="914225"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4DC5D965-CC3D-FF89-C92A-D96C4523B10D}"/>
              </a:ext>
            </a:extLst>
          </p:cNvPr>
          <p:cNvSpPr/>
          <p:nvPr/>
        </p:nvSpPr>
        <p:spPr>
          <a:xfrm>
            <a:off x="338408" y="2772846"/>
            <a:ext cx="10880725" cy="461665"/>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54B16">
                    <a:lumMod val="50000"/>
                  </a:srgbClr>
                </a:solidFill>
                <a:effectLst/>
                <a:uLnTx/>
                <a:uFillTx/>
                <a:latin typeface="Consolas" panose="020B0609020204030204" pitchFamily="49" charset="0"/>
                <a:ea typeface="+mn-ea"/>
                <a:cs typeface="+mn-cs"/>
              </a:rPr>
              <a:t>sys.dm_exec_valid_use_hints</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p:txBody>
      </p:sp>
      <p:sp>
        <p:nvSpPr>
          <p:cNvPr id="3" name="Content Placeholder 3">
            <a:extLst>
              <a:ext uri="{FF2B5EF4-FFF2-40B4-BE49-F238E27FC236}">
                <a16:creationId xmlns:a16="http://schemas.microsoft.com/office/drawing/2014/main" id="{4FABCB0E-57A1-B0FC-D699-B56FEFB762BB}"/>
              </a:ext>
            </a:extLst>
          </p:cNvPr>
          <p:cNvSpPr txBox="1">
            <a:spLocks/>
          </p:cNvSpPr>
          <p:nvPr/>
        </p:nvSpPr>
        <p:spPr>
          <a:xfrm>
            <a:off x="292370" y="2271145"/>
            <a:ext cx="10972799" cy="461666"/>
          </a:xfrm>
          <a:prstGeom prst="rect">
            <a:avLst/>
          </a:prstGeom>
        </p:spPr>
        <p:txBody>
          <a:bodyPr>
            <a:normAutofit/>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rgbClr val="404040"/>
                </a:solidFill>
                <a:effectLst/>
                <a:uLnTx/>
                <a:uFillTx/>
                <a:latin typeface="Segoe UI"/>
                <a:ea typeface="+mn-ea"/>
                <a:cs typeface="+mn-cs"/>
              </a:rPr>
              <a:t>To get a list of valid query use hints</a:t>
            </a:r>
          </a:p>
          <a:p>
            <a:pPr marL="0" marR="0" lvl="0" indent="0" algn="l" defTabSz="914225"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srgbClr val="404040"/>
              </a:solidFill>
              <a:effectLst/>
              <a:uLnTx/>
              <a:uFillTx/>
              <a:latin typeface="Segoe UI"/>
              <a:ea typeface="+mn-ea"/>
              <a:cs typeface="+mn-cs"/>
            </a:endParaRPr>
          </a:p>
        </p:txBody>
      </p:sp>
      <p:pic>
        <p:nvPicPr>
          <p:cNvPr id="7" name="Picture 6" descr="Text&#10;&#10;Description automatically generated">
            <a:extLst>
              <a:ext uri="{FF2B5EF4-FFF2-40B4-BE49-F238E27FC236}">
                <a16:creationId xmlns:a16="http://schemas.microsoft.com/office/drawing/2014/main" id="{2C1CF975-373F-F8BB-BE11-E76F338FF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660" y="3429000"/>
            <a:ext cx="5104680" cy="29538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16169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Adaptive Query Processing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269238" y="1019175"/>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60D4D33-4FF7-4EFB-B7FC-DB215D8C38A2}"/>
              </a:ext>
            </a:extLst>
          </p:cNvPr>
          <p:cNvSpPr txBox="1"/>
          <p:nvPr/>
        </p:nvSpPr>
        <p:spPr>
          <a:xfrm>
            <a:off x="7477125" y="1222635"/>
            <a:ext cx="4257675" cy="48936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Segoe UI"/>
                <a:ea typeface="+mn-ea"/>
                <a:cs typeface="+mn-cs"/>
              </a:rPr>
              <a:t>Addresses performance issues related to the cardinality estimation of an execution plan.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Segoe UI"/>
                <a:ea typeface="+mn-ea"/>
                <a:cs typeface="+mn-cs"/>
              </a:rPr>
              <a:t>These options can provide improved join type selection, row-calculations for Multi-Statement Table-Valued Functions, and memory allocation of row storage. </a:t>
            </a:r>
          </a:p>
        </p:txBody>
      </p:sp>
      <p:sp>
        <p:nvSpPr>
          <p:cNvPr id="8" name="Rectangle: Rounded Corners 7">
            <a:extLst>
              <a:ext uri="{FF2B5EF4-FFF2-40B4-BE49-F238E27FC236}">
                <a16:creationId xmlns:a16="http://schemas.microsoft.com/office/drawing/2014/main" id="{A7A3F34A-9694-4E8A-BBBC-AD0DF7F7F75C}"/>
              </a:ext>
            </a:extLst>
          </p:cNvPr>
          <p:cNvSpPr/>
          <p:nvPr/>
        </p:nvSpPr>
        <p:spPr>
          <a:xfrm>
            <a:off x="2645408" y="1143000"/>
            <a:ext cx="2141222" cy="1549140"/>
          </a:xfrm>
          <a:prstGeom prst="roundRect">
            <a:avLst/>
          </a:prstGeom>
          <a:noFill/>
          <a:ln>
            <a:solidFill>
              <a:srgbClr val="FF0000"/>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56697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Batch Mode Adaptive Joins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621663" y="962025"/>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60D4D33-4FF7-4EFB-B7FC-DB215D8C38A2}"/>
              </a:ext>
            </a:extLst>
          </p:cNvPr>
          <p:cNvSpPr txBox="1"/>
          <p:nvPr/>
        </p:nvSpPr>
        <p:spPr>
          <a:xfrm>
            <a:off x="7839075" y="1848356"/>
            <a:ext cx="4257675"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This feature enables the choice of either the Hash or the Nested Loop join type.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Decision is deferred until statement execution.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No need to use join hints in queries.</a:t>
            </a:r>
          </a:p>
        </p:txBody>
      </p:sp>
      <p:sp>
        <p:nvSpPr>
          <p:cNvPr id="8" name="Rectangle: Rounded Corners 7">
            <a:extLst>
              <a:ext uri="{FF2B5EF4-FFF2-40B4-BE49-F238E27FC236}">
                <a16:creationId xmlns:a16="http://schemas.microsoft.com/office/drawing/2014/main" id="{A7A3F34A-9694-4E8A-BBBC-AD0DF7F7F75C}"/>
              </a:ext>
            </a:extLst>
          </p:cNvPr>
          <p:cNvSpPr/>
          <p:nvPr/>
        </p:nvSpPr>
        <p:spPr>
          <a:xfrm>
            <a:off x="506728" y="2889909"/>
            <a:ext cx="2141222" cy="1549140"/>
          </a:xfrm>
          <a:prstGeom prst="roundRect">
            <a:avLst/>
          </a:prstGeom>
          <a:noFill/>
          <a:ln>
            <a:solidFill>
              <a:srgbClr val="FF0000"/>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24124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Batch Mode Adaptive Joins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898879" y="-170910"/>
          <a:ext cx="2023883" cy="16835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Group 14">
            <a:extLst>
              <a:ext uri="{FF2B5EF4-FFF2-40B4-BE49-F238E27FC236}">
                <a16:creationId xmlns:a16="http://schemas.microsoft.com/office/drawing/2014/main" id="{8DEF5E6A-D41B-A030-F566-BAE79FF9365C}"/>
              </a:ext>
            </a:extLst>
          </p:cNvPr>
          <p:cNvGrpSpPr/>
          <p:nvPr/>
        </p:nvGrpSpPr>
        <p:grpSpPr>
          <a:xfrm>
            <a:off x="1155271" y="1005499"/>
            <a:ext cx="8244911" cy="5277307"/>
            <a:chOff x="1155271" y="1005499"/>
            <a:chExt cx="8244911" cy="5277307"/>
          </a:xfrm>
        </p:grpSpPr>
        <p:pic>
          <p:nvPicPr>
            <p:cNvPr id="7" name="Picture 6">
              <a:extLst>
                <a:ext uri="{FF2B5EF4-FFF2-40B4-BE49-F238E27FC236}">
                  <a16:creationId xmlns:a16="http://schemas.microsoft.com/office/drawing/2014/main" id="{23F2863B-9D63-F55E-23CE-AED8DA5335D9}"/>
                </a:ext>
              </a:extLst>
            </p:cNvPr>
            <p:cNvPicPr>
              <a:picLocks noChangeAspect="1"/>
            </p:cNvPicPr>
            <p:nvPr/>
          </p:nvPicPr>
          <p:blipFill>
            <a:blip r:embed="rId8"/>
            <a:stretch>
              <a:fillRect/>
            </a:stretch>
          </p:blipFill>
          <p:spPr>
            <a:xfrm>
              <a:off x="3867583" y="1005499"/>
              <a:ext cx="5532599" cy="5277307"/>
            </a:xfrm>
            <a:prstGeom prst="rect">
              <a:avLst/>
            </a:prstGeom>
            <a:ln>
              <a:noFill/>
            </a:ln>
            <a:effectLst>
              <a:outerShdw blurRad="190500" algn="tl" rotWithShape="0">
                <a:srgbClr val="000000">
                  <a:alpha val="70000"/>
                </a:srgbClr>
              </a:outerShdw>
            </a:effectLst>
          </p:spPr>
        </p:pic>
        <p:grpSp>
          <p:nvGrpSpPr>
            <p:cNvPr id="14" name="Group 13">
              <a:extLst>
                <a:ext uri="{FF2B5EF4-FFF2-40B4-BE49-F238E27FC236}">
                  <a16:creationId xmlns:a16="http://schemas.microsoft.com/office/drawing/2014/main" id="{754356BB-9863-B1C9-B146-E0C08140FD3E}"/>
                </a:ext>
              </a:extLst>
            </p:cNvPr>
            <p:cNvGrpSpPr/>
            <p:nvPr/>
          </p:nvGrpSpPr>
          <p:grpSpPr>
            <a:xfrm>
              <a:off x="1155271" y="3215356"/>
              <a:ext cx="4971701" cy="2716020"/>
              <a:chOff x="1155271" y="3215356"/>
              <a:chExt cx="4971701" cy="2716020"/>
            </a:xfrm>
          </p:grpSpPr>
          <p:pic>
            <p:nvPicPr>
              <p:cNvPr id="9" name="Picture 8">
                <a:extLst>
                  <a:ext uri="{FF2B5EF4-FFF2-40B4-BE49-F238E27FC236}">
                    <a16:creationId xmlns:a16="http://schemas.microsoft.com/office/drawing/2014/main" id="{026A99C2-CB7E-0665-06AB-FC5E120DAD49}"/>
                  </a:ext>
                </a:extLst>
              </p:cNvPr>
              <p:cNvPicPr>
                <a:picLocks noChangeAspect="1"/>
              </p:cNvPicPr>
              <p:nvPr/>
            </p:nvPicPr>
            <p:blipFill>
              <a:blip r:embed="rId9"/>
              <a:stretch>
                <a:fillRect/>
              </a:stretch>
            </p:blipFill>
            <p:spPr>
              <a:xfrm>
                <a:off x="1186243" y="3215356"/>
                <a:ext cx="4940729" cy="2716020"/>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AC6F5321-9CB3-2FCC-43A9-D09828CFFB54}"/>
                  </a:ext>
                </a:extLst>
              </p:cNvPr>
              <p:cNvSpPr/>
              <p:nvPr/>
            </p:nvSpPr>
            <p:spPr bwMode="auto">
              <a:xfrm>
                <a:off x="1168311" y="4339942"/>
                <a:ext cx="4940729" cy="30051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33E4FF83-4458-1E81-558F-FA60B7DA3D53}"/>
                  </a:ext>
                </a:extLst>
              </p:cNvPr>
              <p:cNvSpPr/>
              <p:nvPr/>
            </p:nvSpPr>
            <p:spPr bwMode="auto">
              <a:xfrm>
                <a:off x="1155271" y="5464528"/>
                <a:ext cx="4940729" cy="30051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873341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Interleaved Execution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457200" y="981075"/>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60D4D33-4FF7-4EFB-B7FC-DB215D8C38A2}"/>
              </a:ext>
            </a:extLst>
          </p:cNvPr>
          <p:cNvSpPr txBox="1"/>
          <p:nvPr/>
        </p:nvSpPr>
        <p:spPr>
          <a:xfrm>
            <a:off x="7665087" y="1184535"/>
            <a:ext cx="4257675"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Previously, when a Multi-Statement Table-Valued Function was executed, it used a fixed row estimate of 100 rows.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Now execution is paused so a better cardinality estimate can be captured.  </a:t>
            </a:r>
          </a:p>
        </p:txBody>
      </p:sp>
      <p:sp>
        <p:nvSpPr>
          <p:cNvPr id="8" name="Rectangle: Rounded Corners 7">
            <a:extLst>
              <a:ext uri="{FF2B5EF4-FFF2-40B4-BE49-F238E27FC236}">
                <a16:creationId xmlns:a16="http://schemas.microsoft.com/office/drawing/2014/main" id="{A7A3F34A-9694-4E8A-BBBC-AD0DF7F7F75C}"/>
              </a:ext>
            </a:extLst>
          </p:cNvPr>
          <p:cNvSpPr/>
          <p:nvPr/>
        </p:nvSpPr>
        <p:spPr>
          <a:xfrm>
            <a:off x="2833370" y="2909025"/>
            <a:ext cx="2141222" cy="1549140"/>
          </a:xfrm>
          <a:prstGeom prst="roundRect">
            <a:avLst/>
          </a:prstGeom>
          <a:noFill/>
          <a:ln>
            <a:solidFill>
              <a:srgbClr val="FF0000"/>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554956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Interleaved Execution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704805" y="240712"/>
          <a:ext cx="1976812" cy="13050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C3F39735-A492-481E-9470-02F50C7A0414}"/>
              </a:ext>
            </a:extLst>
          </p:cNvPr>
          <p:cNvPicPr>
            <a:picLocks noChangeAspect="1"/>
          </p:cNvPicPr>
          <p:nvPr/>
        </p:nvPicPr>
        <p:blipFill rotWithShape="1">
          <a:blip r:embed="rId8"/>
          <a:srcRect t="11622"/>
          <a:stretch/>
        </p:blipFill>
        <p:spPr>
          <a:xfrm>
            <a:off x="406273" y="2640155"/>
            <a:ext cx="3276624" cy="3476654"/>
          </a:xfrm>
          <a:prstGeom prst="rect">
            <a:avLst/>
          </a:prstGeom>
        </p:spPr>
      </p:pic>
      <p:pic>
        <p:nvPicPr>
          <p:cNvPr id="4" name="Picture 3">
            <a:extLst>
              <a:ext uri="{FF2B5EF4-FFF2-40B4-BE49-F238E27FC236}">
                <a16:creationId xmlns:a16="http://schemas.microsoft.com/office/drawing/2014/main" id="{84FC4B13-51BF-4820-8FA4-85E573D4AF1E}"/>
              </a:ext>
            </a:extLst>
          </p:cNvPr>
          <p:cNvPicPr>
            <a:picLocks noChangeAspect="1"/>
          </p:cNvPicPr>
          <p:nvPr/>
        </p:nvPicPr>
        <p:blipFill>
          <a:blip r:embed="rId9"/>
          <a:stretch>
            <a:fillRect/>
          </a:stretch>
        </p:blipFill>
        <p:spPr>
          <a:xfrm>
            <a:off x="8311100" y="2640155"/>
            <a:ext cx="3371875" cy="3467125"/>
          </a:xfrm>
          <a:prstGeom prst="rect">
            <a:avLst/>
          </a:prstGeom>
        </p:spPr>
      </p:pic>
      <p:sp>
        <p:nvSpPr>
          <p:cNvPr id="11" name="TextBox 10">
            <a:extLst>
              <a:ext uri="{FF2B5EF4-FFF2-40B4-BE49-F238E27FC236}">
                <a16:creationId xmlns:a16="http://schemas.microsoft.com/office/drawing/2014/main" id="{6B7038DE-9175-41A3-A43E-40613102036B}"/>
              </a:ext>
            </a:extLst>
          </p:cNvPr>
          <p:cNvSpPr txBox="1"/>
          <p:nvPr/>
        </p:nvSpPr>
        <p:spPr>
          <a:xfrm>
            <a:off x="406273" y="2151934"/>
            <a:ext cx="3276624"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Compatibility Level 120/130</a:t>
            </a:r>
          </a:p>
        </p:txBody>
      </p:sp>
      <p:pic>
        <p:nvPicPr>
          <p:cNvPr id="13" name="Picture 12">
            <a:extLst>
              <a:ext uri="{FF2B5EF4-FFF2-40B4-BE49-F238E27FC236}">
                <a16:creationId xmlns:a16="http://schemas.microsoft.com/office/drawing/2014/main" id="{5417D934-3AF3-457E-9685-31493C2674B1}"/>
              </a:ext>
            </a:extLst>
          </p:cNvPr>
          <p:cNvPicPr>
            <a:picLocks noChangeAspect="1"/>
          </p:cNvPicPr>
          <p:nvPr/>
        </p:nvPicPr>
        <p:blipFill>
          <a:blip r:embed="rId10"/>
          <a:stretch>
            <a:fillRect/>
          </a:stretch>
        </p:blipFill>
        <p:spPr>
          <a:xfrm>
            <a:off x="4067464" y="1785925"/>
            <a:ext cx="3890991" cy="1643075"/>
          </a:xfrm>
          <a:prstGeom prst="rect">
            <a:avLst/>
          </a:prstGeom>
          <a:ln>
            <a:solidFill>
              <a:schemeClr val="tx2"/>
            </a:solidFill>
          </a:ln>
        </p:spPr>
      </p:pic>
      <p:sp>
        <p:nvSpPr>
          <p:cNvPr id="15" name="TextBox 14">
            <a:extLst>
              <a:ext uri="{FF2B5EF4-FFF2-40B4-BE49-F238E27FC236}">
                <a16:creationId xmlns:a16="http://schemas.microsoft.com/office/drawing/2014/main" id="{D0951406-78C6-4EE9-B67D-5E8CB5038F49}"/>
              </a:ext>
            </a:extLst>
          </p:cNvPr>
          <p:cNvSpPr txBox="1"/>
          <p:nvPr/>
        </p:nvSpPr>
        <p:spPr>
          <a:xfrm>
            <a:off x="8311100" y="2151934"/>
            <a:ext cx="3371875"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Compatibility Level 140 or higher</a:t>
            </a:r>
          </a:p>
        </p:txBody>
      </p:sp>
      <p:sp>
        <p:nvSpPr>
          <p:cNvPr id="17" name="Rectangle 16">
            <a:extLst>
              <a:ext uri="{FF2B5EF4-FFF2-40B4-BE49-F238E27FC236}">
                <a16:creationId xmlns:a16="http://schemas.microsoft.com/office/drawing/2014/main" id="{3574D9CA-14A7-41EA-8A2A-9DCC136D8600}"/>
              </a:ext>
            </a:extLst>
          </p:cNvPr>
          <p:cNvSpPr/>
          <p:nvPr/>
        </p:nvSpPr>
        <p:spPr bwMode="auto">
          <a:xfrm>
            <a:off x="377069" y="5105006"/>
            <a:ext cx="3335033" cy="25190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0F7D809B-C796-4B90-9370-C540CB6FA284}"/>
              </a:ext>
            </a:extLst>
          </p:cNvPr>
          <p:cNvSpPr/>
          <p:nvPr/>
        </p:nvSpPr>
        <p:spPr bwMode="auto">
          <a:xfrm>
            <a:off x="6764708" y="2609455"/>
            <a:ext cx="838200" cy="81954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A3B3EBDF-09F2-47AC-AC28-232FFA4089DF}"/>
              </a:ext>
            </a:extLst>
          </p:cNvPr>
          <p:cNvSpPr/>
          <p:nvPr/>
        </p:nvSpPr>
        <p:spPr bwMode="auto">
          <a:xfrm>
            <a:off x="379785" y="3640695"/>
            <a:ext cx="3335033" cy="25190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F52DB238-1482-46F1-9684-6F35FCD3A8D2}"/>
              </a:ext>
            </a:extLst>
          </p:cNvPr>
          <p:cNvSpPr/>
          <p:nvPr/>
        </p:nvSpPr>
        <p:spPr bwMode="auto">
          <a:xfrm>
            <a:off x="8346584" y="5092732"/>
            <a:ext cx="3335033" cy="25190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F8D91FD3-37C0-4F1D-9CC9-2462670ED229}"/>
              </a:ext>
            </a:extLst>
          </p:cNvPr>
          <p:cNvSpPr/>
          <p:nvPr/>
        </p:nvSpPr>
        <p:spPr bwMode="auto">
          <a:xfrm>
            <a:off x="8349300" y="3628421"/>
            <a:ext cx="3335033" cy="25190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D9BC5F9A-1F89-400F-96DA-871DE7474C18}"/>
              </a:ext>
            </a:extLst>
          </p:cNvPr>
          <p:cNvSpPr txBox="1"/>
          <p:nvPr/>
        </p:nvSpPr>
        <p:spPr>
          <a:xfrm>
            <a:off x="3956237" y="3610133"/>
            <a:ext cx="4203821" cy="2788456"/>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During optimization if SQL Server encounter a read-only multi-statement table-valued function (MSTVF), it will pause optimization, execute the applicable subtree, capture accurate cardinality estimates, and then resume optimization for downstream operations.</a:t>
            </a:r>
          </a:p>
        </p:txBody>
      </p:sp>
    </p:spTree>
    <p:extLst>
      <p:ext uri="{BB962C8B-B14F-4D97-AF65-F5344CB8AC3E}">
        <p14:creationId xmlns:p14="http://schemas.microsoft.com/office/powerpoint/2010/main" val="1236243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1465562" cy="1143000"/>
          </a:xfrm>
        </p:spPr>
        <p:txBody>
          <a:bodyPr/>
          <a:lstStyle/>
          <a:p>
            <a:r>
              <a:rPr lang="en-US" dirty="0"/>
              <a:t>Batch Mode Memory Grant Feedback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269238" y="1019175"/>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60D4D33-4FF7-4EFB-B7FC-DB215D8C38A2}"/>
              </a:ext>
            </a:extLst>
          </p:cNvPr>
          <p:cNvSpPr txBox="1"/>
          <p:nvPr/>
        </p:nvSpPr>
        <p:spPr>
          <a:xfrm>
            <a:off x="7555228" y="1547853"/>
            <a:ext cx="4445637" cy="40934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When compiling an execution plan, the query engine estimates how much memory is needed to store rows during join and sort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Too much memory allocation may impact performance of other operations. Not enough will cause a spill over to disk.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This feature recalculates memory on first execution and updates the cached plan.</a:t>
            </a:r>
          </a:p>
        </p:txBody>
      </p:sp>
      <p:sp>
        <p:nvSpPr>
          <p:cNvPr id="8" name="Rectangle: Rounded Corners 7">
            <a:extLst>
              <a:ext uri="{FF2B5EF4-FFF2-40B4-BE49-F238E27FC236}">
                <a16:creationId xmlns:a16="http://schemas.microsoft.com/office/drawing/2014/main" id="{A7A3F34A-9694-4E8A-BBBC-AD0DF7F7F75C}"/>
              </a:ext>
            </a:extLst>
          </p:cNvPr>
          <p:cNvSpPr/>
          <p:nvPr/>
        </p:nvSpPr>
        <p:spPr>
          <a:xfrm>
            <a:off x="5107303" y="2947059"/>
            <a:ext cx="2141222" cy="1549140"/>
          </a:xfrm>
          <a:prstGeom prst="roundRect">
            <a:avLst/>
          </a:prstGeom>
          <a:noFill/>
          <a:ln>
            <a:solidFill>
              <a:srgbClr val="FF0000"/>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6308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1465562" cy="1143000"/>
          </a:xfrm>
        </p:spPr>
        <p:txBody>
          <a:bodyPr/>
          <a:lstStyle/>
          <a:p>
            <a:r>
              <a:rPr lang="en-US" dirty="0"/>
              <a:t>Batch Mode Memory Grant Feedback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593714" y="2962257"/>
          <a:ext cx="2558173" cy="15455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5048739-6050-4DB0-B474-251984ABDB6A}"/>
              </a:ext>
            </a:extLst>
          </p:cNvPr>
          <p:cNvPicPr>
            <a:picLocks noChangeAspect="1"/>
          </p:cNvPicPr>
          <p:nvPr/>
        </p:nvPicPr>
        <p:blipFill>
          <a:blip r:embed="rId8"/>
          <a:stretch>
            <a:fillRect/>
          </a:stretch>
        </p:blipFill>
        <p:spPr>
          <a:xfrm>
            <a:off x="1313103" y="1856054"/>
            <a:ext cx="7713250" cy="1545566"/>
          </a:xfrm>
          <a:prstGeom prst="rect">
            <a:avLst/>
          </a:prstGeom>
          <a:ln>
            <a:noFill/>
          </a:ln>
          <a:effectLst>
            <a:outerShdw blurRad="190500" algn="tl" rotWithShape="0">
              <a:srgbClr val="000000">
                <a:alpha val="70000"/>
              </a:srgbClr>
            </a:outerShdw>
          </a:effectLst>
        </p:spPr>
      </p:pic>
      <p:sp>
        <p:nvSpPr>
          <p:cNvPr id="10" name="Rectangle 9">
            <a:extLst>
              <a:ext uri="{FF2B5EF4-FFF2-40B4-BE49-F238E27FC236}">
                <a16:creationId xmlns:a16="http://schemas.microsoft.com/office/drawing/2014/main" id="{4A73D1DD-BF87-4515-8397-33F27CC349E5}"/>
              </a:ext>
            </a:extLst>
          </p:cNvPr>
          <p:cNvSpPr/>
          <p:nvPr/>
        </p:nvSpPr>
        <p:spPr>
          <a:xfrm>
            <a:off x="1313103" y="1191416"/>
            <a:ext cx="5144714" cy="46922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rPr>
              <a:t>First Execution (Spills detected; feedback generated)</a:t>
            </a:r>
          </a:p>
        </p:txBody>
      </p:sp>
      <p:pic>
        <p:nvPicPr>
          <p:cNvPr id="11" name="Picture 10">
            <a:extLst>
              <a:ext uri="{FF2B5EF4-FFF2-40B4-BE49-F238E27FC236}">
                <a16:creationId xmlns:a16="http://schemas.microsoft.com/office/drawing/2014/main" id="{7AFEAC2F-B138-4122-A69E-3976E66703F1}"/>
              </a:ext>
            </a:extLst>
          </p:cNvPr>
          <p:cNvPicPr>
            <a:picLocks noChangeAspect="1"/>
          </p:cNvPicPr>
          <p:nvPr/>
        </p:nvPicPr>
        <p:blipFill>
          <a:blip r:embed="rId9"/>
          <a:stretch>
            <a:fillRect/>
          </a:stretch>
        </p:blipFill>
        <p:spPr>
          <a:xfrm>
            <a:off x="1313103" y="2539921"/>
            <a:ext cx="2187122" cy="1057110"/>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F8E37A77-0F39-4C25-9B84-EBC715B0252D}"/>
              </a:ext>
            </a:extLst>
          </p:cNvPr>
          <p:cNvPicPr>
            <a:picLocks noChangeAspect="1"/>
          </p:cNvPicPr>
          <p:nvPr/>
        </p:nvPicPr>
        <p:blipFill>
          <a:blip r:embed="rId10"/>
          <a:stretch>
            <a:fillRect/>
          </a:stretch>
        </p:blipFill>
        <p:spPr>
          <a:xfrm>
            <a:off x="1319199" y="4375593"/>
            <a:ext cx="7727831" cy="1479953"/>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8D2B87E5-962F-47F1-B5E0-0CD2D25A9C98}"/>
              </a:ext>
            </a:extLst>
          </p:cNvPr>
          <p:cNvPicPr>
            <a:picLocks noChangeAspect="1"/>
          </p:cNvPicPr>
          <p:nvPr/>
        </p:nvPicPr>
        <p:blipFill>
          <a:blip r:embed="rId11"/>
          <a:stretch>
            <a:fillRect/>
          </a:stretch>
        </p:blipFill>
        <p:spPr>
          <a:xfrm>
            <a:off x="1319199" y="5084737"/>
            <a:ext cx="2208994" cy="976915"/>
          </a:xfrm>
          <a:prstGeom prst="rect">
            <a:avLst/>
          </a:prstGeom>
          <a:ln>
            <a:noFill/>
          </a:ln>
          <a:effectLst>
            <a:outerShdw blurRad="190500" algn="tl" rotWithShape="0">
              <a:srgbClr val="000000">
                <a:alpha val="70000"/>
              </a:srgbClr>
            </a:outerShdw>
          </a:effectLst>
        </p:spPr>
      </p:pic>
      <p:sp>
        <p:nvSpPr>
          <p:cNvPr id="14" name="Rectangle 13">
            <a:extLst>
              <a:ext uri="{FF2B5EF4-FFF2-40B4-BE49-F238E27FC236}">
                <a16:creationId xmlns:a16="http://schemas.microsoft.com/office/drawing/2014/main" id="{41875811-7517-42C0-B2D0-E63073BD775F}"/>
              </a:ext>
            </a:extLst>
          </p:cNvPr>
          <p:cNvSpPr/>
          <p:nvPr/>
        </p:nvSpPr>
        <p:spPr bwMode="auto">
          <a:xfrm>
            <a:off x="2423696" y="1690643"/>
            <a:ext cx="2007794" cy="84927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F7293E5D-1366-4C68-8CFA-258550F2B4CC}"/>
              </a:ext>
            </a:extLst>
          </p:cNvPr>
          <p:cNvSpPr/>
          <p:nvPr/>
        </p:nvSpPr>
        <p:spPr>
          <a:xfrm>
            <a:off x="1319199" y="3822530"/>
            <a:ext cx="5144714" cy="46922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rPr>
              <a:t>Second Execution (Memory grant adjusted)</a:t>
            </a:r>
          </a:p>
        </p:txBody>
      </p:sp>
    </p:spTree>
    <p:extLst>
      <p:ext uri="{BB962C8B-B14F-4D97-AF65-F5344CB8AC3E}">
        <p14:creationId xmlns:p14="http://schemas.microsoft.com/office/powerpoint/2010/main" val="3753584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Row Mode Memory Grant Feedback (2019)</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342899" y="876300"/>
          <a:ext cx="7828281"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B2A36384-BD4B-42B3-A7F1-92DE18851E01}"/>
              </a:ext>
            </a:extLst>
          </p:cNvPr>
          <p:cNvSpPr/>
          <p:nvPr/>
        </p:nvSpPr>
        <p:spPr>
          <a:xfrm>
            <a:off x="6196807" y="4559857"/>
            <a:ext cx="2067084" cy="1504358"/>
          </a:xfrm>
          <a:prstGeom prst="roundRect">
            <a:avLst/>
          </a:prstGeom>
          <a:noFill/>
          <a:ln>
            <a:solidFill>
              <a:srgbClr val="FF0000"/>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713AB702-27D3-464D-A86F-C85BBA841A27}"/>
              </a:ext>
            </a:extLst>
          </p:cNvPr>
          <p:cNvSpPr txBox="1"/>
          <p:nvPr/>
        </p:nvSpPr>
        <p:spPr>
          <a:xfrm>
            <a:off x="7622539" y="1692375"/>
            <a:ext cx="447421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Row Mode is just like Batch Mode, but different.</a:t>
            </a:r>
          </a:p>
        </p:txBody>
      </p:sp>
    </p:spTree>
    <p:extLst>
      <p:ext uri="{BB962C8B-B14F-4D97-AF65-F5344CB8AC3E}">
        <p14:creationId xmlns:p14="http://schemas.microsoft.com/office/powerpoint/2010/main" val="1428911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23A58-974E-4E67-9335-51331FA1F0C7}"/>
              </a:ext>
            </a:extLst>
          </p:cNvPr>
          <p:cNvSpPr>
            <a:spLocks noGrp="1"/>
          </p:cNvSpPr>
          <p:nvPr>
            <p:ph type="title"/>
          </p:nvPr>
        </p:nvSpPr>
        <p:spPr>
          <a:xfrm>
            <a:off x="655638" y="320040"/>
            <a:ext cx="10880725" cy="461665"/>
          </a:xfrm>
        </p:spPr>
        <p:txBody>
          <a:bodyPr/>
          <a:lstStyle/>
          <a:p>
            <a:r>
              <a:rPr lang="en-US" dirty="0"/>
              <a:t>Execute </a:t>
            </a:r>
            <a:r>
              <a:rPr lang="en-US" dirty="0" err="1"/>
              <a:t>DiskSpd</a:t>
            </a:r>
            <a:r>
              <a:rPr lang="en-US" dirty="0"/>
              <a:t> and review the reports</a:t>
            </a:r>
          </a:p>
        </p:txBody>
      </p:sp>
      <p:sp>
        <p:nvSpPr>
          <p:cNvPr id="3" name="Text Placeholder 2">
            <a:extLst>
              <a:ext uri="{FF2B5EF4-FFF2-40B4-BE49-F238E27FC236}">
                <a16:creationId xmlns:a16="http://schemas.microsoft.com/office/drawing/2014/main" id="{17333EAB-719F-42A3-B56F-19DB8F79F075}"/>
              </a:ext>
            </a:extLst>
          </p:cNvPr>
          <p:cNvSpPr>
            <a:spLocks noGrp="1"/>
          </p:cNvSpPr>
          <p:nvPr>
            <p:ph type="body" sz="quarter" idx="12"/>
          </p:nvPr>
        </p:nvSpPr>
        <p:spPr>
          <a:xfrm>
            <a:off x="655639" y="1436688"/>
            <a:ext cx="5574474" cy="4832349"/>
          </a:xfrm>
        </p:spPr>
        <p:txBody>
          <a:bodyPr/>
          <a:lstStyle/>
          <a:p>
            <a:r>
              <a:rPr lang="en-US" dirty="0"/>
              <a:t>Review the input parameters for a given command line</a:t>
            </a:r>
          </a:p>
          <a:p>
            <a:endParaRPr lang="en-US" dirty="0"/>
          </a:p>
          <a:p>
            <a:r>
              <a:rPr lang="en-US" dirty="0"/>
              <a:t>diskspd.exe -c50G -d20 -r -w80 -t4 -o1 -b64K -</a:t>
            </a:r>
            <a:r>
              <a:rPr lang="en-US" dirty="0" err="1"/>
              <a:t>Sh</a:t>
            </a:r>
            <a:r>
              <a:rPr lang="en-US" dirty="0"/>
              <a:t> -L F:\testfile.dat</a:t>
            </a:r>
          </a:p>
          <a:p>
            <a:pPr marL="0" indent="0">
              <a:buNone/>
            </a:pPr>
            <a:endParaRPr lang="en-US" dirty="0"/>
          </a:p>
        </p:txBody>
      </p:sp>
      <p:sp>
        <p:nvSpPr>
          <p:cNvPr id="4" name="Text Placeholder 3">
            <a:extLst>
              <a:ext uri="{FF2B5EF4-FFF2-40B4-BE49-F238E27FC236}">
                <a16:creationId xmlns:a16="http://schemas.microsoft.com/office/drawing/2014/main" id="{5A2C45AE-DEF5-4FD3-9BB7-EA4CA91308B7}"/>
              </a:ext>
            </a:extLst>
          </p:cNvPr>
          <p:cNvSpPr>
            <a:spLocks noGrp="1"/>
          </p:cNvSpPr>
          <p:nvPr>
            <p:ph type="body" sz="quarter" idx="11"/>
          </p:nvPr>
        </p:nvSpPr>
        <p:spPr/>
        <p:txBody>
          <a:bodyPr/>
          <a:lstStyle/>
          <a:p>
            <a:endParaRPr lang="en-US"/>
          </a:p>
        </p:txBody>
      </p:sp>
      <p:cxnSp>
        <p:nvCxnSpPr>
          <p:cNvPr id="6" name="Connector: Elbow 5">
            <a:extLst>
              <a:ext uri="{FF2B5EF4-FFF2-40B4-BE49-F238E27FC236}">
                <a16:creationId xmlns:a16="http://schemas.microsoft.com/office/drawing/2014/main" id="{B56E23F7-A2E0-4771-8B23-CFF305210F4F}"/>
              </a:ext>
            </a:extLst>
          </p:cNvPr>
          <p:cNvCxnSpPr>
            <a:cxnSpLocks/>
          </p:cNvCxnSpPr>
          <p:nvPr/>
        </p:nvCxnSpPr>
        <p:spPr>
          <a:xfrm>
            <a:off x="3583046" y="3544872"/>
            <a:ext cx="2910681" cy="873779"/>
          </a:xfrm>
          <a:prstGeom prst="bentConnector3">
            <a:avLst>
              <a:gd name="adj1" fmla="val -177"/>
            </a:avLst>
          </a:prstGeom>
          <a:noFill/>
          <a:ln w="28575" cap="flat" cmpd="sng" algn="ctr">
            <a:solidFill>
              <a:srgbClr val="D83B01"/>
            </a:solidFill>
            <a:prstDash val="solid"/>
            <a:miter lim="800000"/>
            <a:headEnd type="none" w="lg" len="med"/>
            <a:tailEnd type="triangle"/>
          </a:ln>
          <a:effectLst/>
        </p:spPr>
      </p:cxnSp>
      <p:pic>
        <p:nvPicPr>
          <p:cNvPr id="8" name="Picture 7">
            <a:extLst>
              <a:ext uri="{FF2B5EF4-FFF2-40B4-BE49-F238E27FC236}">
                <a16:creationId xmlns:a16="http://schemas.microsoft.com/office/drawing/2014/main" id="{33468F4C-6331-4F0F-996E-A91A7BA6F54B}"/>
              </a:ext>
            </a:extLst>
          </p:cNvPr>
          <p:cNvPicPr>
            <a:picLocks noChangeAspect="1"/>
          </p:cNvPicPr>
          <p:nvPr/>
        </p:nvPicPr>
        <p:blipFill>
          <a:blip r:embed="rId3"/>
          <a:stretch>
            <a:fillRect/>
          </a:stretch>
        </p:blipFill>
        <p:spPr>
          <a:xfrm>
            <a:off x="6493727" y="1436687"/>
            <a:ext cx="5042635" cy="4216371"/>
          </a:xfrm>
          <a:prstGeom prst="rect">
            <a:avLst/>
          </a:prstGeom>
          <a:noFill/>
        </p:spPr>
      </p:pic>
    </p:spTree>
    <p:extLst>
      <p:ext uri="{BB962C8B-B14F-4D97-AF65-F5344CB8AC3E}">
        <p14:creationId xmlns:p14="http://schemas.microsoft.com/office/powerpoint/2010/main" val="24131250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Row Mode Memory Grant Feedback (2019)</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8895426" y="2553361"/>
          <a:ext cx="2915599" cy="17781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E4D39F86-2766-4057-8530-8BA40173F2D4}"/>
              </a:ext>
            </a:extLst>
          </p:cNvPr>
          <p:cNvPicPr>
            <a:picLocks noChangeAspect="1"/>
          </p:cNvPicPr>
          <p:nvPr/>
        </p:nvPicPr>
        <p:blipFill>
          <a:blip r:embed="rId8"/>
          <a:stretch>
            <a:fillRect/>
          </a:stretch>
        </p:blipFill>
        <p:spPr>
          <a:xfrm>
            <a:off x="2664470" y="2032378"/>
            <a:ext cx="5245534" cy="2820090"/>
          </a:xfrm>
          <a:prstGeom prst="rect">
            <a:avLst/>
          </a:prstGeom>
          <a:ln>
            <a:noFill/>
          </a:ln>
          <a:effectLst>
            <a:outerShdw blurRad="190500" algn="tl" rotWithShape="0">
              <a:srgbClr val="000000">
                <a:alpha val="70000"/>
              </a:srgbClr>
            </a:outerShdw>
          </a:effectLst>
        </p:spPr>
      </p:pic>
      <p:sp>
        <p:nvSpPr>
          <p:cNvPr id="8" name="Content Placeholder 9">
            <a:extLst>
              <a:ext uri="{FF2B5EF4-FFF2-40B4-BE49-F238E27FC236}">
                <a16:creationId xmlns:a16="http://schemas.microsoft.com/office/drawing/2014/main" id="{776D5D40-AF67-42B7-82DA-71A3B852E038}"/>
              </a:ext>
            </a:extLst>
          </p:cNvPr>
          <p:cNvSpPr txBox="1">
            <a:spLocks/>
          </p:cNvSpPr>
          <p:nvPr/>
        </p:nvSpPr>
        <p:spPr>
          <a:xfrm>
            <a:off x="300036" y="1002092"/>
            <a:ext cx="10911204" cy="1030286"/>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rgbClr val="404040"/>
                </a:solidFill>
                <a:effectLst/>
                <a:uLnTx/>
                <a:uFillTx/>
                <a:latin typeface="Segoe UI"/>
                <a:ea typeface="+mn-ea"/>
                <a:cs typeface="+mn-cs"/>
              </a:rPr>
              <a:t>Expands on the batch mode memory grant feedback feature by also adjusting memory grant sizes for row mode operators.</a:t>
            </a:r>
          </a:p>
          <a:p>
            <a:pPr marL="0" marR="0" lvl="0" indent="0" algn="l" defTabSz="914225"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14225"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6C5F9812-21C7-4ED6-9B8B-A1E8077B1172}"/>
              </a:ext>
            </a:extLst>
          </p:cNvPr>
          <p:cNvSpPr/>
          <p:nvPr/>
        </p:nvSpPr>
        <p:spPr>
          <a:xfrm>
            <a:off x="397049" y="5154255"/>
            <a:ext cx="1119718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Two new query plan attributes will be shown for actual post-execution plans. </a:t>
            </a:r>
          </a:p>
        </p:txBody>
      </p:sp>
    </p:spTree>
    <p:extLst>
      <p:ext uri="{BB962C8B-B14F-4D97-AF65-F5344CB8AC3E}">
        <p14:creationId xmlns:p14="http://schemas.microsoft.com/office/powerpoint/2010/main" val="3304664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Feedback Persistence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342899" y="876300"/>
          <a:ext cx="11427760"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B2A36384-BD4B-42B3-A7F1-92DE18851E01}"/>
              </a:ext>
            </a:extLst>
          </p:cNvPr>
          <p:cNvSpPr/>
          <p:nvPr/>
        </p:nvSpPr>
        <p:spPr>
          <a:xfrm>
            <a:off x="7441660" y="4581728"/>
            <a:ext cx="2013625" cy="1399972"/>
          </a:xfrm>
          <a:prstGeom prst="roundRect">
            <a:avLst/>
          </a:prstGeom>
          <a:noFill/>
          <a:ln>
            <a:solidFill>
              <a:srgbClr val="FF0000"/>
            </a:solidFill>
          </a:ln>
          <a:effectLst>
            <a:glow rad="228600">
              <a:srgbClr val="D59D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76236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Feedback Persistence and Percentile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123259" y="854052"/>
          <a:ext cx="2675164" cy="1590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C8C8BAC-F839-42D1-B539-F3EBB3C5106C}"/>
              </a:ext>
            </a:extLst>
          </p:cNvPr>
          <p:cNvGraphicFramePr/>
          <p:nvPr/>
        </p:nvGraphicFramePr>
        <p:xfrm>
          <a:off x="9364589" y="1086738"/>
          <a:ext cx="2558173" cy="1545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4" name="Diagram 33">
            <a:extLst>
              <a:ext uri="{FF2B5EF4-FFF2-40B4-BE49-F238E27FC236}">
                <a16:creationId xmlns:a16="http://schemas.microsoft.com/office/drawing/2014/main" id="{BB3BA141-CF57-4CDD-90AC-626287F66BB9}"/>
              </a:ext>
            </a:extLst>
          </p:cNvPr>
          <p:cNvGraphicFramePr/>
          <p:nvPr/>
        </p:nvGraphicFramePr>
        <p:xfrm>
          <a:off x="523763" y="854052"/>
          <a:ext cx="11144474" cy="538459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981935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Feedback Persistence and Percentile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123259" y="854052"/>
          <a:ext cx="2675164" cy="1590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C8C8BAC-F839-42D1-B539-F3EBB3C5106C}"/>
              </a:ext>
            </a:extLst>
          </p:cNvPr>
          <p:cNvGraphicFramePr/>
          <p:nvPr/>
        </p:nvGraphicFramePr>
        <p:xfrm>
          <a:off x="9364589" y="1086738"/>
          <a:ext cx="2558173" cy="1545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Picture 2" descr="Chart, line chart&#10;&#10;Description automatically generated">
            <a:extLst>
              <a:ext uri="{FF2B5EF4-FFF2-40B4-BE49-F238E27FC236}">
                <a16:creationId xmlns:a16="http://schemas.microsoft.com/office/drawing/2014/main" id="{607DD73E-E5A8-B861-475A-721584C13CB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8654" y="956733"/>
            <a:ext cx="7029628" cy="3566351"/>
          </a:xfrm>
          <a:prstGeom prst="rect">
            <a:avLst/>
          </a:prstGeom>
          <a:ln>
            <a:noFill/>
          </a:ln>
          <a:effectLst>
            <a:outerShdw blurRad="190500" algn="tl" rotWithShape="0">
              <a:srgbClr val="000000">
                <a:alpha val="70000"/>
              </a:srgbClr>
            </a:outerShdw>
          </a:effectLst>
        </p:spPr>
      </p:pic>
      <p:pic>
        <p:nvPicPr>
          <p:cNvPr id="7" name="Picture 2" descr="Chart, line chart&#10;&#10;Description automatically generated">
            <a:extLst>
              <a:ext uri="{FF2B5EF4-FFF2-40B4-BE49-F238E27FC236}">
                <a16:creationId xmlns:a16="http://schemas.microsoft.com/office/drawing/2014/main" id="{A8A61DCF-DB58-ADF9-1D34-3E1AEE6C21D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80330" y="2763756"/>
            <a:ext cx="7544179" cy="344604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5820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Cardinality Estimator Feedback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342899" y="876300"/>
          <a:ext cx="11427760"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7C1F3D8D-9E92-4DE6-2E48-30F503C13893}"/>
              </a:ext>
            </a:extLst>
          </p:cNvPr>
          <p:cNvSpPr/>
          <p:nvPr/>
        </p:nvSpPr>
        <p:spPr>
          <a:xfrm>
            <a:off x="7435175" y="2878768"/>
            <a:ext cx="2013625" cy="1399972"/>
          </a:xfrm>
          <a:prstGeom prst="roundRect">
            <a:avLst/>
          </a:prstGeom>
          <a:noFill/>
          <a:ln>
            <a:solidFill>
              <a:srgbClr val="FF0000"/>
            </a:solidFill>
          </a:ln>
          <a:effectLst>
            <a:glow rad="228600">
              <a:srgbClr val="D59D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70336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Cardinality Estimator Feedback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123259" y="854052"/>
          <a:ext cx="2675164" cy="1590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C8C8BAC-F839-42D1-B539-F3EBB3C5106C}"/>
              </a:ext>
            </a:extLst>
          </p:cNvPr>
          <p:cNvGraphicFramePr/>
          <p:nvPr/>
        </p:nvGraphicFramePr>
        <p:xfrm>
          <a:off x="9364589" y="1086738"/>
          <a:ext cx="2558173" cy="1545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4" name="Diagram 33">
            <a:extLst>
              <a:ext uri="{FF2B5EF4-FFF2-40B4-BE49-F238E27FC236}">
                <a16:creationId xmlns:a16="http://schemas.microsoft.com/office/drawing/2014/main" id="{BB3BA141-CF57-4CDD-90AC-626287F66BB9}"/>
              </a:ext>
            </a:extLst>
          </p:cNvPr>
          <p:cNvGraphicFramePr/>
          <p:nvPr/>
        </p:nvGraphicFramePr>
        <p:xfrm>
          <a:off x="523763" y="699248"/>
          <a:ext cx="11144474" cy="571051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084960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Degree of Parallelism Feedback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342899" y="876300"/>
          <a:ext cx="11427760"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Rounded Corners 5">
            <a:extLst>
              <a:ext uri="{FF2B5EF4-FFF2-40B4-BE49-F238E27FC236}">
                <a16:creationId xmlns:a16="http://schemas.microsoft.com/office/drawing/2014/main" id="{161D47A0-FBF5-5DDF-0ADD-7D8304077167}"/>
              </a:ext>
            </a:extLst>
          </p:cNvPr>
          <p:cNvSpPr/>
          <p:nvPr/>
        </p:nvSpPr>
        <p:spPr>
          <a:xfrm>
            <a:off x="9830695" y="2878768"/>
            <a:ext cx="2013625" cy="1399972"/>
          </a:xfrm>
          <a:prstGeom prst="roundRect">
            <a:avLst/>
          </a:prstGeom>
          <a:noFill/>
          <a:ln>
            <a:solidFill>
              <a:srgbClr val="FF0000"/>
            </a:solidFill>
          </a:ln>
          <a:effectLst>
            <a:glow rad="228600">
              <a:srgbClr val="D59D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37087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Degree of Parallelism Feedback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123259" y="854052"/>
          <a:ext cx="2675164" cy="1590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C8C8BAC-F839-42D1-B539-F3EBB3C5106C}"/>
              </a:ext>
            </a:extLst>
          </p:cNvPr>
          <p:cNvGraphicFramePr/>
          <p:nvPr/>
        </p:nvGraphicFramePr>
        <p:xfrm>
          <a:off x="9364589" y="1086738"/>
          <a:ext cx="2558173" cy="1545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4" name="Diagram 33">
            <a:extLst>
              <a:ext uri="{FF2B5EF4-FFF2-40B4-BE49-F238E27FC236}">
                <a16:creationId xmlns:a16="http://schemas.microsoft.com/office/drawing/2014/main" id="{BB3BA141-CF57-4CDD-90AC-626287F66BB9}"/>
              </a:ext>
            </a:extLst>
          </p:cNvPr>
          <p:cNvGraphicFramePr/>
          <p:nvPr/>
        </p:nvGraphicFramePr>
        <p:xfrm>
          <a:off x="523763" y="699248"/>
          <a:ext cx="11144474" cy="571051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232376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802BB09C-73A1-3A74-237E-774F98C24081}"/>
              </a:ext>
            </a:extLst>
          </p:cNvPr>
          <p:cNvGraphicFramePr/>
          <p:nvPr/>
        </p:nvGraphicFramePr>
        <p:xfrm>
          <a:off x="134619" y="-206188"/>
          <a:ext cx="11922762" cy="7064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0972800" cy="474041"/>
          </a:xfrm>
        </p:spPr>
        <p:txBody>
          <a:bodyPr/>
          <a:lstStyle/>
          <a:p>
            <a:r>
              <a:rPr lang="en-US" sz="3200" dirty="0"/>
              <a:t>Intelligent Query Processing (2022)</a:t>
            </a:r>
          </a:p>
        </p:txBody>
      </p:sp>
      <p:sp>
        <p:nvSpPr>
          <p:cNvPr id="4" name="Rectangle: Rounded Corners 3">
            <a:extLst>
              <a:ext uri="{FF2B5EF4-FFF2-40B4-BE49-F238E27FC236}">
                <a16:creationId xmlns:a16="http://schemas.microsoft.com/office/drawing/2014/main" id="{5C33F813-B821-8738-1C54-C07BA8626E20}"/>
              </a:ext>
            </a:extLst>
          </p:cNvPr>
          <p:cNvSpPr/>
          <p:nvPr/>
        </p:nvSpPr>
        <p:spPr>
          <a:xfrm>
            <a:off x="7331488" y="5885236"/>
            <a:ext cx="1412842" cy="479426"/>
          </a:xfrm>
          <a:prstGeom prst="roundRect">
            <a:avLst/>
          </a:prstGeom>
          <a:solidFill>
            <a:srgbClr val="0067B8"/>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940BFE80-5C81-5812-6DB5-0A2B660092C2}"/>
              </a:ext>
            </a:extLst>
          </p:cNvPr>
          <p:cNvSpPr txBox="1"/>
          <p:nvPr/>
        </p:nvSpPr>
        <p:spPr>
          <a:xfrm>
            <a:off x="7166690" y="5944622"/>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2017</a:t>
            </a:r>
          </a:p>
        </p:txBody>
      </p:sp>
      <p:sp>
        <p:nvSpPr>
          <p:cNvPr id="20" name="TextBox 19">
            <a:extLst>
              <a:ext uri="{FF2B5EF4-FFF2-40B4-BE49-F238E27FC236}">
                <a16:creationId xmlns:a16="http://schemas.microsoft.com/office/drawing/2014/main" id="{79A62EE3-7277-280C-19FA-2D48486A2094}"/>
              </a:ext>
            </a:extLst>
          </p:cNvPr>
          <p:cNvSpPr txBox="1"/>
          <p:nvPr/>
        </p:nvSpPr>
        <p:spPr>
          <a:xfrm>
            <a:off x="8568768" y="5221662"/>
            <a:ext cx="2409825" cy="4939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6FAD4932-B5EA-DA60-B3A9-69292F5B14AD}"/>
              </a:ext>
            </a:extLst>
          </p:cNvPr>
          <p:cNvSpPr/>
          <p:nvPr/>
        </p:nvSpPr>
        <p:spPr>
          <a:xfrm>
            <a:off x="7331488" y="5341409"/>
            <a:ext cx="4507272" cy="398195"/>
          </a:xfrm>
          <a:prstGeom prst="roundRect">
            <a:avLst/>
          </a:prstGeom>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SQL Database</a:t>
            </a:r>
          </a:p>
        </p:txBody>
      </p:sp>
      <p:sp>
        <p:nvSpPr>
          <p:cNvPr id="26" name="Rectangle: Rounded Corners 25">
            <a:extLst>
              <a:ext uri="{FF2B5EF4-FFF2-40B4-BE49-F238E27FC236}">
                <a16:creationId xmlns:a16="http://schemas.microsoft.com/office/drawing/2014/main" id="{2F65726C-97E2-ABE3-B671-36903AD16D02}"/>
              </a:ext>
            </a:extLst>
          </p:cNvPr>
          <p:cNvSpPr/>
          <p:nvPr/>
        </p:nvSpPr>
        <p:spPr>
          <a:xfrm>
            <a:off x="8866132" y="5885236"/>
            <a:ext cx="1412842" cy="479426"/>
          </a:xfrm>
          <a:prstGeom prst="roundRect">
            <a:avLst/>
          </a:prstGeom>
          <a:solidFill>
            <a:schemeClr val="accent6">
              <a:lumMod val="90000"/>
              <a:lumOff val="1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77088EEC-C3A9-CE29-025D-FEBDD1FF820A}"/>
              </a:ext>
            </a:extLst>
          </p:cNvPr>
          <p:cNvSpPr txBox="1"/>
          <p:nvPr/>
        </p:nvSpPr>
        <p:spPr>
          <a:xfrm>
            <a:off x="8701334" y="5943913"/>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2019</a:t>
            </a:r>
          </a:p>
        </p:txBody>
      </p:sp>
      <p:sp>
        <p:nvSpPr>
          <p:cNvPr id="28" name="Rectangle: Rounded Corners 27">
            <a:extLst>
              <a:ext uri="{FF2B5EF4-FFF2-40B4-BE49-F238E27FC236}">
                <a16:creationId xmlns:a16="http://schemas.microsoft.com/office/drawing/2014/main" id="{DF4E77BC-28EC-7AE1-C49E-789136D0D657}"/>
              </a:ext>
            </a:extLst>
          </p:cNvPr>
          <p:cNvSpPr/>
          <p:nvPr/>
        </p:nvSpPr>
        <p:spPr>
          <a:xfrm>
            <a:off x="10425918" y="5885236"/>
            <a:ext cx="1412842" cy="479426"/>
          </a:xfrm>
          <a:prstGeom prst="roundRect">
            <a:avLst/>
          </a:prstGeom>
          <a:solidFill>
            <a:srgbClr val="8661C5"/>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843B6F55-A55E-0234-5628-BF891AB2A877}"/>
              </a:ext>
            </a:extLst>
          </p:cNvPr>
          <p:cNvSpPr txBox="1"/>
          <p:nvPr/>
        </p:nvSpPr>
        <p:spPr>
          <a:xfrm>
            <a:off x="10263919" y="5934553"/>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2022</a:t>
            </a:r>
          </a:p>
        </p:txBody>
      </p:sp>
      <p:sp>
        <p:nvSpPr>
          <p:cNvPr id="3" name="TextBox 2">
            <a:extLst>
              <a:ext uri="{FF2B5EF4-FFF2-40B4-BE49-F238E27FC236}">
                <a16:creationId xmlns:a16="http://schemas.microsoft.com/office/drawing/2014/main" id="{F011AF54-7195-DD23-30C5-4AA450656D19}"/>
              </a:ext>
            </a:extLst>
          </p:cNvPr>
          <p:cNvSpPr txBox="1"/>
          <p:nvPr/>
        </p:nvSpPr>
        <p:spPr>
          <a:xfrm>
            <a:off x="362765" y="5971274"/>
            <a:ext cx="27978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hlinkClick r:id="rId8">
                  <a:extLst>
                    <a:ext uri="{A12FA001-AC4F-418D-AE19-62706E023703}">
                      <ahyp:hlinkClr xmlns:ahyp="http://schemas.microsoft.com/office/drawing/2018/hyperlinkcolor" val="tx"/>
                    </a:ext>
                  </a:extLst>
                </a:hlinkClick>
              </a:rPr>
              <a:t>http://aka.ms/IQP</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26725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0972800" cy="461665"/>
          </a:xfrm>
        </p:spPr>
        <p:txBody>
          <a:bodyPr/>
          <a:lstStyle/>
          <a:p>
            <a:r>
              <a:rPr lang="en-US" sz="3200" dirty="0"/>
              <a:t>Intelligent Query Processing (2019 Features)</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97155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024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70512-DC05-4AD4-B6D8-6D5B130CE4D4}"/>
              </a:ext>
            </a:extLst>
          </p:cNvPr>
          <p:cNvSpPr>
            <a:spLocks noGrp="1"/>
          </p:cNvSpPr>
          <p:nvPr>
            <p:ph type="title"/>
          </p:nvPr>
        </p:nvSpPr>
        <p:spPr/>
        <p:txBody>
          <a:bodyPr/>
          <a:lstStyle/>
          <a:p>
            <a:r>
              <a:rPr lang="en-US" dirty="0"/>
              <a:t>Execute </a:t>
            </a:r>
            <a:r>
              <a:rPr lang="en-US" dirty="0" err="1"/>
              <a:t>DiskSpd</a:t>
            </a:r>
            <a:r>
              <a:rPr lang="en-US" dirty="0"/>
              <a:t> and review the reports</a:t>
            </a:r>
          </a:p>
        </p:txBody>
      </p:sp>
      <p:sp>
        <p:nvSpPr>
          <p:cNvPr id="3" name="Text Placeholder 2">
            <a:extLst>
              <a:ext uri="{FF2B5EF4-FFF2-40B4-BE49-F238E27FC236}">
                <a16:creationId xmlns:a16="http://schemas.microsoft.com/office/drawing/2014/main" id="{F7760D57-2558-4508-9BBF-1BB35121F504}"/>
              </a:ext>
            </a:extLst>
          </p:cNvPr>
          <p:cNvSpPr>
            <a:spLocks noGrp="1"/>
          </p:cNvSpPr>
          <p:nvPr>
            <p:ph type="body" sz="quarter" idx="12"/>
          </p:nvPr>
        </p:nvSpPr>
        <p:spPr>
          <a:xfrm>
            <a:off x="655639" y="1436688"/>
            <a:ext cx="4184586" cy="4832349"/>
          </a:xfrm>
        </p:spPr>
        <p:txBody>
          <a:bodyPr/>
          <a:lstStyle/>
          <a:p>
            <a:r>
              <a:rPr lang="en-US" dirty="0"/>
              <a:t>The first section show the CPU usage</a:t>
            </a:r>
          </a:p>
          <a:p>
            <a:endParaRPr lang="en-US" dirty="0"/>
          </a:p>
          <a:p>
            <a:r>
              <a:rPr lang="en-US" dirty="0"/>
              <a:t>The second section show the IO usage, total, per reads and writes.</a:t>
            </a:r>
          </a:p>
          <a:p>
            <a:pPr lvl="1"/>
            <a:r>
              <a:rPr lang="en-US" dirty="0"/>
              <a:t>Example during the time frame of 20 seconds the subsystem completes 12,413 IOPS, 39.79 MB/sec of average throughput and 6.442 milliseconds of average latency</a:t>
            </a:r>
          </a:p>
        </p:txBody>
      </p:sp>
      <p:sp>
        <p:nvSpPr>
          <p:cNvPr id="4" name="Text Placeholder 3">
            <a:extLst>
              <a:ext uri="{FF2B5EF4-FFF2-40B4-BE49-F238E27FC236}">
                <a16:creationId xmlns:a16="http://schemas.microsoft.com/office/drawing/2014/main" id="{EF73426F-F64E-41C5-80AE-4F020DEC45C5}"/>
              </a:ext>
            </a:extLst>
          </p:cNvPr>
          <p:cNvSpPr>
            <a:spLocks noGrp="1"/>
          </p:cNvSpPr>
          <p:nvPr>
            <p:ph type="body" sz="quarter" idx="11"/>
          </p:nvPr>
        </p:nvSpPr>
        <p:spPr/>
        <p:txBody>
          <a:bodyPr/>
          <a:lstStyle/>
          <a:p>
            <a:endParaRPr lang="en-US"/>
          </a:p>
        </p:txBody>
      </p:sp>
      <p:cxnSp>
        <p:nvCxnSpPr>
          <p:cNvPr id="6" name="Connector: Elbow 5">
            <a:extLst>
              <a:ext uri="{FF2B5EF4-FFF2-40B4-BE49-F238E27FC236}">
                <a16:creationId xmlns:a16="http://schemas.microsoft.com/office/drawing/2014/main" id="{5029A6E3-590B-40A6-9606-A87928CEC782}"/>
              </a:ext>
            </a:extLst>
          </p:cNvPr>
          <p:cNvCxnSpPr>
            <a:cxnSpLocks/>
          </p:cNvCxnSpPr>
          <p:nvPr/>
        </p:nvCxnSpPr>
        <p:spPr>
          <a:xfrm>
            <a:off x="2109216" y="2267712"/>
            <a:ext cx="2874030" cy="207264"/>
          </a:xfrm>
          <a:prstGeom prst="bentConnector3">
            <a:avLst>
              <a:gd name="adj1" fmla="val -57"/>
            </a:avLst>
          </a:prstGeom>
          <a:noFill/>
          <a:ln w="28575" cap="flat" cmpd="sng" algn="ctr">
            <a:solidFill>
              <a:srgbClr val="D83B01"/>
            </a:solidFill>
            <a:prstDash val="solid"/>
            <a:miter lim="800000"/>
            <a:headEnd type="none" w="lg" len="med"/>
            <a:tailEnd type="triangle"/>
          </a:ln>
          <a:effectLst/>
        </p:spPr>
      </p:cxnSp>
      <p:pic>
        <p:nvPicPr>
          <p:cNvPr id="8" name="Picture 7">
            <a:extLst>
              <a:ext uri="{FF2B5EF4-FFF2-40B4-BE49-F238E27FC236}">
                <a16:creationId xmlns:a16="http://schemas.microsoft.com/office/drawing/2014/main" id="{B009D990-D2A5-4A24-9DAF-ABA9294C193E}"/>
              </a:ext>
            </a:extLst>
          </p:cNvPr>
          <p:cNvPicPr>
            <a:picLocks noChangeAspect="1"/>
          </p:cNvPicPr>
          <p:nvPr/>
        </p:nvPicPr>
        <p:blipFill>
          <a:blip r:embed="rId3"/>
          <a:stretch>
            <a:fillRect/>
          </a:stretch>
        </p:blipFill>
        <p:spPr>
          <a:xfrm>
            <a:off x="4983246" y="1436687"/>
            <a:ext cx="6376589" cy="4513009"/>
          </a:xfrm>
          <a:prstGeom prst="rect">
            <a:avLst/>
          </a:prstGeom>
          <a:noFill/>
        </p:spPr>
      </p:pic>
      <p:sp>
        <p:nvSpPr>
          <p:cNvPr id="10" name="Rectangle 9">
            <a:extLst>
              <a:ext uri="{FF2B5EF4-FFF2-40B4-BE49-F238E27FC236}">
                <a16:creationId xmlns:a16="http://schemas.microsoft.com/office/drawing/2014/main" id="{3C79F5EA-BFAD-40EF-B3D6-A5987276938E}"/>
              </a:ext>
            </a:extLst>
          </p:cNvPr>
          <p:cNvSpPr/>
          <p:nvPr/>
        </p:nvSpPr>
        <p:spPr bwMode="auto">
          <a:xfrm>
            <a:off x="6772246" y="3750943"/>
            <a:ext cx="3139849" cy="211458"/>
          </a:xfrm>
          <a:prstGeom prst="rect">
            <a:avLst/>
          </a:prstGeom>
          <a:noFill/>
          <a:ln w="28575" cap="flat" cmpd="sng" algn="ctr">
            <a:solidFill>
              <a:srgbClr val="D83B01"/>
            </a:solidFill>
            <a:prstDash val="solid"/>
            <a:round/>
            <a:headEnd type="none" w="med" len="med"/>
            <a:tailEnd type="none" w="med" len="med"/>
          </a:ln>
          <a:effectLst/>
        </p:spPr>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249064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Table Variable Deferred Compilation</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714375" y="2683404"/>
            <a:ext cx="2447925" cy="1695450"/>
          </a:xfrm>
          <a:prstGeom prst="roundRect">
            <a:avLst/>
          </a:prstGeom>
          <a:noFill/>
          <a:ln>
            <a:solidFill>
              <a:srgbClr val="FF0000"/>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7C416F9E-0893-427B-8BF2-DB0FA3420F3C}"/>
              </a:ext>
            </a:extLst>
          </p:cNvPr>
          <p:cNvSpPr txBox="1"/>
          <p:nvPr/>
        </p:nvSpPr>
        <p:spPr>
          <a:xfrm>
            <a:off x="535939" y="4673448"/>
            <a:ext cx="8550912"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Queries that contain table variables will defer the compilation of the execution plan until the first execution of the query statement. This allows the execution plan to use the actual cardinality of the table variable instead of a one row guess.</a:t>
            </a:r>
          </a:p>
        </p:txBody>
      </p:sp>
    </p:spTree>
    <p:extLst>
      <p:ext uri="{BB962C8B-B14F-4D97-AF65-F5344CB8AC3E}">
        <p14:creationId xmlns:p14="http://schemas.microsoft.com/office/powerpoint/2010/main" val="1410081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Batch Mode on Rowstore Indexes</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3476625" y="2692929"/>
            <a:ext cx="2447925" cy="1695450"/>
          </a:xfrm>
          <a:prstGeom prst="roundRect">
            <a:avLst/>
          </a:prstGeom>
          <a:noFill/>
          <a:ln>
            <a:solidFill>
              <a:srgbClr val="FF0000"/>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E6430C58-093A-4AFE-BB22-05DFA72C3484}"/>
              </a:ext>
            </a:extLst>
          </p:cNvPr>
          <p:cNvSpPr txBox="1"/>
          <p:nvPr/>
        </p:nvSpPr>
        <p:spPr>
          <a:xfrm>
            <a:off x="425131" y="4932426"/>
            <a:ext cx="855091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Allows batch mode execution for analytic workloads without requiring columnstore indexes.</a:t>
            </a:r>
          </a:p>
        </p:txBody>
      </p:sp>
    </p:spTree>
    <p:extLst>
      <p:ext uri="{BB962C8B-B14F-4D97-AF65-F5344CB8AC3E}">
        <p14:creationId xmlns:p14="http://schemas.microsoft.com/office/powerpoint/2010/main" val="430817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Scalar User-Defined Function Inlining</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6248400" y="2692929"/>
            <a:ext cx="2447925" cy="1695450"/>
          </a:xfrm>
          <a:prstGeom prst="roundRect">
            <a:avLst/>
          </a:prstGeom>
          <a:noFill/>
          <a:ln>
            <a:solidFill>
              <a:srgbClr val="FF0000"/>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94F58D94-351C-5094-FC45-35C60401E803}"/>
              </a:ext>
            </a:extLst>
          </p:cNvPr>
          <p:cNvSpPr txBox="1"/>
          <p:nvPr/>
        </p:nvSpPr>
        <p:spPr>
          <a:xfrm>
            <a:off x="863056" y="4731769"/>
            <a:ext cx="812446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Scalar UDFs are automatically transformed into scalar expressions or scalar subqueries that are substituted in the calling query in place of the UDF operator. </a:t>
            </a:r>
          </a:p>
        </p:txBody>
      </p:sp>
    </p:spTree>
    <p:extLst>
      <p:ext uri="{BB962C8B-B14F-4D97-AF65-F5344CB8AC3E}">
        <p14:creationId xmlns:p14="http://schemas.microsoft.com/office/powerpoint/2010/main" val="4109501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Approximate Query Processing</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9039225" y="2683404"/>
            <a:ext cx="2447925" cy="1695450"/>
          </a:xfrm>
          <a:prstGeom prst="roundRect">
            <a:avLst/>
          </a:prstGeom>
          <a:noFill/>
          <a:ln>
            <a:solidFill>
              <a:srgbClr val="FF0000"/>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C9EDD544-CEFF-42F5-910A-8566AE4C25FC}"/>
              </a:ext>
            </a:extLst>
          </p:cNvPr>
          <p:cNvSpPr txBox="1"/>
          <p:nvPr/>
        </p:nvSpPr>
        <p:spPr>
          <a:xfrm>
            <a:off x="383539" y="4673448"/>
            <a:ext cx="855091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Approximate Query Processing is a new feature family that will be used to aggregate large datasets where performance is more critical than absolute precision. </a:t>
            </a:r>
          </a:p>
        </p:txBody>
      </p:sp>
    </p:spTree>
    <p:extLst>
      <p:ext uri="{BB962C8B-B14F-4D97-AF65-F5344CB8AC3E}">
        <p14:creationId xmlns:p14="http://schemas.microsoft.com/office/powerpoint/2010/main" val="2261330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Approximate Count Distinct (2019)</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9039225" y="4664604"/>
            <a:ext cx="2447925" cy="1695450"/>
          </a:xfrm>
          <a:prstGeom prst="roundRect">
            <a:avLst/>
          </a:prstGeom>
          <a:noFill/>
          <a:ln>
            <a:solidFill>
              <a:srgbClr val="FF0000"/>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B60C5A0-9C0F-437B-BD2B-3F52C33A284B}"/>
              </a:ext>
            </a:extLst>
          </p:cNvPr>
          <p:cNvSpPr txBox="1"/>
          <p:nvPr/>
        </p:nvSpPr>
        <p:spPr>
          <a:xfrm>
            <a:off x="383539" y="4673448"/>
            <a:ext cx="855091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A new aggregate function APPROX_COUNT_DISTINCT that returns the approximate number of unique non-null values in a group.</a:t>
            </a:r>
          </a:p>
        </p:txBody>
      </p:sp>
    </p:spTree>
    <p:extLst>
      <p:ext uri="{BB962C8B-B14F-4D97-AF65-F5344CB8AC3E}">
        <p14:creationId xmlns:p14="http://schemas.microsoft.com/office/powerpoint/2010/main" val="2347963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Approximate Count Distinct</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8773886" y="1999510"/>
          <a:ext cx="3239952" cy="213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6EE4756-F8B4-493D-A59B-1C26402F5432}"/>
              </a:ext>
            </a:extLst>
          </p:cNvPr>
          <p:cNvSpPr/>
          <p:nvPr/>
        </p:nvSpPr>
        <p:spPr>
          <a:xfrm>
            <a:off x="315275" y="5048503"/>
            <a:ext cx="10880725" cy="849338"/>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APPROX_COUNT_DISTINCT</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O_OrderKey</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Approx_Distinct_OrderKey</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dbo</a:t>
            </a:r>
            <a:r>
              <a:rPr kumimoji="0" lang="en-US" sz="18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Orders</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aphicFrame>
        <p:nvGraphicFramePr>
          <p:cNvPr id="9" name="Diagram 8">
            <a:extLst>
              <a:ext uri="{FF2B5EF4-FFF2-40B4-BE49-F238E27FC236}">
                <a16:creationId xmlns:a16="http://schemas.microsoft.com/office/drawing/2014/main" id="{15BC3B75-C13E-4A15-9A5E-0CA51E61AC18}"/>
              </a:ext>
            </a:extLst>
          </p:cNvPr>
          <p:cNvGraphicFramePr/>
          <p:nvPr/>
        </p:nvGraphicFramePr>
        <p:xfrm>
          <a:off x="457200" y="1066800"/>
          <a:ext cx="8036562" cy="378492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31864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Approximate Percentile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67384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9622748" y="4702772"/>
            <a:ext cx="2249994" cy="1569660"/>
          </a:xfrm>
          <a:prstGeom prst="roundRect">
            <a:avLst/>
          </a:prstGeom>
          <a:noFill/>
          <a:ln>
            <a:solidFill>
              <a:srgbClr val="FF0000"/>
            </a:solidFill>
          </a:ln>
          <a:effectLst>
            <a:glow rad="228600">
              <a:srgbClr val="8661C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540E49BA-7CBD-46AE-D33C-39CEF811F0A8}"/>
              </a:ext>
            </a:extLst>
          </p:cNvPr>
          <p:cNvSpPr txBox="1"/>
          <p:nvPr/>
        </p:nvSpPr>
        <p:spPr>
          <a:xfrm>
            <a:off x="269238" y="4819471"/>
            <a:ext cx="68580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An aggregate function </a:t>
            </a: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APPROX_PERCENTILE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that returns the approximate percentage of unique non-null values in a group.</a:t>
            </a:r>
          </a:p>
        </p:txBody>
      </p:sp>
    </p:spTree>
    <p:extLst>
      <p:ext uri="{BB962C8B-B14F-4D97-AF65-F5344CB8AC3E}">
        <p14:creationId xmlns:p14="http://schemas.microsoft.com/office/powerpoint/2010/main" val="3740235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7" y="174885"/>
            <a:ext cx="11539223" cy="1143000"/>
          </a:xfrm>
        </p:spPr>
        <p:txBody>
          <a:bodyPr/>
          <a:lstStyle/>
          <a:p>
            <a:r>
              <a:rPr lang="en-US" dirty="0"/>
              <a:t>Optimized Plan Forcing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67384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Rounded Corners 5">
            <a:extLst>
              <a:ext uri="{FF2B5EF4-FFF2-40B4-BE49-F238E27FC236}">
                <a16:creationId xmlns:a16="http://schemas.microsoft.com/office/drawing/2014/main" id="{B68DA2F8-C18C-0B52-2F15-754E56F99CB5}"/>
              </a:ext>
            </a:extLst>
          </p:cNvPr>
          <p:cNvSpPr/>
          <p:nvPr/>
        </p:nvSpPr>
        <p:spPr>
          <a:xfrm>
            <a:off x="8073957" y="2840668"/>
            <a:ext cx="1867711" cy="1361681"/>
          </a:xfrm>
          <a:prstGeom prst="roundRect">
            <a:avLst/>
          </a:prstGeom>
          <a:noFill/>
          <a:ln>
            <a:solidFill>
              <a:srgbClr val="FF0000"/>
            </a:solidFill>
          </a:ln>
          <a:effectLst>
            <a:glow rad="228600">
              <a:srgbClr val="8661C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681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Optimized Plan Forcing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123259" y="854052"/>
          <a:ext cx="2675164" cy="1590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C8C8BAC-F839-42D1-B539-F3EBB3C5106C}"/>
              </a:ext>
            </a:extLst>
          </p:cNvPr>
          <p:cNvGraphicFramePr/>
          <p:nvPr/>
        </p:nvGraphicFramePr>
        <p:xfrm>
          <a:off x="9364589" y="1086738"/>
          <a:ext cx="2558173" cy="1545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4" name="Diagram 33">
            <a:extLst>
              <a:ext uri="{FF2B5EF4-FFF2-40B4-BE49-F238E27FC236}">
                <a16:creationId xmlns:a16="http://schemas.microsoft.com/office/drawing/2014/main" id="{BB3BA141-CF57-4CDD-90AC-626287F66BB9}"/>
              </a:ext>
            </a:extLst>
          </p:cNvPr>
          <p:cNvGraphicFramePr/>
          <p:nvPr/>
        </p:nvGraphicFramePr>
        <p:xfrm>
          <a:off x="523763" y="865331"/>
          <a:ext cx="11144474" cy="225871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6" name="Diagram 5">
            <a:extLst>
              <a:ext uri="{FF2B5EF4-FFF2-40B4-BE49-F238E27FC236}">
                <a16:creationId xmlns:a16="http://schemas.microsoft.com/office/drawing/2014/main" id="{16222040-5B02-D4C9-1C1B-7A1A92385BB6}"/>
              </a:ext>
            </a:extLst>
          </p:cNvPr>
          <p:cNvGraphicFramePr/>
          <p:nvPr/>
        </p:nvGraphicFramePr>
        <p:xfrm>
          <a:off x="2449648" y="3135328"/>
          <a:ext cx="6862398" cy="342444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2629753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Optimized Plan Forcing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123259" y="854052"/>
          <a:ext cx="2675164" cy="1590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C8C8BAC-F839-42D1-B539-F3EBB3C5106C}"/>
              </a:ext>
            </a:extLst>
          </p:cNvPr>
          <p:cNvGraphicFramePr/>
          <p:nvPr/>
        </p:nvGraphicFramePr>
        <p:xfrm>
          <a:off x="9364589" y="1086738"/>
          <a:ext cx="2558173" cy="1545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4" name="Diagram 33">
            <a:extLst>
              <a:ext uri="{FF2B5EF4-FFF2-40B4-BE49-F238E27FC236}">
                <a16:creationId xmlns:a16="http://schemas.microsoft.com/office/drawing/2014/main" id="{BB3BA141-CF57-4CDD-90AC-626287F66BB9}"/>
              </a:ext>
            </a:extLst>
          </p:cNvPr>
          <p:cNvGraphicFramePr/>
          <p:nvPr/>
        </p:nvGraphicFramePr>
        <p:xfrm>
          <a:off x="338894" y="932329"/>
          <a:ext cx="11144474" cy="517263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793019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9E53-D3D1-44F6-868D-EA5E487E7D91}"/>
              </a:ext>
            </a:extLst>
          </p:cNvPr>
          <p:cNvSpPr>
            <a:spLocks noGrp="1"/>
          </p:cNvSpPr>
          <p:nvPr>
            <p:ph type="title"/>
          </p:nvPr>
        </p:nvSpPr>
        <p:spPr/>
        <p:txBody>
          <a:bodyPr/>
          <a:lstStyle/>
          <a:p>
            <a:r>
              <a:rPr lang="en-US" dirty="0"/>
              <a:t>Execute </a:t>
            </a:r>
            <a:r>
              <a:rPr lang="en-US" dirty="0" err="1"/>
              <a:t>DiskSpd</a:t>
            </a:r>
            <a:r>
              <a:rPr lang="en-US" dirty="0"/>
              <a:t> and review the reports</a:t>
            </a:r>
          </a:p>
        </p:txBody>
      </p:sp>
      <p:sp>
        <p:nvSpPr>
          <p:cNvPr id="3" name="Text Placeholder 2">
            <a:extLst>
              <a:ext uri="{FF2B5EF4-FFF2-40B4-BE49-F238E27FC236}">
                <a16:creationId xmlns:a16="http://schemas.microsoft.com/office/drawing/2014/main" id="{DBEE9485-1A8C-4633-B4A3-B68549375449}"/>
              </a:ext>
            </a:extLst>
          </p:cNvPr>
          <p:cNvSpPr>
            <a:spLocks noGrp="1"/>
          </p:cNvSpPr>
          <p:nvPr>
            <p:ph type="body" sz="quarter" idx="12"/>
          </p:nvPr>
        </p:nvSpPr>
        <p:spPr>
          <a:xfrm>
            <a:off x="655639" y="1436688"/>
            <a:ext cx="5367204" cy="4832349"/>
          </a:xfrm>
        </p:spPr>
        <p:txBody>
          <a:bodyPr/>
          <a:lstStyle/>
          <a:p>
            <a:r>
              <a:rPr lang="en-US" sz="2000" dirty="0"/>
              <a:t>Latency is gathered in per-thread per-target histograms at high precision. In the output, this results in per-thread per-target per-operation-type average latency along with a summary table of per percentile latencies as in the following example:</a:t>
            </a:r>
          </a:p>
          <a:p>
            <a:pPr lvl="1"/>
            <a:r>
              <a:rPr lang="en-US" sz="1600" dirty="0"/>
              <a:t>The data which produced this sample consisted of 12413 I/</a:t>
            </a:r>
            <a:r>
              <a:rPr lang="en-US" sz="1600" dirty="0" err="1"/>
              <a:t>Os</a:t>
            </a:r>
            <a:r>
              <a:rPr lang="en-US" sz="1600" dirty="0"/>
              <a:t> of which 80% were writes (9923) and 20% reads (2490). </a:t>
            </a:r>
          </a:p>
          <a:p>
            <a:pPr lvl="1"/>
            <a:r>
              <a:rPr lang="en-US" sz="1600" dirty="0"/>
              <a:t>In the case of the 99.9th percentile for writes, only 9923 * (1 - 0.999) = ~10 write operations are between its 133.083 </a:t>
            </a:r>
            <a:r>
              <a:rPr lang="en-US" sz="1600" dirty="0" err="1"/>
              <a:t>ms</a:t>
            </a:r>
            <a:r>
              <a:rPr lang="en-US" sz="1600" dirty="0"/>
              <a:t> and the maximum 340.852 </a:t>
            </a:r>
            <a:r>
              <a:rPr lang="en-US" sz="1600" dirty="0" err="1"/>
              <a:t>ms.</a:t>
            </a:r>
            <a:r>
              <a:rPr lang="en-US" sz="1600" dirty="0"/>
              <a:t> </a:t>
            </a:r>
          </a:p>
          <a:p>
            <a:pPr lvl="1"/>
            <a:r>
              <a:rPr lang="en-US" sz="1600" dirty="0"/>
              <a:t>As a result, the 99.99th (4-nines) percentile and onward are the same as the maximum since there is not enough data to differentiate them.</a:t>
            </a:r>
          </a:p>
        </p:txBody>
      </p:sp>
      <p:sp>
        <p:nvSpPr>
          <p:cNvPr id="4" name="Text Placeholder 3">
            <a:extLst>
              <a:ext uri="{FF2B5EF4-FFF2-40B4-BE49-F238E27FC236}">
                <a16:creationId xmlns:a16="http://schemas.microsoft.com/office/drawing/2014/main" id="{3A2F87E2-0843-4084-B2B3-E060EFA68FAD}"/>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36F2CE95-65E6-448B-AD8D-E7ADA5926B2B}"/>
              </a:ext>
            </a:extLst>
          </p:cNvPr>
          <p:cNvPicPr>
            <a:picLocks noChangeAspect="1"/>
          </p:cNvPicPr>
          <p:nvPr/>
        </p:nvPicPr>
        <p:blipFill>
          <a:blip r:embed="rId3"/>
          <a:stretch>
            <a:fillRect/>
          </a:stretch>
        </p:blipFill>
        <p:spPr>
          <a:xfrm>
            <a:off x="6526190" y="1973300"/>
            <a:ext cx="5010172" cy="3448012"/>
          </a:xfrm>
          <a:prstGeom prst="rect">
            <a:avLst/>
          </a:prstGeom>
          <a:noFill/>
        </p:spPr>
      </p:pic>
      <p:cxnSp>
        <p:nvCxnSpPr>
          <p:cNvPr id="8" name="Connector: Elbow 7">
            <a:extLst>
              <a:ext uri="{FF2B5EF4-FFF2-40B4-BE49-F238E27FC236}">
                <a16:creationId xmlns:a16="http://schemas.microsoft.com/office/drawing/2014/main" id="{7818D0FF-1C72-4C64-B6A0-9BEF0A934C98}"/>
              </a:ext>
            </a:extLst>
          </p:cNvPr>
          <p:cNvCxnSpPr>
            <a:cxnSpLocks/>
          </p:cNvCxnSpPr>
          <p:nvPr/>
        </p:nvCxnSpPr>
        <p:spPr>
          <a:xfrm>
            <a:off x="2771567" y="4928593"/>
            <a:ext cx="3694519" cy="154204"/>
          </a:xfrm>
          <a:prstGeom prst="bentConnector3">
            <a:avLst>
              <a:gd name="adj1" fmla="val 170"/>
            </a:avLst>
          </a:prstGeom>
          <a:noFill/>
          <a:ln w="28575" cap="flat" cmpd="sng" algn="ctr">
            <a:solidFill>
              <a:srgbClr val="D83B01"/>
            </a:solidFill>
            <a:prstDash val="solid"/>
            <a:miter lim="800000"/>
            <a:headEnd type="none" w="lg" len="med"/>
            <a:tailEnd type="triangle"/>
          </a:ln>
          <a:effectLst/>
        </p:spPr>
      </p:cxnSp>
      <p:sp>
        <p:nvSpPr>
          <p:cNvPr id="10" name="Rectangle 9">
            <a:extLst>
              <a:ext uri="{FF2B5EF4-FFF2-40B4-BE49-F238E27FC236}">
                <a16:creationId xmlns:a16="http://schemas.microsoft.com/office/drawing/2014/main" id="{71D8E02A-6520-4AC8-B77E-7CAEF90C5DFA}"/>
              </a:ext>
            </a:extLst>
          </p:cNvPr>
          <p:cNvSpPr/>
          <p:nvPr/>
        </p:nvSpPr>
        <p:spPr bwMode="auto">
          <a:xfrm>
            <a:off x="6466086" y="3802099"/>
            <a:ext cx="5010171" cy="246857"/>
          </a:xfrm>
          <a:prstGeom prst="rect">
            <a:avLst/>
          </a:prstGeom>
          <a:noFill/>
          <a:ln w="28575" cap="flat" cmpd="sng" algn="ctr">
            <a:solidFill>
              <a:srgbClr val="D83B01"/>
            </a:solidFill>
            <a:prstDash val="solid"/>
            <a:round/>
            <a:headEnd type="none" w="med" len="med"/>
            <a:tailEnd type="none" w="med" len="med"/>
          </a:ln>
          <a:effectLst/>
        </p:spPr>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C46064D8-C8A6-4859-AC2C-99F2B41C3531}"/>
              </a:ext>
            </a:extLst>
          </p:cNvPr>
          <p:cNvSpPr/>
          <p:nvPr/>
        </p:nvSpPr>
        <p:spPr bwMode="auto">
          <a:xfrm>
            <a:off x="8812191" y="3802099"/>
            <a:ext cx="1371599" cy="1524001"/>
          </a:xfrm>
          <a:prstGeom prst="rect">
            <a:avLst/>
          </a:prstGeom>
          <a:noFill/>
          <a:ln w="28575" cap="flat" cmpd="sng" algn="ctr">
            <a:solidFill>
              <a:srgbClr val="D83B01"/>
            </a:solidFill>
            <a:prstDash val="solid"/>
            <a:round/>
            <a:headEnd type="none" w="med" len="med"/>
            <a:tailEnd type="none" w="med" len="med"/>
          </a:ln>
          <a:effectLst/>
        </p:spPr>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61640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7" y="174885"/>
            <a:ext cx="11539223" cy="1143000"/>
          </a:xfrm>
        </p:spPr>
        <p:txBody>
          <a:bodyPr/>
          <a:lstStyle/>
          <a:p>
            <a:r>
              <a:rPr lang="en-US" dirty="0"/>
              <a:t>Parameter Sensitive Plan Optimization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67384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Rounded Corners 5">
            <a:extLst>
              <a:ext uri="{FF2B5EF4-FFF2-40B4-BE49-F238E27FC236}">
                <a16:creationId xmlns:a16="http://schemas.microsoft.com/office/drawing/2014/main" id="{F52BB2AC-E1A5-04D5-C378-D35B5611729C}"/>
              </a:ext>
            </a:extLst>
          </p:cNvPr>
          <p:cNvSpPr/>
          <p:nvPr/>
        </p:nvSpPr>
        <p:spPr>
          <a:xfrm>
            <a:off x="10087583" y="2859813"/>
            <a:ext cx="1867711" cy="1361681"/>
          </a:xfrm>
          <a:prstGeom prst="roundRect">
            <a:avLst/>
          </a:prstGeom>
          <a:noFill/>
          <a:ln>
            <a:solidFill>
              <a:srgbClr val="FF0000"/>
            </a:solidFill>
          </a:ln>
          <a:effectLst>
            <a:glow rad="228600">
              <a:srgbClr val="8661C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34383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Parameter Sensitive Plans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123259" y="854052"/>
          <a:ext cx="2675164" cy="1590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C8C8BAC-F839-42D1-B539-F3EBB3C5106C}"/>
              </a:ext>
            </a:extLst>
          </p:cNvPr>
          <p:cNvGraphicFramePr/>
          <p:nvPr/>
        </p:nvGraphicFramePr>
        <p:xfrm>
          <a:off x="9364589" y="1086738"/>
          <a:ext cx="2558173" cy="1545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4" name="Diagram 33">
            <a:extLst>
              <a:ext uri="{FF2B5EF4-FFF2-40B4-BE49-F238E27FC236}">
                <a16:creationId xmlns:a16="http://schemas.microsoft.com/office/drawing/2014/main" id="{BB3BA141-CF57-4CDD-90AC-626287F66BB9}"/>
              </a:ext>
            </a:extLst>
          </p:cNvPr>
          <p:cNvGraphicFramePr/>
          <p:nvPr/>
        </p:nvGraphicFramePr>
        <p:xfrm>
          <a:off x="523763" y="854052"/>
          <a:ext cx="11144474" cy="547091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124120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87A64F-0B5C-4A2D-B294-DADB8BF8965C}"/>
              </a:ext>
            </a:extLst>
          </p:cNvPr>
          <p:cNvSpPr>
            <a:spLocks noGrp="1"/>
          </p:cNvSpPr>
          <p:nvPr>
            <p:ph type="title"/>
          </p:nvPr>
        </p:nvSpPr>
        <p:spPr/>
        <p:txBody>
          <a:bodyPr/>
          <a:lstStyle/>
          <a:p>
            <a:r>
              <a:rPr lang="en-US" dirty="0"/>
              <a:t>PSP today (Example of Real Estate agent's portfolio)</a:t>
            </a:r>
          </a:p>
        </p:txBody>
      </p:sp>
      <p:pic>
        <p:nvPicPr>
          <p:cNvPr id="8" name="Picture 7">
            <a:extLst>
              <a:ext uri="{FF2B5EF4-FFF2-40B4-BE49-F238E27FC236}">
                <a16:creationId xmlns:a16="http://schemas.microsoft.com/office/drawing/2014/main" id="{632CFDDA-31A4-4D8D-B337-508FE0EF355D}"/>
              </a:ext>
            </a:extLst>
          </p:cNvPr>
          <p:cNvPicPr>
            <a:picLocks noChangeAspect="1"/>
          </p:cNvPicPr>
          <p:nvPr/>
        </p:nvPicPr>
        <p:blipFill>
          <a:blip r:embed="rId2"/>
          <a:stretch>
            <a:fillRect/>
          </a:stretch>
        </p:blipFill>
        <p:spPr>
          <a:xfrm>
            <a:off x="1081971" y="2613308"/>
            <a:ext cx="6920717" cy="2736304"/>
          </a:xfrm>
          <a:prstGeom prst="rect">
            <a:avLst/>
          </a:prstGeom>
        </p:spPr>
      </p:pic>
      <p:graphicFrame>
        <p:nvGraphicFramePr>
          <p:cNvPr id="13" name="Diagram 12">
            <a:extLst>
              <a:ext uri="{FF2B5EF4-FFF2-40B4-BE49-F238E27FC236}">
                <a16:creationId xmlns:a16="http://schemas.microsoft.com/office/drawing/2014/main" id="{5ECFD59C-8212-4765-962C-8E632E8B19C4}"/>
              </a:ext>
            </a:extLst>
          </p:cNvPr>
          <p:cNvGraphicFramePr/>
          <p:nvPr/>
        </p:nvGraphicFramePr>
        <p:xfrm>
          <a:off x="591850" y="1508978"/>
          <a:ext cx="4715107" cy="8697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4">
            <a:extLst>
              <a:ext uri="{FF2B5EF4-FFF2-40B4-BE49-F238E27FC236}">
                <a16:creationId xmlns:a16="http://schemas.microsoft.com/office/drawing/2014/main" id="{3BF1F9F1-3DF5-46A9-8A41-F4F80D315B0B}"/>
              </a:ext>
            </a:extLst>
          </p:cNvPr>
          <p:cNvPicPr>
            <a:picLocks noChangeAspect="1"/>
          </p:cNvPicPr>
          <p:nvPr/>
        </p:nvPicPr>
        <p:blipFill>
          <a:blip r:embed="rId8"/>
          <a:stretch>
            <a:fillRect/>
          </a:stretch>
        </p:blipFill>
        <p:spPr>
          <a:xfrm>
            <a:off x="8616280" y="3086100"/>
            <a:ext cx="2114550" cy="68580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842BD23D-7046-F478-BD70-5BCE387DA7DB}"/>
              </a:ext>
            </a:extLst>
          </p:cNvPr>
          <p:cNvSpPr txBox="1"/>
          <p:nvPr/>
        </p:nvSpPr>
        <p:spPr>
          <a:xfrm>
            <a:off x="5126182" y="6246911"/>
            <a:ext cx="667789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This example was borrowed from Pedro Lopes @SQLPedro</a:t>
            </a:r>
          </a:p>
        </p:txBody>
      </p:sp>
    </p:spTree>
    <p:extLst>
      <p:ext uri="{BB962C8B-B14F-4D97-AF65-F5344CB8AC3E}">
        <p14:creationId xmlns:p14="http://schemas.microsoft.com/office/powerpoint/2010/main" val="1348294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8CE43A7-6A27-4FB9-9181-8EA3A043B294}"/>
              </a:ext>
            </a:extLst>
          </p:cNvPr>
          <p:cNvPicPr>
            <a:picLocks noChangeAspect="1"/>
          </p:cNvPicPr>
          <p:nvPr/>
        </p:nvPicPr>
        <p:blipFill>
          <a:blip r:embed="rId2"/>
          <a:stretch>
            <a:fillRect/>
          </a:stretch>
        </p:blipFill>
        <p:spPr>
          <a:xfrm>
            <a:off x="591849" y="1927336"/>
            <a:ext cx="8478348" cy="2653792"/>
          </a:xfrm>
          <a:prstGeom prst="rect">
            <a:avLst/>
          </a:prstGeom>
        </p:spPr>
      </p:pic>
      <p:sp>
        <p:nvSpPr>
          <p:cNvPr id="4" name="Title 3">
            <a:extLst>
              <a:ext uri="{FF2B5EF4-FFF2-40B4-BE49-F238E27FC236}">
                <a16:creationId xmlns:a16="http://schemas.microsoft.com/office/drawing/2014/main" id="{4987A64F-0B5C-4A2D-B294-DADB8BF8965C}"/>
              </a:ext>
            </a:extLst>
          </p:cNvPr>
          <p:cNvSpPr>
            <a:spLocks noGrp="1"/>
          </p:cNvSpPr>
          <p:nvPr>
            <p:ph type="title"/>
          </p:nvPr>
        </p:nvSpPr>
        <p:spPr/>
        <p:txBody>
          <a:bodyPr/>
          <a:lstStyle/>
          <a:p>
            <a:r>
              <a:rPr lang="en-US" dirty="0"/>
              <a:t>PSP today (Example of Real Estate agent's portfolio)</a:t>
            </a:r>
          </a:p>
        </p:txBody>
      </p:sp>
      <p:graphicFrame>
        <p:nvGraphicFramePr>
          <p:cNvPr id="13" name="Diagram 12">
            <a:extLst>
              <a:ext uri="{FF2B5EF4-FFF2-40B4-BE49-F238E27FC236}">
                <a16:creationId xmlns:a16="http://schemas.microsoft.com/office/drawing/2014/main" id="{5ECFD59C-8212-4765-962C-8E632E8B19C4}"/>
              </a:ext>
            </a:extLst>
          </p:cNvPr>
          <p:cNvGraphicFramePr/>
          <p:nvPr/>
        </p:nvGraphicFramePr>
        <p:xfrm>
          <a:off x="591850" y="1124744"/>
          <a:ext cx="4715107" cy="5875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52FAB2A8-9EAC-45CA-986A-5D25EA0DEB9D}"/>
              </a:ext>
            </a:extLst>
          </p:cNvPr>
          <p:cNvPicPr>
            <a:picLocks noChangeAspect="1"/>
          </p:cNvPicPr>
          <p:nvPr/>
        </p:nvPicPr>
        <p:blipFill>
          <a:blip r:embed="rId8"/>
          <a:stretch>
            <a:fillRect/>
          </a:stretch>
        </p:blipFill>
        <p:spPr>
          <a:xfrm>
            <a:off x="591849" y="4942321"/>
            <a:ext cx="7900212" cy="1312208"/>
          </a:xfrm>
          <a:prstGeom prst="rect">
            <a:avLst/>
          </a:prstGeom>
        </p:spPr>
      </p:pic>
      <p:pic>
        <p:nvPicPr>
          <p:cNvPr id="6" name="Picture 5">
            <a:extLst>
              <a:ext uri="{FF2B5EF4-FFF2-40B4-BE49-F238E27FC236}">
                <a16:creationId xmlns:a16="http://schemas.microsoft.com/office/drawing/2014/main" id="{2875421E-9E19-4524-BB54-6E73EDBD2519}"/>
              </a:ext>
            </a:extLst>
          </p:cNvPr>
          <p:cNvPicPr>
            <a:picLocks noChangeAspect="1"/>
          </p:cNvPicPr>
          <p:nvPr/>
        </p:nvPicPr>
        <p:blipFill>
          <a:blip r:embed="rId9"/>
          <a:stretch>
            <a:fillRect/>
          </a:stretch>
        </p:blipFill>
        <p:spPr>
          <a:xfrm>
            <a:off x="9785122" y="5250763"/>
            <a:ext cx="2105025" cy="695325"/>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D31D6525-8FBE-40E9-89A0-14B8E637B12C}"/>
              </a:ext>
            </a:extLst>
          </p:cNvPr>
          <p:cNvPicPr>
            <a:picLocks noChangeAspect="1"/>
          </p:cNvPicPr>
          <p:nvPr/>
        </p:nvPicPr>
        <p:blipFill>
          <a:blip r:embed="rId10"/>
          <a:stretch>
            <a:fillRect/>
          </a:stretch>
        </p:blipFill>
        <p:spPr>
          <a:xfrm>
            <a:off x="9785121" y="2587870"/>
            <a:ext cx="2095500" cy="676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2003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PSP Optimization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123259" y="854052"/>
          <a:ext cx="2675164" cy="1590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C8C8BAC-F839-42D1-B539-F3EBB3C5106C}"/>
              </a:ext>
            </a:extLst>
          </p:cNvPr>
          <p:cNvGraphicFramePr/>
          <p:nvPr/>
        </p:nvGraphicFramePr>
        <p:xfrm>
          <a:off x="9364589" y="1086738"/>
          <a:ext cx="2558173" cy="1545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4" name="Diagram 33">
            <a:extLst>
              <a:ext uri="{FF2B5EF4-FFF2-40B4-BE49-F238E27FC236}">
                <a16:creationId xmlns:a16="http://schemas.microsoft.com/office/drawing/2014/main" id="{BB3BA141-CF57-4CDD-90AC-626287F66BB9}"/>
              </a:ext>
            </a:extLst>
          </p:cNvPr>
          <p:cNvGraphicFramePr/>
          <p:nvPr/>
        </p:nvGraphicFramePr>
        <p:xfrm>
          <a:off x="523763" y="699248"/>
          <a:ext cx="11144474" cy="571051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976272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PSP Predicate Selection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123259" y="854052"/>
          <a:ext cx="2675164" cy="1590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C8C8BAC-F839-42D1-B539-F3EBB3C5106C}"/>
              </a:ext>
            </a:extLst>
          </p:cNvPr>
          <p:cNvGraphicFramePr/>
          <p:nvPr/>
        </p:nvGraphicFramePr>
        <p:xfrm>
          <a:off x="9364589" y="1086738"/>
          <a:ext cx="2558173" cy="1545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4" name="Diagram 33">
            <a:extLst>
              <a:ext uri="{FF2B5EF4-FFF2-40B4-BE49-F238E27FC236}">
                <a16:creationId xmlns:a16="http://schemas.microsoft.com/office/drawing/2014/main" id="{BB3BA141-CF57-4CDD-90AC-626287F66BB9}"/>
              </a:ext>
            </a:extLst>
          </p:cNvPr>
          <p:cNvGraphicFramePr/>
          <p:nvPr/>
        </p:nvGraphicFramePr>
        <p:xfrm>
          <a:off x="393577" y="912067"/>
          <a:ext cx="11404845" cy="509188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29602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711781-3D89-4CF2-9978-C1AEC1904D21}"/>
              </a:ext>
            </a:extLst>
          </p:cNvPr>
          <p:cNvPicPr>
            <a:picLocks noChangeAspect="1"/>
          </p:cNvPicPr>
          <p:nvPr/>
        </p:nvPicPr>
        <p:blipFill>
          <a:blip r:embed="rId3"/>
          <a:stretch>
            <a:fillRect/>
          </a:stretch>
        </p:blipFill>
        <p:spPr>
          <a:xfrm>
            <a:off x="175491" y="1830280"/>
            <a:ext cx="11319929" cy="3529528"/>
          </a:xfrm>
          <a:prstGeom prst="rect">
            <a:avLst/>
          </a:prstGeom>
        </p:spPr>
      </p:pic>
      <p:sp>
        <p:nvSpPr>
          <p:cNvPr id="6" name="Title 4">
            <a:extLst>
              <a:ext uri="{FF2B5EF4-FFF2-40B4-BE49-F238E27FC236}">
                <a16:creationId xmlns:a16="http://schemas.microsoft.com/office/drawing/2014/main" id="{4FA3EBD2-EF8B-9420-006B-FAF87D1C6078}"/>
              </a:ext>
            </a:extLst>
          </p:cNvPr>
          <p:cNvSpPr>
            <a:spLocks noGrp="1"/>
          </p:cNvSpPr>
          <p:nvPr>
            <p:ph type="title"/>
          </p:nvPr>
        </p:nvSpPr>
        <p:spPr>
          <a:xfrm>
            <a:off x="588963" y="457200"/>
            <a:ext cx="11017250" cy="554038"/>
          </a:xfrm>
        </p:spPr>
        <p:txBody>
          <a:bodyPr/>
          <a:lstStyle/>
          <a:p>
            <a:r>
              <a:rPr lang="en-US" dirty="0"/>
              <a:t>Boundary Value Selection (Dispatcher Plan)</a:t>
            </a:r>
          </a:p>
        </p:txBody>
      </p:sp>
    </p:spTree>
    <p:extLst>
      <p:ext uri="{BB962C8B-B14F-4D97-AF65-F5344CB8AC3E}">
        <p14:creationId xmlns:p14="http://schemas.microsoft.com/office/powerpoint/2010/main" val="99325650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802BB09C-73A1-3A74-237E-774F98C24081}"/>
              </a:ext>
            </a:extLst>
          </p:cNvPr>
          <p:cNvGraphicFramePr/>
          <p:nvPr/>
        </p:nvGraphicFramePr>
        <p:xfrm>
          <a:off x="134619" y="-206188"/>
          <a:ext cx="11922762" cy="7064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0972800" cy="474041"/>
          </a:xfrm>
        </p:spPr>
        <p:txBody>
          <a:bodyPr/>
          <a:lstStyle/>
          <a:p>
            <a:r>
              <a:rPr lang="en-US" sz="3200" dirty="0"/>
              <a:t>Intelligent Query Processing (2022)</a:t>
            </a:r>
          </a:p>
        </p:txBody>
      </p:sp>
      <p:sp>
        <p:nvSpPr>
          <p:cNvPr id="4" name="Rectangle: Rounded Corners 3">
            <a:extLst>
              <a:ext uri="{FF2B5EF4-FFF2-40B4-BE49-F238E27FC236}">
                <a16:creationId xmlns:a16="http://schemas.microsoft.com/office/drawing/2014/main" id="{5C33F813-B821-8738-1C54-C07BA8626E20}"/>
              </a:ext>
            </a:extLst>
          </p:cNvPr>
          <p:cNvSpPr/>
          <p:nvPr/>
        </p:nvSpPr>
        <p:spPr>
          <a:xfrm>
            <a:off x="7331488" y="5885236"/>
            <a:ext cx="1412842" cy="479426"/>
          </a:xfrm>
          <a:prstGeom prst="roundRect">
            <a:avLst/>
          </a:prstGeom>
          <a:solidFill>
            <a:srgbClr val="0067B8"/>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940BFE80-5C81-5812-6DB5-0A2B660092C2}"/>
              </a:ext>
            </a:extLst>
          </p:cNvPr>
          <p:cNvSpPr txBox="1"/>
          <p:nvPr/>
        </p:nvSpPr>
        <p:spPr>
          <a:xfrm>
            <a:off x="7166690" y="5944622"/>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2017</a:t>
            </a:r>
          </a:p>
        </p:txBody>
      </p:sp>
      <p:sp>
        <p:nvSpPr>
          <p:cNvPr id="20" name="TextBox 19">
            <a:extLst>
              <a:ext uri="{FF2B5EF4-FFF2-40B4-BE49-F238E27FC236}">
                <a16:creationId xmlns:a16="http://schemas.microsoft.com/office/drawing/2014/main" id="{79A62EE3-7277-280C-19FA-2D48486A2094}"/>
              </a:ext>
            </a:extLst>
          </p:cNvPr>
          <p:cNvSpPr txBox="1"/>
          <p:nvPr/>
        </p:nvSpPr>
        <p:spPr>
          <a:xfrm>
            <a:off x="8568768" y="5221662"/>
            <a:ext cx="2409825" cy="4939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6FAD4932-B5EA-DA60-B3A9-69292F5B14AD}"/>
              </a:ext>
            </a:extLst>
          </p:cNvPr>
          <p:cNvSpPr/>
          <p:nvPr/>
        </p:nvSpPr>
        <p:spPr>
          <a:xfrm>
            <a:off x="7331488" y="5341409"/>
            <a:ext cx="4507272" cy="398195"/>
          </a:xfrm>
          <a:prstGeom prst="roundRect">
            <a:avLst/>
          </a:prstGeom>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SQL Database</a:t>
            </a:r>
          </a:p>
        </p:txBody>
      </p:sp>
      <p:sp>
        <p:nvSpPr>
          <p:cNvPr id="26" name="Rectangle: Rounded Corners 25">
            <a:extLst>
              <a:ext uri="{FF2B5EF4-FFF2-40B4-BE49-F238E27FC236}">
                <a16:creationId xmlns:a16="http://schemas.microsoft.com/office/drawing/2014/main" id="{2F65726C-97E2-ABE3-B671-36903AD16D02}"/>
              </a:ext>
            </a:extLst>
          </p:cNvPr>
          <p:cNvSpPr/>
          <p:nvPr/>
        </p:nvSpPr>
        <p:spPr>
          <a:xfrm>
            <a:off x="8866132" y="5885236"/>
            <a:ext cx="1412842" cy="479426"/>
          </a:xfrm>
          <a:prstGeom prst="roundRect">
            <a:avLst/>
          </a:prstGeom>
          <a:solidFill>
            <a:schemeClr val="accent6">
              <a:lumMod val="90000"/>
              <a:lumOff val="1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77088EEC-C3A9-CE29-025D-FEBDD1FF820A}"/>
              </a:ext>
            </a:extLst>
          </p:cNvPr>
          <p:cNvSpPr txBox="1"/>
          <p:nvPr/>
        </p:nvSpPr>
        <p:spPr>
          <a:xfrm>
            <a:off x="8701334" y="5943913"/>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2019</a:t>
            </a:r>
          </a:p>
        </p:txBody>
      </p:sp>
      <p:sp>
        <p:nvSpPr>
          <p:cNvPr id="28" name="Rectangle: Rounded Corners 27">
            <a:extLst>
              <a:ext uri="{FF2B5EF4-FFF2-40B4-BE49-F238E27FC236}">
                <a16:creationId xmlns:a16="http://schemas.microsoft.com/office/drawing/2014/main" id="{DF4E77BC-28EC-7AE1-C49E-789136D0D657}"/>
              </a:ext>
            </a:extLst>
          </p:cNvPr>
          <p:cNvSpPr/>
          <p:nvPr/>
        </p:nvSpPr>
        <p:spPr>
          <a:xfrm>
            <a:off x="10425918" y="5885236"/>
            <a:ext cx="1412842" cy="479426"/>
          </a:xfrm>
          <a:prstGeom prst="roundRect">
            <a:avLst/>
          </a:prstGeom>
          <a:solidFill>
            <a:srgbClr val="8661C5"/>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843B6F55-A55E-0234-5628-BF891AB2A877}"/>
              </a:ext>
            </a:extLst>
          </p:cNvPr>
          <p:cNvSpPr txBox="1"/>
          <p:nvPr/>
        </p:nvSpPr>
        <p:spPr>
          <a:xfrm>
            <a:off x="10263919" y="5934553"/>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2022</a:t>
            </a:r>
          </a:p>
        </p:txBody>
      </p:sp>
      <p:sp>
        <p:nvSpPr>
          <p:cNvPr id="3" name="TextBox 2">
            <a:extLst>
              <a:ext uri="{FF2B5EF4-FFF2-40B4-BE49-F238E27FC236}">
                <a16:creationId xmlns:a16="http://schemas.microsoft.com/office/drawing/2014/main" id="{F011AF54-7195-DD23-30C5-4AA450656D19}"/>
              </a:ext>
            </a:extLst>
          </p:cNvPr>
          <p:cNvSpPr txBox="1"/>
          <p:nvPr/>
        </p:nvSpPr>
        <p:spPr>
          <a:xfrm>
            <a:off x="362765" y="5971274"/>
            <a:ext cx="27978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hlinkClick r:id="rId8">
                  <a:extLst>
                    <a:ext uri="{A12FA001-AC4F-418D-AE19-62706E023703}">
                      <ahyp:hlinkClr xmlns:ahyp="http://schemas.microsoft.com/office/drawing/2018/hyperlinkcolor" val="tx"/>
                    </a:ext>
                  </a:extLst>
                </a:hlinkClick>
              </a:rPr>
              <a:t>http://aka.ms/IQP</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73842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dirty="0"/>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b="1" dirty="0"/>
              <a:t>Intelligent query processing</a:t>
            </a:r>
          </a:p>
          <a:p>
            <a:pPr marL="342900" indent="-342900">
              <a:buFont typeface="Arial" panose="020B0604020202020204" pitchFamily="34" charset="0"/>
              <a:buChar char="•"/>
            </a:pPr>
            <a:r>
              <a:rPr lang="en-US" sz="2000" dirty="0"/>
              <a:t>Interleaved Execution</a:t>
            </a:r>
          </a:p>
          <a:p>
            <a:pPr marL="342900" indent="-342900">
              <a:buFont typeface="Arial" panose="020B0604020202020204" pitchFamily="34" charset="0"/>
              <a:buChar char="•"/>
            </a:pPr>
            <a:r>
              <a:rPr lang="en-US" sz="2000" dirty="0"/>
              <a:t>Batch Mode on RowStore</a:t>
            </a:r>
          </a:p>
          <a:p>
            <a:pPr marL="342900" indent="-342900">
              <a:buFont typeface="Arial" panose="020B0604020202020204" pitchFamily="34" charset="0"/>
              <a:buChar char="•"/>
            </a:pPr>
            <a:r>
              <a:rPr lang="en-US" sz="2000" dirty="0"/>
              <a:t>Memory Grant Feedback (Row Mode)</a:t>
            </a:r>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txBody>
          <a:bodyPr/>
          <a:lstStyle/>
          <a:p>
            <a:endParaRPr lang="en-US"/>
          </a:p>
        </p:txBody>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4265246898"/>
      </p:ext>
    </p:extLst>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p:txBody>
          <a:bodyPr/>
          <a:lstStyle/>
          <a:p>
            <a:r>
              <a:rPr lang="en-US" dirty="0"/>
              <a:t>Intelligent query processing</a:t>
            </a:r>
          </a:p>
        </p:txBody>
      </p:sp>
      <p:sp>
        <p:nvSpPr>
          <p:cNvPr id="3" name="Text Placeholder 2">
            <a:extLst>
              <a:ext uri="{FF2B5EF4-FFF2-40B4-BE49-F238E27FC236}">
                <a16:creationId xmlns:a16="http://schemas.microsoft.com/office/drawing/2014/main" id="{4897B8F8-26DF-42FB-ACB0-59929F1C2344}"/>
              </a:ext>
            </a:extLst>
          </p:cNvPr>
          <p:cNvSpPr>
            <a:spLocks noGrp="1"/>
          </p:cNvSpPr>
          <p:nvPr>
            <p:ph type="body" sz="quarter" idx="10"/>
          </p:nvPr>
        </p:nvSpPr>
        <p:spPr>
          <a:xfrm>
            <a:off x="655638" y="2971800"/>
            <a:ext cx="4352925" cy="3560636"/>
          </a:xfrm>
        </p:spPr>
        <p:txBody>
          <a:bodyPr/>
          <a:lstStyle/>
          <a:p>
            <a:pPr marL="342900" indent="-342900">
              <a:buFont typeface="Arial" panose="020B0604020202020204" pitchFamily="34" charset="0"/>
              <a:buChar char="•"/>
            </a:pPr>
            <a:r>
              <a:rPr lang="en-US" dirty="0"/>
              <a:t>Observing Batch-Mode Memory Grant Feedback</a:t>
            </a:r>
          </a:p>
          <a:p>
            <a:pPr marL="342900" indent="-342900">
              <a:buFont typeface="Arial" panose="020B0604020202020204" pitchFamily="34" charset="0"/>
              <a:buChar char="•"/>
            </a:pPr>
            <a:r>
              <a:rPr lang="en-US" dirty="0"/>
              <a:t>Using APPROX_COUNT_DISTINCT to improve performance</a:t>
            </a:r>
          </a:p>
          <a:p>
            <a:pPr marL="342900" indent="-342900">
              <a:buFont typeface="Arial" panose="020B0604020202020204" pitchFamily="34" charset="0"/>
              <a:buChar char="•"/>
            </a:pPr>
            <a:r>
              <a:rPr lang="en-US" dirty="0"/>
              <a:t>Observing Table Variable Deferred Compilation</a:t>
            </a:r>
          </a:p>
          <a:p>
            <a:pPr marL="342900" indent="-342900">
              <a:buFont typeface="Arial" panose="020B0604020202020204" pitchFamily="34" charset="0"/>
              <a:buChar char="•"/>
            </a:pPr>
            <a:r>
              <a:rPr lang="en-US" dirty="0"/>
              <a:t>Observing Scalar UDF Inlining</a:t>
            </a:r>
          </a:p>
        </p:txBody>
      </p:sp>
      <p:sp>
        <p:nvSpPr>
          <p:cNvPr id="4" name="Picture Placeholder 3">
            <a:extLst>
              <a:ext uri="{FF2B5EF4-FFF2-40B4-BE49-F238E27FC236}">
                <a16:creationId xmlns:a16="http://schemas.microsoft.com/office/drawing/2014/main" id="{688E0F76-248A-45EA-81A0-6E6C546B8835}"/>
              </a:ext>
            </a:extLst>
          </p:cNvPr>
          <p:cNvSpPr>
            <a:spLocks noGrp="1"/>
          </p:cNvSpPr>
          <p:nvPr>
            <p:ph type="pic" sz="quarter" idx="15"/>
          </p:nvPr>
        </p:nvSpPr>
        <p:spPr/>
        <p:txBody>
          <a:bodyPr/>
          <a:lstStyle/>
          <a:p>
            <a:endParaRPr lang="en-US"/>
          </a:p>
        </p:txBody>
      </p:sp>
      <p:pic>
        <p:nvPicPr>
          <p:cNvPr id="7" name="Lab" descr="A close up of a sign&#10;&#10;Description automatically generated">
            <a:extLst>
              <a:ext uri="{FF2B5EF4-FFF2-40B4-BE49-F238E27FC236}">
                <a16:creationId xmlns:a16="http://schemas.microsoft.com/office/drawing/2014/main" id="{76566A92-4C2E-4A75-AC88-04F49267A8C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479068" y="1006033"/>
            <a:ext cx="2567228" cy="4959305"/>
          </a:xfrm>
          <a:prstGeom prst="rect">
            <a:avLst/>
          </a:prstGeom>
        </p:spPr>
      </p:pic>
    </p:spTree>
    <p:custDataLst>
      <p:tags r:id="rId1"/>
    </p:custDataLst>
    <p:extLst>
      <p:ext uri="{BB962C8B-B14F-4D97-AF65-F5344CB8AC3E}">
        <p14:creationId xmlns:p14="http://schemas.microsoft.com/office/powerpoint/2010/main" val="3894809712"/>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BF31-07E7-47B0-BCAE-F8CA3067FF8A}"/>
              </a:ext>
            </a:extLst>
          </p:cNvPr>
          <p:cNvSpPr>
            <a:spLocks noGrp="1"/>
          </p:cNvSpPr>
          <p:nvPr>
            <p:ph type="title"/>
          </p:nvPr>
        </p:nvSpPr>
        <p:spPr/>
        <p:txBody>
          <a:bodyPr/>
          <a:lstStyle/>
          <a:p>
            <a:r>
              <a:rPr lang="en-US" b="1" dirty="0"/>
              <a:t>SQLIOSim</a:t>
            </a:r>
          </a:p>
        </p:txBody>
      </p:sp>
      <p:sp>
        <p:nvSpPr>
          <p:cNvPr id="4" name="Content Placeholder 3">
            <a:extLst>
              <a:ext uri="{FF2B5EF4-FFF2-40B4-BE49-F238E27FC236}">
                <a16:creationId xmlns:a16="http://schemas.microsoft.com/office/drawing/2014/main" id="{1FAEEDEF-2E89-4B83-A97C-A810601474EF}"/>
              </a:ext>
            </a:extLst>
          </p:cNvPr>
          <p:cNvSpPr>
            <a:spLocks noGrp="1"/>
          </p:cNvSpPr>
          <p:nvPr>
            <p:ph sz="quarter" idx="13"/>
          </p:nvPr>
        </p:nvSpPr>
        <p:spPr/>
        <p:txBody>
          <a:bodyPr/>
          <a:lstStyle/>
          <a:p>
            <a:r>
              <a:rPr lang="en-US" dirty="0"/>
              <a:t>Utility tool to perform reliability and integrity tests on disk subsystems. </a:t>
            </a:r>
          </a:p>
          <a:p>
            <a:r>
              <a:rPr lang="en-US" dirty="0"/>
              <a:t>These tests simulate read, write, checkpoint, backup, sort, and read-ahead activities for Microsoft SQL Server. </a:t>
            </a:r>
          </a:p>
          <a:p>
            <a:r>
              <a:rPr lang="en-US" dirty="0"/>
              <a:t>Used to test the I/O stability</a:t>
            </a:r>
            <a:r>
              <a:rPr lang="en-US" dirty="0">
                <a:highlight>
                  <a:srgbClr val="C0C0C0"/>
                </a:highlight>
              </a:rPr>
              <a:t>,</a:t>
            </a:r>
            <a:r>
              <a:rPr lang="en-US" dirty="0"/>
              <a:t> </a:t>
            </a:r>
            <a:r>
              <a:rPr lang="en-US" dirty="0">
                <a:highlight>
                  <a:srgbClr val="FFFF00"/>
                </a:highlight>
              </a:rPr>
              <a:t>not performance characteristics</a:t>
            </a:r>
            <a:r>
              <a:rPr lang="en-US" dirty="0"/>
              <a:t>.</a:t>
            </a:r>
          </a:p>
          <a:p>
            <a:endParaRPr lang="en-US" dirty="0"/>
          </a:p>
        </p:txBody>
      </p:sp>
      <p:graphicFrame>
        <p:nvGraphicFramePr>
          <p:cNvPr id="8" name="Diagram 7">
            <a:extLst>
              <a:ext uri="{FF2B5EF4-FFF2-40B4-BE49-F238E27FC236}">
                <a16:creationId xmlns:a16="http://schemas.microsoft.com/office/drawing/2014/main" id="{ED54D26F-4334-404E-9D78-F724007CDE90}"/>
              </a:ext>
            </a:extLst>
          </p:cNvPr>
          <p:cNvGraphicFramePr/>
          <p:nvPr/>
        </p:nvGraphicFramePr>
        <p:xfrm>
          <a:off x="785018" y="3852721"/>
          <a:ext cx="10621962" cy="777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19795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sz="3200" dirty="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prstGeom prst="rect">
            <a:avLst/>
          </a:prstGeom>
        </p:spPr>
      </p:pic>
    </p:spTree>
    <p:custDataLst>
      <p:tags r:id="rId1"/>
    </p:custDataLst>
    <p:extLst>
      <p:ext uri="{BB962C8B-B14F-4D97-AF65-F5344CB8AC3E}">
        <p14:creationId xmlns:p14="http://schemas.microsoft.com/office/powerpoint/2010/main" val="3564917828"/>
      </p:ext>
    </p:extLst>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F4-3F68-4730-9E24-55DA32284ED0}"/>
              </a:ext>
            </a:extLst>
          </p:cNvPr>
          <p:cNvSpPr>
            <a:spLocks noGrp="1"/>
          </p:cNvSpPr>
          <p:nvPr>
            <p:ph type="title"/>
          </p:nvPr>
        </p:nvSpPr>
        <p:spPr/>
        <p:txBody>
          <a:bodyPr/>
          <a:lstStyle/>
          <a:p>
            <a:r>
              <a:rPr lang="en-US" dirty="0"/>
              <a:t>Knowledge Check</a:t>
            </a:r>
          </a:p>
        </p:txBody>
      </p:sp>
      <p:graphicFrame>
        <p:nvGraphicFramePr>
          <p:cNvPr id="3" name="Content Placeholder 4">
            <a:extLst>
              <a:ext uri="{FF2B5EF4-FFF2-40B4-BE49-F238E27FC236}">
                <a16:creationId xmlns:a16="http://schemas.microsoft.com/office/drawing/2014/main" id="{9484E1FE-7534-495E-863C-657A46F5E628}"/>
              </a:ext>
              <a:ext uri="{C183D7F6-B498-43B3-948B-1728B52AA6E4}">
                <adec:decorative xmlns:adec="http://schemas.microsoft.com/office/drawing/2017/decorative" val="1"/>
              </a:ext>
            </a:extLst>
          </p:cNvPr>
          <p:cNvGraphicFramePr>
            <a:graphicFrameLocks/>
          </p:cNvGraphicFramePr>
          <p:nvPr/>
        </p:nvGraphicFramePr>
        <p:xfrm>
          <a:off x="655638" y="1408113"/>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38936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p:txBody>
          <a:bodyPr/>
          <a:lstStyle/>
          <a:p>
            <a:r>
              <a:rPr lang="en-US" dirty="0"/>
              <a:t>Extra: SQL Server Resource Governor </a:t>
            </a:r>
          </a:p>
        </p:txBody>
      </p:sp>
    </p:spTree>
    <p:extLst>
      <p:ext uri="{BB962C8B-B14F-4D97-AF65-F5344CB8AC3E}">
        <p14:creationId xmlns:p14="http://schemas.microsoft.com/office/powerpoint/2010/main" val="7529743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a:t>Understand how Resource Governor works.</a:t>
            </a:r>
          </a:p>
          <a:p>
            <a:r>
              <a:rPr lang="en-US"/>
              <a:t>Understand how to configure Resource Governor.</a:t>
            </a:r>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1938111536"/>
      </p:ext>
    </p:extLst>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58368" y="320040"/>
            <a:ext cx="11275301" cy="686229"/>
          </a:xfrm>
        </p:spPr>
        <p:txBody>
          <a:bodyPr vert="horz" wrap="square" lIns="0" tIns="91414" rIns="146263" bIns="91414" rtlCol="0" anchor="t">
            <a:noAutofit/>
          </a:bodyPr>
          <a:lstStyle/>
          <a:p>
            <a:pPr defTabSz="896181">
              <a:lnSpc>
                <a:spcPts val="4707"/>
              </a:lnSpc>
            </a:pPr>
            <a:r>
              <a:rPr lang="en-US" spc="-98"/>
              <a:t>Resource Governor – Feature Overview</a:t>
            </a:r>
          </a:p>
        </p:txBody>
      </p:sp>
      <p:sp>
        <p:nvSpPr>
          <p:cNvPr id="4" name="Right Arrow 3"/>
          <p:cNvSpPr/>
          <p:nvPr/>
        </p:nvSpPr>
        <p:spPr bwMode="auto">
          <a:xfrm>
            <a:off x="2026571" y="1805777"/>
            <a:ext cx="8836694" cy="571337"/>
          </a:xfrm>
          <a:prstGeom prst="rightArrow">
            <a:avLst/>
          </a:prstGeom>
          <a:solidFill>
            <a:srgbClr val="CBDDF3"/>
          </a:solidFill>
          <a:ln w="9525" algn="ctr">
            <a:noFill/>
            <a:miter lim="800000"/>
            <a:headEnd/>
            <a:tailEnd/>
          </a:ln>
          <a:effectLst/>
        </p:spPr>
        <p:txBody>
          <a:bodyPr wrap="none" rtlCol="0" anchor="ctr"/>
          <a:lstStyle/>
          <a:p>
            <a:pPr algn="ctr" defTabSz="896214"/>
            <a:endParaRPr lang="en-US" sz="2000" kern="0">
              <a:solidFill>
                <a:schemeClr val="bg1"/>
              </a:solidFill>
              <a:latin typeface="Tekton Pro" pitchFamily="34" charset="0"/>
            </a:endParaRPr>
          </a:p>
        </p:txBody>
      </p:sp>
      <p:sp>
        <p:nvSpPr>
          <p:cNvPr id="5" name="Oval 4"/>
          <p:cNvSpPr/>
          <p:nvPr/>
        </p:nvSpPr>
        <p:spPr bwMode="auto">
          <a:xfrm>
            <a:off x="2407463" y="1310618"/>
            <a:ext cx="1523568" cy="1371210"/>
          </a:xfrm>
          <a:prstGeom prst="ellipse">
            <a:avLst/>
          </a:prstGeom>
          <a:solidFill>
            <a:srgbClr val="EE8E0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defTabSz="896214"/>
            <a:r>
              <a:rPr lang="en-US" sz="2000" kern="0">
                <a:solidFill>
                  <a:schemeClr val="bg1"/>
                </a:solidFill>
                <a:latin typeface="Tekton Pro" pitchFamily="34" charset="0"/>
              </a:rPr>
              <a:t> SQL Server </a:t>
            </a:r>
          </a:p>
          <a:p>
            <a:pPr algn="ctr" defTabSz="896214"/>
            <a:r>
              <a:rPr lang="en-US" sz="2000" kern="0">
                <a:solidFill>
                  <a:schemeClr val="bg1"/>
                </a:solidFill>
                <a:latin typeface="Tekton Pro" pitchFamily="34" charset="0"/>
              </a:rPr>
              <a:t>2008</a:t>
            </a:r>
          </a:p>
        </p:txBody>
      </p:sp>
      <p:graphicFrame>
        <p:nvGraphicFramePr>
          <p:cNvPr id="6" name="Diagram 5"/>
          <p:cNvGraphicFramePr/>
          <p:nvPr/>
        </p:nvGraphicFramePr>
        <p:xfrm>
          <a:off x="2102751" y="2738963"/>
          <a:ext cx="2132994" cy="990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bwMode="auto">
          <a:xfrm>
            <a:off x="5454599" y="1310618"/>
            <a:ext cx="1523568" cy="1371210"/>
          </a:xfrm>
          <a:prstGeom prst="ellipse">
            <a:avLst/>
          </a:prstGeom>
          <a:solidFill>
            <a:srgbClr val="EE8E0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defTabSz="896214"/>
            <a:r>
              <a:rPr lang="en-US" sz="2000" kern="0">
                <a:solidFill>
                  <a:schemeClr val="bg1"/>
                </a:solidFill>
                <a:latin typeface="Tekton Pro" pitchFamily="34" charset="0"/>
              </a:rPr>
              <a:t> SQL Server </a:t>
            </a:r>
          </a:p>
          <a:p>
            <a:pPr algn="ctr" defTabSz="896214"/>
            <a:r>
              <a:rPr lang="en-US" sz="2000" kern="0">
                <a:solidFill>
                  <a:schemeClr val="bg1"/>
                </a:solidFill>
                <a:latin typeface="Tekton Pro" pitchFamily="34" charset="0"/>
              </a:rPr>
              <a:t>2012</a:t>
            </a:r>
          </a:p>
        </p:txBody>
      </p:sp>
      <p:graphicFrame>
        <p:nvGraphicFramePr>
          <p:cNvPr id="8" name="Diagram 7"/>
          <p:cNvGraphicFramePr/>
          <p:nvPr/>
        </p:nvGraphicFramePr>
        <p:xfrm>
          <a:off x="5149886" y="2738963"/>
          <a:ext cx="2132994" cy="99031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Oval 8"/>
          <p:cNvSpPr/>
          <p:nvPr/>
        </p:nvSpPr>
        <p:spPr bwMode="auto">
          <a:xfrm>
            <a:off x="8349378" y="1310618"/>
            <a:ext cx="1523568" cy="1371210"/>
          </a:xfrm>
          <a:prstGeom prst="ellipse">
            <a:avLst/>
          </a:prstGeom>
          <a:solidFill>
            <a:srgbClr val="EE8E0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defTabSz="896214"/>
            <a:r>
              <a:rPr lang="en-US" sz="2000" kern="0">
                <a:solidFill>
                  <a:schemeClr val="bg1"/>
                </a:solidFill>
                <a:latin typeface="Tekton Pro" pitchFamily="34" charset="0"/>
              </a:rPr>
              <a:t> SQL Server </a:t>
            </a:r>
          </a:p>
          <a:p>
            <a:pPr algn="ctr" defTabSz="896214"/>
            <a:r>
              <a:rPr lang="en-US" sz="2000" kern="0">
                <a:solidFill>
                  <a:schemeClr val="bg1"/>
                </a:solidFill>
                <a:latin typeface="Tekton Pro" pitchFamily="34" charset="0"/>
              </a:rPr>
              <a:t>2014</a:t>
            </a:r>
          </a:p>
        </p:txBody>
      </p:sp>
      <p:graphicFrame>
        <p:nvGraphicFramePr>
          <p:cNvPr id="10" name="Diagram 9"/>
          <p:cNvGraphicFramePr/>
          <p:nvPr/>
        </p:nvGraphicFramePr>
        <p:xfrm>
          <a:off x="8044664" y="2738962"/>
          <a:ext cx="2132994" cy="62847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1" name="TextBox 10"/>
          <p:cNvSpPr txBox="1"/>
          <p:nvPr/>
        </p:nvSpPr>
        <p:spPr bwMode="auto">
          <a:xfrm>
            <a:off x="4728838" y="3927606"/>
            <a:ext cx="3037614" cy="53166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defTabSz="896214"/>
            <a:r>
              <a:rPr lang="en-US" sz="2800" kern="0">
                <a:solidFill>
                  <a:schemeClr val="bg1"/>
                </a:solidFill>
                <a:latin typeface="Tekton Pro" pitchFamily="34" charset="0"/>
              </a:rPr>
              <a:t>Feature Goals</a:t>
            </a:r>
          </a:p>
        </p:txBody>
      </p:sp>
      <p:sp>
        <p:nvSpPr>
          <p:cNvPr id="12" name="TextBox 11"/>
          <p:cNvSpPr txBox="1"/>
          <p:nvPr/>
        </p:nvSpPr>
        <p:spPr bwMode="auto">
          <a:xfrm>
            <a:off x="4728838" y="4486922"/>
            <a:ext cx="3037614" cy="193899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640" indent="-285640" defTabSz="896214">
              <a:buFont typeface="Arial" panose="020B0604020202020204" pitchFamily="34" charset="0"/>
              <a:buChar char="•"/>
            </a:pPr>
            <a:r>
              <a:rPr lang="en-US" sz="2000" kern="0">
                <a:solidFill>
                  <a:schemeClr val="bg1"/>
                </a:solidFill>
                <a:latin typeface="Tekton Pro" pitchFamily="34" charset="0"/>
              </a:rPr>
              <a:t>Minimize runaway queries</a:t>
            </a:r>
          </a:p>
          <a:p>
            <a:pPr marL="285640" indent="-285640" defTabSz="896214">
              <a:buFont typeface="Arial" panose="020B0604020202020204" pitchFamily="34" charset="0"/>
              <a:buChar char="•"/>
            </a:pPr>
            <a:r>
              <a:rPr lang="en-US" sz="2000" kern="0">
                <a:solidFill>
                  <a:schemeClr val="bg1"/>
                </a:solidFill>
                <a:latin typeface="Tekton Pro" pitchFamily="34" charset="0"/>
              </a:rPr>
              <a:t>Improve the predictable performance of queries across the SQL Server engine</a:t>
            </a:r>
          </a:p>
        </p:txBody>
      </p:sp>
    </p:spTree>
    <p:extLst>
      <p:ext uri="{BB962C8B-B14F-4D97-AF65-F5344CB8AC3E}">
        <p14:creationId xmlns:p14="http://schemas.microsoft.com/office/powerpoint/2010/main" val="11828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5"/>
                                        </p:tgtEl>
                                        <p:attrNameLst>
                                          <p:attrName>style.color</p:attrName>
                                        </p:attrNameLst>
                                      </p:cBhvr>
                                      <p:by>
                                        <p:hsl h="0" s="-12549" l="-25098"/>
                                      </p:by>
                                    </p:animClr>
                                    <p:animClr clrSpc="hsl" dir="cw">
                                      <p:cBhvr>
                                        <p:cTn id="7" dur="500" fill="hold"/>
                                        <p:tgtEl>
                                          <p:spTgt spid="5"/>
                                        </p:tgtEl>
                                        <p:attrNameLst>
                                          <p:attrName>fillcolor</p:attrName>
                                        </p:attrNameLst>
                                      </p:cBhvr>
                                      <p:by>
                                        <p:hsl h="0" s="-12549" l="-25098"/>
                                      </p:by>
                                    </p:animClr>
                                    <p:animClr clrSpc="hsl" dir="cw">
                                      <p:cBhvr>
                                        <p:cTn id="8" dur="500" fill="hold"/>
                                        <p:tgtEl>
                                          <p:spTgt spid="5"/>
                                        </p:tgtEl>
                                        <p:attrNameLst>
                                          <p:attrName>stroke.color</p:attrName>
                                        </p:attrNameLst>
                                      </p:cBhvr>
                                      <p:by>
                                        <p:hsl h="0" s="-12549" l="-25098"/>
                                      </p:by>
                                    </p:animClr>
                                    <p:set>
                                      <p:cBhvr>
                                        <p:cTn id="9" dur="500" fill="hold"/>
                                        <p:tgtEl>
                                          <p:spTgt spid="5"/>
                                        </p:tgtEl>
                                        <p:attrNameLst>
                                          <p:attrName>fill.type</p:attrName>
                                        </p:attrNameLst>
                                      </p:cBhvr>
                                      <p:to>
                                        <p:strVal val="solid"/>
                                      </p:to>
                                    </p:set>
                                  </p:childTnLst>
                                </p:cTn>
                              </p:par>
                              <p:par>
                                <p:cTn id="10" presetID="24" presetClass="emph" presetSubtype="0" fill="hold" grpId="0" nodeType="withEffect">
                                  <p:stCondLst>
                                    <p:cond delay="0"/>
                                  </p:stCondLst>
                                  <p:childTnLst>
                                    <p:animClr clrSpc="hsl" dir="cw">
                                      <p:cBhvr override="childStyle">
                                        <p:cTn id="11" dur="500" fill="hold"/>
                                        <p:tgtEl>
                                          <p:spTgt spid="6">
                                            <p:graphicEl>
                                              <a:dgm id="{3F024C3A-5959-40FF-8A1C-DB62AC97AA63}"/>
                                            </p:graphicEl>
                                          </p:spTgt>
                                        </p:tgtEl>
                                        <p:attrNameLst>
                                          <p:attrName>style.color</p:attrName>
                                        </p:attrNameLst>
                                      </p:cBhvr>
                                      <p:by>
                                        <p:hsl h="0" s="-12549" l="-25098"/>
                                      </p:by>
                                    </p:animClr>
                                    <p:animClr clrSpc="hsl" dir="cw">
                                      <p:cBhvr>
                                        <p:cTn id="12" dur="500" fill="hold"/>
                                        <p:tgtEl>
                                          <p:spTgt spid="6">
                                            <p:graphicEl>
                                              <a:dgm id="{3F024C3A-5959-40FF-8A1C-DB62AC97AA63}"/>
                                            </p:graphicEl>
                                          </p:spTgt>
                                        </p:tgtEl>
                                        <p:attrNameLst>
                                          <p:attrName>fillcolor</p:attrName>
                                        </p:attrNameLst>
                                      </p:cBhvr>
                                      <p:by>
                                        <p:hsl h="0" s="-12549" l="-25098"/>
                                      </p:by>
                                    </p:animClr>
                                    <p:animClr clrSpc="hsl" dir="cw">
                                      <p:cBhvr>
                                        <p:cTn id="13" dur="500" fill="hold"/>
                                        <p:tgtEl>
                                          <p:spTgt spid="6">
                                            <p:graphicEl>
                                              <a:dgm id="{3F024C3A-5959-40FF-8A1C-DB62AC97AA63}"/>
                                            </p:graphicEl>
                                          </p:spTgt>
                                        </p:tgtEl>
                                        <p:attrNameLst>
                                          <p:attrName>stroke.color</p:attrName>
                                        </p:attrNameLst>
                                      </p:cBhvr>
                                      <p:by>
                                        <p:hsl h="0" s="-12549" l="-25098"/>
                                      </p:by>
                                    </p:animClr>
                                    <p:set>
                                      <p:cBhvr>
                                        <p:cTn id="14" dur="500" fill="hold"/>
                                        <p:tgtEl>
                                          <p:spTgt spid="6">
                                            <p:graphicEl>
                                              <a:dgm id="{3F024C3A-5959-40FF-8A1C-DB62AC97AA63}"/>
                                            </p:graphicEl>
                                          </p:spTgt>
                                        </p:tgtEl>
                                        <p:attrNameLst>
                                          <p:attrName>fill.type</p:attrName>
                                        </p:attrNameLst>
                                      </p:cBhvr>
                                      <p:to>
                                        <p:strVal val="solid"/>
                                      </p:to>
                                    </p:set>
                                  </p:childTnLst>
                                </p:cTn>
                              </p:par>
                              <p:par>
                                <p:cTn id="15" presetID="24" presetClass="emph" presetSubtype="0" fill="hold" grpId="0" nodeType="withEffect">
                                  <p:stCondLst>
                                    <p:cond delay="0"/>
                                  </p:stCondLst>
                                  <p:childTnLst>
                                    <p:animClr clrSpc="hsl" dir="cw">
                                      <p:cBhvr override="childStyle">
                                        <p:cTn id="16" dur="500" fill="hold"/>
                                        <p:tgtEl>
                                          <p:spTgt spid="6">
                                            <p:graphicEl>
                                              <a:dgm id="{BBD6F691-A420-4EC5-A733-854E278F1DB1}"/>
                                            </p:graphicEl>
                                          </p:spTgt>
                                        </p:tgtEl>
                                        <p:attrNameLst>
                                          <p:attrName>style.color</p:attrName>
                                        </p:attrNameLst>
                                      </p:cBhvr>
                                      <p:by>
                                        <p:hsl h="0" s="-12549" l="-25098"/>
                                      </p:by>
                                    </p:animClr>
                                    <p:animClr clrSpc="hsl" dir="cw">
                                      <p:cBhvr>
                                        <p:cTn id="17" dur="500" fill="hold"/>
                                        <p:tgtEl>
                                          <p:spTgt spid="6">
                                            <p:graphicEl>
                                              <a:dgm id="{BBD6F691-A420-4EC5-A733-854E278F1DB1}"/>
                                            </p:graphicEl>
                                          </p:spTgt>
                                        </p:tgtEl>
                                        <p:attrNameLst>
                                          <p:attrName>fillcolor</p:attrName>
                                        </p:attrNameLst>
                                      </p:cBhvr>
                                      <p:by>
                                        <p:hsl h="0" s="-12549" l="-25098"/>
                                      </p:by>
                                    </p:animClr>
                                    <p:animClr clrSpc="hsl" dir="cw">
                                      <p:cBhvr>
                                        <p:cTn id="18" dur="500" fill="hold"/>
                                        <p:tgtEl>
                                          <p:spTgt spid="6">
                                            <p:graphicEl>
                                              <a:dgm id="{BBD6F691-A420-4EC5-A733-854E278F1DB1}"/>
                                            </p:graphicEl>
                                          </p:spTgt>
                                        </p:tgtEl>
                                        <p:attrNameLst>
                                          <p:attrName>stroke.color</p:attrName>
                                        </p:attrNameLst>
                                      </p:cBhvr>
                                      <p:by>
                                        <p:hsl h="0" s="-12549" l="-25098"/>
                                      </p:by>
                                    </p:animClr>
                                    <p:set>
                                      <p:cBhvr>
                                        <p:cTn id="19" dur="500" fill="hold"/>
                                        <p:tgtEl>
                                          <p:spTgt spid="6">
                                            <p:graphicEl>
                                              <a:dgm id="{BBD6F691-A420-4EC5-A733-854E278F1DB1}"/>
                                            </p:graphicEl>
                                          </p:spTgt>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
                                            <p:graphicEl>
                                              <a:dgm id="{3F024C3A-5959-40FF-8A1C-DB62AC97AA63}"/>
                                            </p:graphic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
                                            <p:graphicEl>
                                              <a:dgm id="{BBD6F691-A420-4EC5-A733-854E278F1DB1}"/>
                                            </p:graphic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4" presetClass="emph" presetSubtype="0" fill="hold" grpId="1" nodeType="clickEffect">
                                  <p:stCondLst>
                                    <p:cond delay="0"/>
                                  </p:stCondLst>
                                  <p:childTnLst>
                                    <p:animClr clrSpc="hsl" dir="cw">
                                      <p:cBhvr override="childStyle">
                                        <p:cTn id="31" dur="500" fill="hold"/>
                                        <p:tgtEl>
                                          <p:spTgt spid="7"/>
                                        </p:tgtEl>
                                        <p:attrNameLst>
                                          <p:attrName>style.color</p:attrName>
                                        </p:attrNameLst>
                                      </p:cBhvr>
                                      <p:by>
                                        <p:hsl h="0" s="-12549" l="-25098"/>
                                      </p:by>
                                    </p:animClr>
                                    <p:animClr clrSpc="hsl" dir="cw">
                                      <p:cBhvr>
                                        <p:cTn id="32" dur="500" fill="hold"/>
                                        <p:tgtEl>
                                          <p:spTgt spid="7"/>
                                        </p:tgtEl>
                                        <p:attrNameLst>
                                          <p:attrName>fillcolor</p:attrName>
                                        </p:attrNameLst>
                                      </p:cBhvr>
                                      <p:by>
                                        <p:hsl h="0" s="-12549" l="-25098"/>
                                      </p:by>
                                    </p:animClr>
                                    <p:animClr clrSpc="hsl" dir="cw">
                                      <p:cBhvr>
                                        <p:cTn id="33" dur="500" fill="hold"/>
                                        <p:tgtEl>
                                          <p:spTgt spid="7"/>
                                        </p:tgtEl>
                                        <p:attrNameLst>
                                          <p:attrName>stroke.color</p:attrName>
                                        </p:attrNameLst>
                                      </p:cBhvr>
                                      <p:by>
                                        <p:hsl h="0" s="-12549" l="-25098"/>
                                      </p:by>
                                    </p:animClr>
                                    <p:set>
                                      <p:cBhvr>
                                        <p:cTn id="34" dur="500" fill="hold"/>
                                        <p:tgtEl>
                                          <p:spTgt spid="7"/>
                                        </p:tgtEl>
                                        <p:attrNameLst>
                                          <p:attrName>fill.type</p:attrName>
                                        </p:attrNameLst>
                                      </p:cBhvr>
                                      <p:to>
                                        <p:strVal val="solid"/>
                                      </p:to>
                                    </p:set>
                                  </p:childTnLst>
                                </p:cTn>
                              </p:par>
                              <p:par>
                                <p:cTn id="35" presetID="24" presetClass="emph" presetSubtype="0" fill="hold" grpId="1" nodeType="withEffect">
                                  <p:stCondLst>
                                    <p:cond delay="0"/>
                                  </p:stCondLst>
                                  <p:childTnLst>
                                    <p:animClr clrSpc="hsl" dir="cw">
                                      <p:cBhvr override="childStyle">
                                        <p:cTn id="36" dur="500" fill="hold"/>
                                        <p:tgtEl>
                                          <p:spTgt spid="8">
                                            <p:graphicEl>
                                              <a:dgm id="{3F024C3A-5959-40FF-8A1C-DB62AC97AA63}"/>
                                            </p:graphicEl>
                                          </p:spTgt>
                                        </p:tgtEl>
                                        <p:attrNameLst>
                                          <p:attrName>style.color</p:attrName>
                                        </p:attrNameLst>
                                      </p:cBhvr>
                                      <p:by>
                                        <p:hsl h="0" s="-12549" l="-25098"/>
                                      </p:by>
                                    </p:animClr>
                                    <p:animClr clrSpc="hsl" dir="cw">
                                      <p:cBhvr>
                                        <p:cTn id="37" dur="500" fill="hold"/>
                                        <p:tgtEl>
                                          <p:spTgt spid="8">
                                            <p:graphicEl>
                                              <a:dgm id="{3F024C3A-5959-40FF-8A1C-DB62AC97AA63}"/>
                                            </p:graphicEl>
                                          </p:spTgt>
                                        </p:tgtEl>
                                        <p:attrNameLst>
                                          <p:attrName>fillcolor</p:attrName>
                                        </p:attrNameLst>
                                      </p:cBhvr>
                                      <p:by>
                                        <p:hsl h="0" s="-12549" l="-25098"/>
                                      </p:by>
                                    </p:animClr>
                                    <p:animClr clrSpc="hsl" dir="cw">
                                      <p:cBhvr>
                                        <p:cTn id="38" dur="500" fill="hold"/>
                                        <p:tgtEl>
                                          <p:spTgt spid="8">
                                            <p:graphicEl>
                                              <a:dgm id="{3F024C3A-5959-40FF-8A1C-DB62AC97AA63}"/>
                                            </p:graphicEl>
                                          </p:spTgt>
                                        </p:tgtEl>
                                        <p:attrNameLst>
                                          <p:attrName>stroke.color</p:attrName>
                                        </p:attrNameLst>
                                      </p:cBhvr>
                                      <p:by>
                                        <p:hsl h="0" s="-12549" l="-25098"/>
                                      </p:by>
                                    </p:animClr>
                                    <p:set>
                                      <p:cBhvr>
                                        <p:cTn id="39" dur="500" fill="hold"/>
                                        <p:tgtEl>
                                          <p:spTgt spid="8">
                                            <p:graphicEl>
                                              <a:dgm id="{3F024C3A-5959-40FF-8A1C-DB62AC97AA63}"/>
                                            </p:graphicEl>
                                          </p:spTgt>
                                        </p:tgtEl>
                                        <p:attrNameLst>
                                          <p:attrName>fill.type</p:attrName>
                                        </p:attrNameLst>
                                      </p:cBhvr>
                                      <p:to>
                                        <p:strVal val="solid"/>
                                      </p:to>
                                    </p:set>
                                  </p:childTnLst>
                                </p:cTn>
                              </p:par>
                              <p:par>
                                <p:cTn id="40" presetID="24" presetClass="emph" presetSubtype="0" fill="hold" grpId="1" nodeType="withEffect">
                                  <p:stCondLst>
                                    <p:cond delay="0"/>
                                  </p:stCondLst>
                                  <p:childTnLst>
                                    <p:animClr clrSpc="hsl" dir="cw">
                                      <p:cBhvr override="childStyle">
                                        <p:cTn id="41" dur="500" fill="hold"/>
                                        <p:tgtEl>
                                          <p:spTgt spid="8">
                                            <p:graphicEl>
                                              <a:dgm id="{BBD6F691-A420-4EC5-A733-854E278F1DB1}"/>
                                            </p:graphicEl>
                                          </p:spTgt>
                                        </p:tgtEl>
                                        <p:attrNameLst>
                                          <p:attrName>style.color</p:attrName>
                                        </p:attrNameLst>
                                      </p:cBhvr>
                                      <p:by>
                                        <p:hsl h="0" s="-12549" l="-25098"/>
                                      </p:by>
                                    </p:animClr>
                                    <p:animClr clrSpc="hsl" dir="cw">
                                      <p:cBhvr>
                                        <p:cTn id="42" dur="500" fill="hold"/>
                                        <p:tgtEl>
                                          <p:spTgt spid="8">
                                            <p:graphicEl>
                                              <a:dgm id="{BBD6F691-A420-4EC5-A733-854E278F1DB1}"/>
                                            </p:graphicEl>
                                          </p:spTgt>
                                        </p:tgtEl>
                                        <p:attrNameLst>
                                          <p:attrName>fillcolor</p:attrName>
                                        </p:attrNameLst>
                                      </p:cBhvr>
                                      <p:by>
                                        <p:hsl h="0" s="-12549" l="-25098"/>
                                      </p:by>
                                    </p:animClr>
                                    <p:animClr clrSpc="hsl" dir="cw">
                                      <p:cBhvr>
                                        <p:cTn id="43" dur="500" fill="hold"/>
                                        <p:tgtEl>
                                          <p:spTgt spid="8">
                                            <p:graphicEl>
                                              <a:dgm id="{BBD6F691-A420-4EC5-A733-854E278F1DB1}"/>
                                            </p:graphicEl>
                                          </p:spTgt>
                                        </p:tgtEl>
                                        <p:attrNameLst>
                                          <p:attrName>stroke.color</p:attrName>
                                        </p:attrNameLst>
                                      </p:cBhvr>
                                      <p:by>
                                        <p:hsl h="0" s="-12549" l="-25098"/>
                                      </p:by>
                                    </p:animClr>
                                    <p:set>
                                      <p:cBhvr>
                                        <p:cTn id="44" dur="500" fill="hold"/>
                                        <p:tgtEl>
                                          <p:spTgt spid="8">
                                            <p:graphicEl>
                                              <a:dgm id="{BBD6F691-A420-4EC5-A733-854E278F1DB1}"/>
                                            </p:graphic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
                                            <p:graphicEl>
                                              <a:dgm id="{3F024C3A-5959-40FF-8A1C-DB62AC97AA6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6" grpId="0">
        <p:bldSub>
          <a:bldDgm/>
        </p:bldSub>
      </p:bldGraphic>
      <p:bldP spid="7" grpId="0" animBg="1"/>
      <p:bldP spid="7" grpId="1" animBg="1"/>
      <p:bldGraphic spid="8" grpId="0">
        <p:bldSub>
          <a:bldDgm/>
        </p:bldSub>
      </p:bldGraphic>
      <p:bldGraphic spid="8" grpId="1">
        <p:bldSub>
          <a:bldDgm/>
        </p:bldSub>
      </p:bldGraphic>
      <p:bldP spid="9" grpId="0" animBg="1"/>
      <p:bldGraphic spid="10" grpId="0">
        <p:bldSub>
          <a:bldDgm/>
        </p:bldSub>
      </p:bldGraphic>
    </p:bld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Notes continued</a:t>
            </a:r>
          </a:p>
        </p:txBody>
      </p:sp>
      <p:sp>
        <p:nvSpPr>
          <p:cNvPr id="5" name="Text Placeholder 4">
            <a:extLst>
              <a:ext uri="{FF2B5EF4-FFF2-40B4-BE49-F238E27FC236}">
                <a16:creationId xmlns:a16="http://schemas.microsoft.com/office/drawing/2014/main" id="{4FA8813D-6505-4560-BBCD-33B4587C4B59}"/>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72D898F0-7065-45C3-92E0-FD018274E31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445409253"/>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altLang="en-US" spc="-98">
                <a:solidFill>
                  <a:srgbClr val="0070C0"/>
                </a:solidFill>
                <a:latin typeface="Segoe UI Light"/>
              </a:rPr>
              <a:t>Introduction to Resource Governor</a:t>
            </a:r>
            <a:endParaRPr lang="en-US"/>
          </a:p>
        </p:txBody>
      </p:sp>
    </p:spTree>
    <p:extLst>
      <p:ext uri="{BB962C8B-B14F-4D97-AF65-F5344CB8AC3E}">
        <p14:creationId xmlns:p14="http://schemas.microsoft.com/office/powerpoint/2010/main" val="105181868"/>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966741189"/>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624485283"/>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8145542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75C81-F600-4B0E-91CA-BE473A8C47DF}"/>
              </a:ext>
            </a:extLst>
          </p:cNvPr>
          <p:cNvSpPr>
            <a:spLocks noGrp="1"/>
          </p:cNvSpPr>
          <p:nvPr>
            <p:ph type="title"/>
          </p:nvPr>
        </p:nvSpPr>
        <p:spPr/>
        <p:txBody>
          <a:bodyPr/>
          <a:lstStyle/>
          <a:p>
            <a:r>
              <a:rPr lang="en-US" b="1" dirty="0"/>
              <a:t>SQLIOSim</a:t>
            </a:r>
            <a:endParaRPr lang="en-US" dirty="0"/>
          </a:p>
        </p:txBody>
      </p:sp>
      <p:sp>
        <p:nvSpPr>
          <p:cNvPr id="4" name="Content Placeholder 3">
            <a:extLst>
              <a:ext uri="{FF2B5EF4-FFF2-40B4-BE49-F238E27FC236}">
                <a16:creationId xmlns:a16="http://schemas.microsoft.com/office/drawing/2014/main" id="{B93BA1DA-6489-4FFC-AF2A-B70913655403}"/>
              </a:ext>
            </a:extLst>
          </p:cNvPr>
          <p:cNvSpPr>
            <a:spLocks noGrp="1"/>
          </p:cNvSpPr>
          <p:nvPr>
            <p:ph sz="quarter" idx="13"/>
          </p:nvPr>
        </p:nvSpPr>
        <p:spPr>
          <a:xfrm>
            <a:off x="655638" y="1408114"/>
            <a:ext cx="5287962" cy="4819650"/>
          </a:xfrm>
        </p:spPr>
        <p:txBody>
          <a:bodyPr>
            <a:normAutofit/>
          </a:bodyPr>
          <a:lstStyle/>
          <a:p>
            <a:r>
              <a:rPr lang="en-US" dirty="0"/>
              <a:t>SQLIOSim.com and SQLIOSim.exe utilities are  found in the BINN folder under</a:t>
            </a:r>
          </a:p>
          <a:p>
            <a:pPr lvl="1"/>
            <a:r>
              <a:rPr lang="en-US" i="1" dirty="0"/>
              <a:t>C:\Program Files\Microsoft SQL Server\&lt;instance_name&gt;\MSSQL\BIN</a:t>
            </a:r>
            <a:r>
              <a:rPr lang="en-US" dirty="0"/>
              <a:t>:</a:t>
            </a:r>
          </a:p>
          <a:p>
            <a:endParaRPr lang="en-US" dirty="0"/>
          </a:p>
          <a:p>
            <a:pPr marL="0" indent="0">
              <a:buNone/>
            </a:pPr>
            <a:br>
              <a:rPr lang="en-US" dirty="0"/>
            </a:br>
            <a:endParaRPr lang="en-US" dirty="0"/>
          </a:p>
          <a:p>
            <a:pPr marL="0" indent="0">
              <a:buNone/>
            </a:pPr>
            <a:endParaRPr lang="en-US" dirty="0"/>
          </a:p>
          <a:p>
            <a:r>
              <a:rPr lang="en-US" dirty="0"/>
              <a:t>SQLIOSim.exe is a graphical application.</a:t>
            </a:r>
          </a:p>
        </p:txBody>
      </p:sp>
      <p:pic>
        <p:nvPicPr>
          <p:cNvPr id="5" name="Picture 4">
            <a:extLst>
              <a:ext uri="{FF2B5EF4-FFF2-40B4-BE49-F238E27FC236}">
                <a16:creationId xmlns:a16="http://schemas.microsoft.com/office/drawing/2014/main" id="{E1BDEB98-4958-4134-8800-796FD4F3D2C4}"/>
              </a:ext>
            </a:extLst>
          </p:cNvPr>
          <p:cNvPicPr>
            <a:picLocks noChangeAspect="1"/>
          </p:cNvPicPr>
          <p:nvPr/>
        </p:nvPicPr>
        <p:blipFill>
          <a:blip r:embed="rId3"/>
          <a:stretch>
            <a:fillRect/>
          </a:stretch>
        </p:blipFill>
        <p:spPr>
          <a:xfrm>
            <a:off x="6066600" y="1793631"/>
            <a:ext cx="5469762" cy="4052246"/>
          </a:xfrm>
          <a:prstGeom prst="rect">
            <a:avLst/>
          </a:prstGeom>
        </p:spPr>
      </p:pic>
      <p:pic>
        <p:nvPicPr>
          <p:cNvPr id="7" name="Picture 6">
            <a:extLst>
              <a:ext uri="{FF2B5EF4-FFF2-40B4-BE49-F238E27FC236}">
                <a16:creationId xmlns:a16="http://schemas.microsoft.com/office/drawing/2014/main" id="{418F76F9-AE8B-4428-B02C-882C36F3AE7C}"/>
              </a:ext>
            </a:extLst>
          </p:cNvPr>
          <p:cNvPicPr>
            <a:picLocks noChangeAspect="1"/>
          </p:cNvPicPr>
          <p:nvPr/>
        </p:nvPicPr>
        <p:blipFill>
          <a:blip r:embed="rId4"/>
          <a:stretch>
            <a:fillRect/>
          </a:stretch>
        </p:blipFill>
        <p:spPr>
          <a:xfrm>
            <a:off x="936225" y="3563815"/>
            <a:ext cx="4352859" cy="838200"/>
          </a:xfrm>
          <a:prstGeom prst="rect">
            <a:avLst/>
          </a:prstGeom>
        </p:spPr>
      </p:pic>
    </p:spTree>
    <p:extLst>
      <p:ext uri="{BB962C8B-B14F-4D97-AF65-F5344CB8AC3E}">
        <p14:creationId xmlns:p14="http://schemas.microsoft.com/office/powerpoint/2010/main" val="311242703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altLang="en-US" spc="-98">
                <a:solidFill>
                  <a:srgbClr val="0070C0"/>
                </a:solidFill>
                <a:latin typeface="Segoe UI Light"/>
              </a:rPr>
              <a:t>Introduction to Resource Governor</a:t>
            </a:r>
            <a:endParaRPr lang="en-US"/>
          </a:p>
        </p:txBody>
      </p:sp>
    </p:spTree>
    <p:extLst>
      <p:ext uri="{BB962C8B-B14F-4D97-AF65-F5344CB8AC3E}">
        <p14:creationId xmlns:p14="http://schemas.microsoft.com/office/powerpoint/2010/main" val="2946725435"/>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altLang="en-US" spc="-98">
                <a:solidFill>
                  <a:srgbClr val="0070C0"/>
                </a:solidFill>
                <a:latin typeface="Segoe UI Light"/>
              </a:rPr>
              <a:t>Introduction to Resource Governor</a:t>
            </a:r>
            <a:endParaRPr lang="en-US"/>
          </a:p>
        </p:txBody>
      </p:sp>
    </p:spTree>
    <p:extLst>
      <p:ext uri="{BB962C8B-B14F-4D97-AF65-F5344CB8AC3E}">
        <p14:creationId xmlns:p14="http://schemas.microsoft.com/office/powerpoint/2010/main" val="71628375"/>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altLang="en-US" spc="-98">
                <a:solidFill>
                  <a:srgbClr val="0070C0"/>
                </a:solidFill>
                <a:latin typeface="Segoe UI Light"/>
              </a:rPr>
              <a:t>Introduction to Resource Governor</a:t>
            </a:r>
            <a:endParaRPr lang="en-US"/>
          </a:p>
        </p:txBody>
      </p:sp>
    </p:spTree>
    <p:extLst>
      <p:ext uri="{BB962C8B-B14F-4D97-AF65-F5344CB8AC3E}">
        <p14:creationId xmlns:p14="http://schemas.microsoft.com/office/powerpoint/2010/main" val="1257456732"/>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658368" y="290404"/>
            <a:ext cx="11653425" cy="899409"/>
          </a:xfrm>
        </p:spPr>
        <p:txBody>
          <a:bodyPr vert="horz" wrap="square" lIns="0" tIns="91414" rIns="146263" bIns="91414" rtlCol="0" anchor="t">
            <a:noAutofit/>
          </a:bodyPr>
          <a:lstStyle/>
          <a:p>
            <a:pPr defTabSz="896181">
              <a:lnSpc>
                <a:spcPts val="4707"/>
              </a:lnSpc>
            </a:pPr>
            <a:r>
              <a:rPr lang="en-US" spc="-98"/>
              <a:t>Resource Governor Scenarios</a:t>
            </a:r>
          </a:p>
        </p:txBody>
      </p:sp>
      <p:sp>
        <p:nvSpPr>
          <p:cNvPr id="3" name="Freeform 2"/>
          <p:cNvSpPr/>
          <p:nvPr/>
        </p:nvSpPr>
        <p:spPr>
          <a:xfrm>
            <a:off x="605652" y="1454584"/>
            <a:ext cx="3737748" cy="1081496"/>
          </a:xfrm>
          <a:custGeom>
            <a:avLst/>
            <a:gdLst>
              <a:gd name="connsiteX0" fmla="*/ 0 w 3403715"/>
              <a:gd name="connsiteY0" fmla="*/ 0 h 1081650"/>
              <a:gd name="connsiteX1" fmla="*/ 3403715 w 3403715"/>
              <a:gd name="connsiteY1" fmla="*/ 0 h 1081650"/>
              <a:gd name="connsiteX2" fmla="*/ 3403715 w 3403715"/>
              <a:gd name="connsiteY2" fmla="*/ 1081650 h 1081650"/>
              <a:gd name="connsiteX3" fmla="*/ 0 w 3403715"/>
              <a:gd name="connsiteY3" fmla="*/ 1081650 h 1081650"/>
              <a:gd name="connsiteX4" fmla="*/ 0 w 3403715"/>
              <a:gd name="connsiteY4" fmla="*/ 0 h 108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715" h="1081650">
                <a:moveTo>
                  <a:pt x="0" y="0"/>
                </a:moveTo>
                <a:lnTo>
                  <a:pt x="3403715" y="0"/>
                </a:lnTo>
                <a:lnTo>
                  <a:pt x="3403715" y="1081650"/>
                </a:lnTo>
                <a:lnTo>
                  <a:pt x="0" y="1081650"/>
                </a:lnTo>
                <a:lnTo>
                  <a:pt x="0"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99178" tIns="328108" rIns="130795" bIns="-178087" numCol="1" spcCol="1270" anchor="t" anchorCtr="0">
            <a:noAutofit/>
          </a:bodyPr>
          <a:lstStyle/>
          <a:p>
            <a:pPr algn="ctr" defTabSz="1244361">
              <a:lnSpc>
                <a:spcPct val="90000"/>
              </a:lnSpc>
              <a:spcBef>
                <a:spcPct val="0"/>
              </a:spcBef>
              <a:spcAft>
                <a:spcPct val="35000"/>
              </a:spcAft>
            </a:pPr>
            <a:r>
              <a:rPr lang="en-US" sz="2600" dirty="0"/>
              <a:t>Mixed Workload Types</a:t>
            </a:r>
          </a:p>
        </p:txBody>
      </p:sp>
      <p:sp>
        <p:nvSpPr>
          <p:cNvPr id="4" name="Freeform 3"/>
          <p:cNvSpPr/>
          <p:nvPr/>
        </p:nvSpPr>
        <p:spPr>
          <a:xfrm>
            <a:off x="605652" y="2536079"/>
            <a:ext cx="3737748" cy="3612594"/>
          </a:xfrm>
          <a:custGeom>
            <a:avLst/>
            <a:gdLst>
              <a:gd name="connsiteX0" fmla="*/ 0 w 3403715"/>
              <a:gd name="connsiteY0" fmla="*/ 0 h 3613106"/>
              <a:gd name="connsiteX1" fmla="*/ 3403715 w 3403715"/>
              <a:gd name="connsiteY1" fmla="*/ 0 h 3613106"/>
              <a:gd name="connsiteX2" fmla="*/ 3403715 w 3403715"/>
              <a:gd name="connsiteY2" fmla="*/ 3613106 h 3613106"/>
              <a:gd name="connsiteX3" fmla="*/ 0 w 3403715"/>
              <a:gd name="connsiteY3" fmla="*/ 3613106 h 3613106"/>
              <a:gd name="connsiteX4" fmla="*/ 0 w 3403715"/>
              <a:gd name="connsiteY4" fmla="*/ 0 h 361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715" h="3613106">
                <a:moveTo>
                  <a:pt x="0" y="0"/>
                </a:moveTo>
                <a:lnTo>
                  <a:pt x="3403715" y="0"/>
                </a:lnTo>
                <a:lnTo>
                  <a:pt x="3403715" y="3613106"/>
                </a:lnTo>
                <a:lnTo>
                  <a:pt x="0" y="3613106"/>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60067" tIns="451860" rIns="145017" bIns="349532" numCol="1" spcCol="1270" anchor="t" anchorCtr="0">
            <a:noAutofit/>
          </a:bodyPr>
          <a:lstStyle/>
          <a:p>
            <a:pPr marL="0" lvl="1" defTabSz="1333244">
              <a:lnSpc>
                <a:spcPct val="90000"/>
              </a:lnSpc>
              <a:spcBef>
                <a:spcPct val="0"/>
              </a:spcBef>
              <a:spcAft>
                <a:spcPct val="15000"/>
              </a:spcAft>
            </a:pPr>
            <a:r>
              <a:rPr lang="en-US" sz="2800" dirty="0"/>
              <a:t>A resource intensive report can take up most or all of the server resources</a:t>
            </a:r>
          </a:p>
        </p:txBody>
      </p:sp>
      <p:sp>
        <p:nvSpPr>
          <p:cNvPr id="5" name="Freeform 4"/>
          <p:cNvSpPr/>
          <p:nvPr/>
        </p:nvSpPr>
        <p:spPr>
          <a:xfrm>
            <a:off x="4485338" y="1454583"/>
            <a:ext cx="3737748" cy="1081497"/>
          </a:xfrm>
          <a:custGeom>
            <a:avLst/>
            <a:gdLst>
              <a:gd name="connsiteX0" fmla="*/ 0 w 3403715"/>
              <a:gd name="connsiteY0" fmla="*/ 0 h 1081650"/>
              <a:gd name="connsiteX1" fmla="*/ 3403715 w 3403715"/>
              <a:gd name="connsiteY1" fmla="*/ 0 h 1081650"/>
              <a:gd name="connsiteX2" fmla="*/ 3403715 w 3403715"/>
              <a:gd name="connsiteY2" fmla="*/ 1081650 h 1081650"/>
              <a:gd name="connsiteX3" fmla="*/ 0 w 3403715"/>
              <a:gd name="connsiteY3" fmla="*/ 1081650 h 1081650"/>
              <a:gd name="connsiteX4" fmla="*/ 0 w 3403715"/>
              <a:gd name="connsiteY4" fmla="*/ 0 h 108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715" h="1081650">
                <a:moveTo>
                  <a:pt x="0" y="0"/>
                </a:moveTo>
                <a:lnTo>
                  <a:pt x="3403715" y="0"/>
                </a:lnTo>
                <a:lnTo>
                  <a:pt x="3403715" y="1081650"/>
                </a:lnTo>
                <a:lnTo>
                  <a:pt x="0" y="1081650"/>
                </a:lnTo>
                <a:lnTo>
                  <a:pt x="0" y="0"/>
                </a:lnTo>
                <a:close/>
              </a:path>
            </a:pathLst>
          </a:custGeom>
        </p:spPr>
        <p:style>
          <a:lnRef idx="2">
            <a:schemeClr val="accent5">
              <a:hueOff val="-3114320"/>
              <a:satOff val="10971"/>
              <a:lumOff val="7548"/>
              <a:alphaOff val="0"/>
            </a:schemeClr>
          </a:lnRef>
          <a:fillRef idx="1">
            <a:schemeClr val="accent5">
              <a:hueOff val="-3114320"/>
              <a:satOff val="10971"/>
              <a:lumOff val="7548"/>
              <a:alphaOff val="0"/>
            </a:schemeClr>
          </a:fillRef>
          <a:effectRef idx="0">
            <a:schemeClr val="accent5">
              <a:hueOff val="-3114320"/>
              <a:satOff val="10971"/>
              <a:lumOff val="7548"/>
              <a:alphaOff val="0"/>
            </a:schemeClr>
          </a:effectRef>
          <a:fontRef idx="minor">
            <a:schemeClr val="lt1"/>
          </a:fontRef>
        </p:style>
        <p:txBody>
          <a:bodyPr spcFirstLastPara="0" vert="horz" wrap="square" lIns="276974" tIns="328108" rIns="52999" bIns="-178087" numCol="1" spcCol="1270" anchor="t" anchorCtr="0">
            <a:noAutofit/>
          </a:bodyPr>
          <a:lstStyle/>
          <a:p>
            <a:pPr algn="ctr" defTabSz="1244361">
              <a:lnSpc>
                <a:spcPct val="90000"/>
              </a:lnSpc>
              <a:spcBef>
                <a:spcPct val="0"/>
              </a:spcBef>
              <a:spcAft>
                <a:spcPct val="35000"/>
              </a:spcAft>
            </a:pPr>
            <a:r>
              <a:rPr lang="en-US" sz="2800"/>
              <a:t>Hosting Companies</a:t>
            </a:r>
          </a:p>
        </p:txBody>
      </p:sp>
      <p:sp>
        <p:nvSpPr>
          <p:cNvPr id="6" name="Freeform 5"/>
          <p:cNvSpPr/>
          <p:nvPr/>
        </p:nvSpPr>
        <p:spPr>
          <a:xfrm>
            <a:off x="4485338" y="2536079"/>
            <a:ext cx="3737748" cy="3612594"/>
          </a:xfrm>
          <a:custGeom>
            <a:avLst/>
            <a:gdLst>
              <a:gd name="connsiteX0" fmla="*/ 0 w 3403715"/>
              <a:gd name="connsiteY0" fmla="*/ 0 h 3613106"/>
              <a:gd name="connsiteX1" fmla="*/ 3403715 w 3403715"/>
              <a:gd name="connsiteY1" fmla="*/ 0 h 3613106"/>
              <a:gd name="connsiteX2" fmla="*/ 3403715 w 3403715"/>
              <a:gd name="connsiteY2" fmla="*/ 3613106 h 3613106"/>
              <a:gd name="connsiteX3" fmla="*/ 0 w 3403715"/>
              <a:gd name="connsiteY3" fmla="*/ 3613106 h 3613106"/>
              <a:gd name="connsiteX4" fmla="*/ 0 w 3403715"/>
              <a:gd name="connsiteY4" fmla="*/ 0 h 361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715" h="3613106">
                <a:moveTo>
                  <a:pt x="0" y="0"/>
                </a:moveTo>
                <a:lnTo>
                  <a:pt x="3403715" y="0"/>
                </a:lnTo>
                <a:lnTo>
                  <a:pt x="3403715" y="3613106"/>
                </a:lnTo>
                <a:lnTo>
                  <a:pt x="0" y="3613106"/>
                </a:lnTo>
                <a:lnTo>
                  <a:pt x="0" y="0"/>
                </a:lnTo>
                <a:close/>
              </a:path>
            </a:pathLst>
          </a:custGeom>
        </p:spPr>
        <p:style>
          <a:lnRef idx="2">
            <a:schemeClr val="accent5">
              <a:tint val="40000"/>
              <a:alpha val="90000"/>
              <a:hueOff val="-3473265"/>
              <a:satOff val="21669"/>
              <a:lumOff val="2447"/>
              <a:alphaOff val="0"/>
            </a:schemeClr>
          </a:lnRef>
          <a:fillRef idx="1">
            <a:schemeClr val="accent5">
              <a:tint val="40000"/>
              <a:alpha val="90000"/>
              <a:hueOff val="-3473265"/>
              <a:satOff val="21669"/>
              <a:lumOff val="2447"/>
              <a:alphaOff val="0"/>
            </a:schemeClr>
          </a:fillRef>
          <a:effectRef idx="0">
            <a:schemeClr val="accent5">
              <a:tint val="40000"/>
              <a:alpha val="90000"/>
              <a:hueOff val="-3473265"/>
              <a:satOff val="21669"/>
              <a:lumOff val="2447"/>
              <a:alphaOff val="0"/>
            </a:schemeClr>
          </a:effectRef>
          <a:fontRef idx="minor">
            <a:schemeClr val="dk1">
              <a:hueOff val="0"/>
              <a:satOff val="0"/>
              <a:lumOff val="0"/>
              <a:alphaOff val="0"/>
            </a:schemeClr>
          </a:fontRef>
        </p:style>
        <p:txBody>
          <a:bodyPr spcFirstLastPara="0" vert="horz" wrap="square" lIns="237863" tIns="451860" rIns="67221" bIns="349532" numCol="1" spcCol="1270" anchor="t" anchorCtr="0">
            <a:noAutofit/>
          </a:bodyPr>
          <a:lstStyle/>
          <a:p>
            <a:pPr marL="0" lvl="1" defTabSz="1333244">
              <a:lnSpc>
                <a:spcPct val="90000"/>
              </a:lnSpc>
              <a:spcBef>
                <a:spcPct val="0"/>
              </a:spcBef>
              <a:spcAft>
                <a:spcPct val="15000"/>
              </a:spcAft>
            </a:pPr>
            <a:r>
              <a:rPr lang="en-US" sz="2800"/>
              <a:t>A customer consumes high CPU percentage, leading to complaint from other customers</a:t>
            </a:r>
          </a:p>
        </p:txBody>
      </p:sp>
      <p:sp>
        <p:nvSpPr>
          <p:cNvPr id="7" name="Freeform 6"/>
          <p:cNvSpPr/>
          <p:nvPr/>
        </p:nvSpPr>
        <p:spPr>
          <a:xfrm>
            <a:off x="8365023" y="1454583"/>
            <a:ext cx="3403232" cy="1081497"/>
          </a:xfrm>
          <a:custGeom>
            <a:avLst/>
            <a:gdLst>
              <a:gd name="connsiteX0" fmla="*/ 0 w 3403715"/>
              <a:gd name="connsiteY0" fmla="*/ 0 h 1081650"/>
              <a:gd name="connsiteX1" fmla="*/ 3403715 w 3403715"/>
              <a:gd name="connsiteY1" fmla="*/ 0 h 1081650"/>
              <a:gd name="connsiteX2" fmla="*/ 3403715 w 3403715"/>
              <a:gd name="connsiteY2" fmla="*/ 1081650 h 1081650"/>
              <a:gd name="connsiteX3" fmla="*/ 0 w 3403715"/>
              <a:gd name="connsiteY3" fmla="*/ 1081650 h 1081650"/>
              <a:gd name="connsiteX4" fmla="*/ 0 w 3403715"/>
              <a:gd name="connsiteY4" fmla="*/ 0 h 108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715" h="1081650">
                <a:moveTo>
                  <a:pt x="0" y="0"/>
                </a:moveTo>
                <a:lnTo>
                  <a:pt x="3403715" y="0"/>
                </a:lnTo>
                <a:lnTo>
                  <a:pt x="3403715" y="1081650"/>
                </a:lnTo>
                <a:lnTo>
                  <a:pt x="0" y="1081650"/>
                </a:lnTo>
                <a:lnTo>
                  <a:pt x="0" y="0"/>
                </a:lnTo>
                <a:close/>
              </a:path>
            </a:pathLst>
          </a:custGeom>
        </p:spPr>
        <p:style>
          <a:lnRef idx="2">
            <a:schemeClr val="accent5">
              <a:hueOff val="-6228640"/>
              <a:satOff val="21941"/>
              <a:lumOff val="15097"/>
              <a:alphaOff val="0"/>
            </a:schemeClr>
          </a:lnRef>
          <a:fillRef idx="1">
            <a:schemeClr val="accent5">
              <a:hueOff val="-6228640"/>
              <a:satOff val="21941"/>
              <a:lumOff val="15097"/>
              <a:alphaOff val="0"/>
            </a:schemeClr>
          </a:fillRef>
          <a:effectRef idx="0">
            <a:schemeClr val="accent5">
              <a:hueOff val="-6228640"/>
              <a:satOff val="21941"/>
              <a:lumOff val="15097"/>
              <a:alphaOff val="0"/>
            </a:schemeClr>
          </a:effectRef>
          <a:fontRef idx="minor">
            <a:schemeClr val="lt1"/>
          </a:fontRef>
        </p:style>
        <p:txBody>
          <a:bodyPr spcFirstLastPara="0" vert="horz" wrap="square" lIns="354769" tIns="328108" rIns="-24796" bIns="-178087" numCol="1" spcCol="1270" anchor="t" anchorCtr="0">
            <a:noAutofit/>
          </a:bodyPr>
          <a:lstStyle/>
          <a:p>
            <a:pPr algn="ctr" defTabSz="1244361">
              <a:lnSpc>
                <a:spcPct val="90000"/>
              </a:lnSpc>
              <a:spcBef>
                <a:spcPct val="0"/>
              </a:spcBef>
              <a:spcAft>
                <a:spcPct val="35000"/>
              </a:spcAft>
            </a:pPr>
            <a:r>
              <a:rPr lang="en-US" sz="2800"/>
              <a:t>Consolidation</a:t>
            </a:r>
          </a:p>
        </p:txBody>
      </p:sp>
      <p:sp>
        <p:nvSpPr>
          <p:cNvPr id="8" name="Freeform 7"/>
          <p:cNvSpPr/>
          <p:nvPr/>
        </p:nvSpPr>
        <p:spPr>
          <a:xfrm>
            <a:off x="8365023" y="2536079"/>
            <a:ext cx="3403232" cy="3612594"/>
          </a:xfrm>
          <a:custGeom>
            <a:avLst/>
            <a:gdLst>
              <a:gd name="connsiteX0" fmla="*/ 0 w 3403715"/>
              <a:gd name="connsiteY0" fmla="*/ 0 h 3613106"/>
              <a:gd name="connsiteX1" fmla="*/ 3403715 w 3403715"/>
              <a:gd name="connsiteY1" fmla="*/ 0 h 3613106"/>
              <a:gd name="connsiteX2" fmla="*/ 3403715 w 3403715"/>
              <a:gd name="connsiteY2" fmla="*/ 3613106 h 3613106"/>
              <a:gd name="connsiteX3" fmla="*/ 0 w 3403715"/>
              <a:gd name="connsiteY3" fmla="*/ 3613106 h 3613106"/>
              <a:gd name="connsiteX4" fmla="*/ 0 w 3403715"/>
              <a:gd name="connsiteY4" fmla="*/ 0 h 361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715" h="3613106">
                <a:moveTo>
                  <a:pt x="0" y="0"/>
                </a:moveTo>
                <a:lnTo>
                  <a:pt x="3403715" y="0"/>
                </a:lnTo>
                <a:lnTo>
                  <a:pt x="3403715" y="3613106"/>
                </a:lnTo>
                <a:lnTo>
                  <a:pt x="0" y="3613106"/>
                </a:lnTo>
                <a:lnTo>
                  <a:pt x="0" y="0"/>
                </a:lnTo>
                <a:close/>
              </a:path>
            </a:pathLst>
          </a:custGeom>
        </p:spPr>
        <p:style>
          <a:lnRef idx="2">
            <a:schemeClr val="accent5">
              <a:tint val="40000"/>
              <a:alpha val="90000"/>
              <a:hueOff val="-6946530"/>
              <a:satOff val="43339"/>
              <a:lumOff val="4893"/>
              <a:alphaOff val="0"/>
            </a:schemeClr>
          </a:lnRef>
          <a:fillRef idx="1">
            <a:schemeClr val="accent5">
              <a:tint val="40000"/>
              <a:alpha val="90000"/>
              <a:hueOff val="-6946530"/>
              <a:satOff val="43339"/>
              <a:lumOff val="4893"/>
              <a:alphaOff val="0"/>
            </a:schemeClr>
          </a:fillRef>
          <a:effectRef idx="0">
            <a:schemeClr val="accent5">
              <a:tint val="40000"/>
              <a:alpha val="90000"/>
              <a:hueOff val="-6946530"/>
              <a:satOff val="43339"/>
              <a:lumOff val="4893"/>
              <a:alphaOff val="0"/>
            </a:schemeClr>
          </a:effectRef>
          <a:fontRef idx="minor">
            <a:schemeClr val="dk1">
              <a:hueOff val="0"/>
              <a:satOff val="0"/>
              <a:lumOff val="0"/>
              <a:alphaOff val="0"/>
            </a:schemeClr>
          </a:fontRef>
        </p:style>
        <p:txBody>
          <a:bodyPr spcFirstLastPara="0" vert="horz" wrap="square" lIns="315658" tIns="451860" rIns="-10574" bIns="349532" numCol="1" spcCol="1270" anchor="t" anchorCtr="0">
            <a:noAutofit/>
          </a:bodyPr>
          <a:lstStyle/>
          <a:p>
            <a:pPr marL="0" lvl="1" defTabSz="1333244">
              <a:lnSpc>
                <a:spcPct val="90000"/>
              </a:lnSpc>
              <a:spcBef>
                <a:spcPct val="0"/>
              </a:spcBef>
              <a:spcAft>
                <a:spcPct val="15000"/>
              </a:spcAft>
            </a:pPr>
            <a:r>
              <a:rPr lang="en-US" sz="2800"/>
              <a:t>Sharing resources</a:t>
            </a:r>
            <a:br>
              <a:rPr lang="en-US" sz="3000"/>
            </a:br>
            <a:endParaRPr lang="en-US" sz="3000"/>
          </a:p>
        </p:txBody>
      </p:sp>
    </p:spTree>
    <p:extLst>
      <p:ext uri="{BB962C8B-B14F-4D97-AF65-F5344CB8AC3E}">
        <p14:creationId xmlns:p14="http://schemas.microsoft.com/office/powerpoint/2010/main" val="9048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292608"/>
            <a:ext cx="10880725" cy="746760"/>
          </a:xfrm>
          <a:noFill/>
        </p:spPr>
        <p:txBody>
          <a:bodyPr vert="horz" wrap="square" lIns="0" tIns="91414" rIns="146263" bIns="91414" rtlCol="0" anchor="t">
            <a:noAutofit/>
          </a:bodyPr>
          <a:lstStyle/>
          <a:p>
            <a:pPr defTabSz="896181">
              <a:lnSpc>
                <a:spcPts val="4707"/>
              </a:lnSpc>
            </a:pPr>
            <a:r>
              <a:rPr lang="en-US" spc="-98"/>
              <a:t>Benefits of Resource Governor</a:t>
            </a:r>
          </a:p>
        </p:txBody>
      </p:sp>
      <p:graphicFrame>
        <p:nvGraphicFramePr>
          <p:cNvPr id="7" name="Content Placeholder 6">
            <a:extLst>
              <a:ext uri="{FF2B5EF4-FFF2-40B4-BE49-F238E27FC236}">
                <a16:creationId xmlns:a16="http://schemas.microsoft.com/office/drawing/2014/main" id="{6FE4115B-53F0-40E3-B446-04E766871F9B}"/>
              </a:ext>
            </a:extLst>
          </p:cNvPr>
          <p:cNvGraphicFramePr>
            <a:graphicFrameLocks noGrp="1"/>
          </p:cNvGraphicFramePr>
          <p:nvPr>
            <p:ph sz="quarter" idx="13"/>
          </p:nvPr>
        </p:nvGraphicFramePr>
        <p:xfrm>
          <a:off x="655638" y="1408113"/>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62087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CB7655A-2162-4A01-B753-335D18694C8E}"/>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65E0CEF6-A974-45A4-8189-8A54F179AE11}"/>
              </a:ext>
            </a:extLst>
          </p:cNvPr>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a:t>Notes continued</a:t>
            </a:r>
          </a:p>
        </p:txBody>
      </p:sp>
    </p:spTree>
    <p:extLst>
      <p:ext uri="{BB962C8B-B14F-4D97-AF65-F5344CB8AC3E}">
        <p14:creationId xmlns:p14="http://schemas.microsoft.com/office/powerpoint/2010/main" val="2403308017"/>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3DF140A-371B-4766-AE85-831A3A93BBC2}"/>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03E5A6AB-C8B7-438D-BE8B-6BF99C0E9FEF}"/>
              </a:ext>
            </a:extLst>
          </p:cNvPr>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a:t>Notes continued</a:t>
            </a:r>
          </a:p>
        </p:txBody>
      </p:sp>
    </p:spTree>
    <p:extLst>
      <p:ext uri="{BB962C8B-B14F-4D97-AF65-F5344CB8AC3E}">
        <p14:creationId xmlns:p14="http://schemas.microsoft.com/office/powerpoint/2010/main" val="3865235702"/>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0E0C74-EE36-44B8-A919-E034180F94F9}"/>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89D70C97-C97E-4378-A206-C03865C15D61}"/>
              </a:ext>
            </a:extLst>
          </p:cNvPr>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a:t>Notes continued</a:t>
            </a:r>
          </a:p>
        </p:txBody>
      </p:sp>
    </p:spTree>
    <p:extLst>
      <p:ext uri="{BB962C8B-B14F-4D97-AF65-F5344CB8AC3E}">
        <p14:creationId xmlns:p14="http://schemas.microsoft.com/office/powerpoint/2010/main" val="3381076661"/>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5"/>
          <p:cNvSpPr>
            <a:spLocks noGrp="1"/>
          </p:cNvSpPr>
          <p:nvPr>
            <p:ph type="title" idx="4294967295"/>
          </p:nvPr>
        </p:nvSpPr>
        <p:spPr>
          <a:xfrm>
            <a:off x="658368" y="292608"/>
            <a:ext cx="11427795" cy="686228"/>
          </a:xfrm>
          <a:noFill/>
        </p:spPr>
        <p:txBody>
          <a:bodyPr vert="horz" wrap="square" lIns="0" tIns="91414" rIns="146263" bIns="91414" rtlCol="0" anchor="t">
            <a:noAutofit/>
          </a:bodyPr>
          <a:lstStyle/>
          <a:p>
            <a:pPr defTabSz="896181">
              <a:lnSpc>
                <a:spcPts val="4707"/>
              </a:lnSpc>
            </a:pPr>
            <a:r>
              <a:rPr lang="en-US" altLang="en-US" spc="-98"/>
              <a:t>Resource Governor Architecture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751" y="1228077"/>
            <a:ext cx="7354498" cy="5430161"/>
          </a:xfrm>
          <a:prstGeom prst="rect">
            <a:avLst/>
          </a:prstGeom>
        </p:spPr>
      </p:pic>
    </p:spTree>
    <p:extLst>
      <p:ext uri="{BB962C8B-B14F-4D97-AF65-F5344CB8AC3E}">
        <p14:creationId xmlns:p14="http://schemas.microsoft.com/office/powerpoint/2010/main" val="28648652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7" y="630238"/>
            <a:ext cx="3116263" cy="5597525"/>
          </a:xfrm>
        </p:spPr>
        <p:txBody>
          <a:bodyPr vert="horz" wrap="square" lIns="0" tIns="91414" rIns="146263" bIns="91414" rtlCol="0" anchor="ctr">
            <a:normAutofit/>
          </a:bodyPr>
          <a:lstStyle/>
          <a:p>
            <a:pPr defTabSz="896181"/>
            <a:r>
              <a:rPr lang="en-US" spc="-98"/>
              <a:t>CPU Consumption Summary</a:t>
            </a:r>
          </a:p>
        </p:txBody>
      </p:sp>
      <p:graphicFrame>
        <p:nvGraphicFramePr>
          <p:cNvPr id="6" name="Diagram 5">
            <a:extLst>
              <a:ext uri="{FF2B5EF4-FFF2-40B4-BE49-F238E27FC236}">
                <a16:creationId xmlns:a16="http://schemas.microsoft.com/office/drawing/2014/main" id="{BC49265D-C431-4333-BD24-B4426A4CB73E}"/>
              </a:ext>
            </a:extLst>
          </p:cNvPr>
          <p:cNvGraphicFramePr/>
          <p:nvPr/>
        </p:nvGraphicFramePr>
        <p:xfrm>
          <a:off x="3489372" y="550338"/>
          <a:ext cx="7907337" cy="6227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4401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dirty="0"/>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dirty="0"/>
              <a:t>Executing SQLIOSim and analyzing output</a:t>
            </a:r>
          </a:p>
          <a:p>
            <a:endParaRPr lang="en-US" dirty="0"/>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txBody>
          <a:bodyPr/>
          <a:lstStyle/>
          <a:p>
            <a:endParaRPr lang="en-US"/>
          </a:p>
        </p:txBody>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1589491491"/>
      </p:ext>
    </p:extLst>
  </p:cSld>
  <p:clrMapOvr>
    <a:masterClrMapping/>
  </p:clrMapOvr>
  <p:transition spd="slow"/>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49124" y="1219200"/>
            <a:ext cx="10555626" cy="5257800"/>
          </a:xfrm>
        </p:spPr>
        <p:txBody>
          <a:bodyPr/>
          <a:lstStyle/>
          <a:p>
            <a:pPr>
              <a:buSzPct val="110000"/>
            </a:pPr>
            <a:endParaRPr lang="en-US" sz="3136">
              <a:solidFill>
                <a:schemeClr val="tx1">
                  <a:lumMod val="50000"/>
                </a:schemeClr>
              </a:solidFill>
            </a:endParaRPr>
          </a:p>
          <a:p>
            <a:pPr>
              <a:buSzPct val="110000"/>
            </a:pPr>
            <a:endParaRPr lang="en-US" sz="3136">
              <a:solidFill>
                <a:schemeClr val="tx1">
                  <a:lumMod val="50000"/>
                </a:schemeClr>
              </a:solidFill>
            </a:endParaRPr>
          </a:p>
          <a:p>
            <a:pPr>
              <a:buSzPct val="110000"/>
            </a:pPr>
            <a:endParaRPr lang="en-US" sz="3136">
              <a:solidFill>
                <a:schemeClr val="tx1">
                  <a:lumMod val="50000"/>
                </a:schemeClr>
              </a:solidFill>
            </a:endParaRPr>
          </a:p>
          <a:p>
            <a:pPr marL="0" indent="0">
              <a:buSzPct val="110000"/>
              <a:buNone/>
            </a:pPr>
            <a:endParaRPr lang="en-US" sz="3136">
              <a:solidFill>
                <a:schemeClr val="tx1">
                  <a:lumMod val="50000"/>
                </a:schemeClr>
              </a:solidFill>
            </a:endParaRPr>
          </a:p>
          <a:p>
            <a:pPr marL="0" indent="0">
              <a:buSzPct val="110000"/>
              <a:buNone/>
            </a:pPr>
            <a:r>
              <a:rPr lang="en-US" sz="2353">
                <a:solidFill>
                  <a:schemeClr val="tx1">
                    <a:lumMod val="50000"/>
                  </a:schemeClr>
                </a:solidFill>
              </a:rPr>
              <a:t>Total Shared % = 100 - SUM (all Min%) </a:t>
            </a:r>
          </a:p>
          <a:p>
            <a:pPr marL="310896" lvl="1" indent="0">
              <a:buSzPct val="110000"/>
              <a:buNone/>
            </a:pPr>
            <a:r>
              <a:rPr lang="en-US" b="1">
                <a:solidFill>
                  <a:schemeClr val="tx1">
                    <a:lumMod val="50000"/>
                  </a:schemeClr>
                </a:solidFill>
                <a:latin typeface="+mj-lt"/>
              </a:rPr>
              <a:t>	Example:</a:t>
            </a:r>
            <a:r>
              <a:rPr lang="en-US">
                <a:solidFill>
                  <a:schemeClr val="tx1">
                    <a:lumMod val="50000"/>
                  </a:schemeClr>
                </a:solidFill>
                <a:latin typeface="+mj-lt"/>
              </a:rPr>
              <a:t> </a:t>
            </a:r>
            <a:r>
              <a:rPr lang="en-US" b="0">
                <a:solidFill>
                  <a:schemeClr val="tx1">
                    <a:lumMod val="50000"/>
                  </a:schemeClr>
                </a:solidFill>
                <a:latin typeface="+mj-lt"/>
              </a:rPr>
              <a:t>Total Shared% = 100 - (30%+25%+5%) = 100 - 60% = 40%</a:t>
            </a:r>
          </a:p>
          <a:p>
            <a:pPr marL="0" indent="0">
              <a:buSzPct val="110000"/>
              <a:buNone/>
            </a:pPr>
            <a:r>
              <a:rPr lang="en-US" sz="2353">
                <a:solidFill>
                  <a:schemeClr val="tx1">
                    <a:lumMod val="50000"/>
                  </a:schemeClr>
                </a:solidFill>
              </a:rPr>
              <a:t>Effective Max% for a pool = MIN( Pool Max%, Pool Min% + Total Shared% )</a:t>
            </a:r>
          </a:p>
          <a:p>
            <a:pPr marL="310896" lvl="1" indent="0">
              <a:buSzPct val="110000"/>
              <a:buNone/>
            </a:pPr>
            <a:r>
              <a:rPr lang="en-US" b="1">
                <a:solidFill>
                  <a:schemeClr val="tx1">
                    <a:lumMod val="50000"/>
                  </a:schemeClr>
                </a:solidFill>
                <a:latin typeface="+mj-lt"/>
              </a:rPr>
              <a:t>	Example:</a:t>
            </a:r>
            <a:r>
              <a:rPr lang="en-US">
                <a:solidFill>
                  <a:schemeClr val="tx1">
                    <a:lumMod val="50000"/>
                  </a:schemeClr>
                </a:solidFill>
                <a:latin typeface="+mj-lt"/>
              </a:rPr>
              <a:t> Pool C, Eff. Max% = MIN (80%, 5%+40%) = 45%</a:t>
            </a:r>
          </a:p>
          <a:p>
            <a:pPr marL="0" indent="0">
              <a:buSzPct val="110000"/>
              <a:buNone/>
            </a:pPr>
            <a:endParaRPr lang="en-US" sz="2353">
              <a:solidFill>
                <a:schemeClr val="tx1">
                  <a:lumMod val="50000"/>
                </a:schemeClr>
              </a:solidFill>
            </a:endParaRPr>
          </a:p>
          <a:p>
            <a:pPr marL="0" indent="0">
              <a:buSzPct val="110000"/>
              <a:buNone/>
            </a:pPr>
            <a:r>
              <a:rPr lang="en-US" sz="2353">
                <a:solidFill>
                  <a:schemeClr val="tx1">
                    <a:lumMod val="50000"/>
                  </a:schemeClr>
                </a:solidFill>
              </a:rPr>
              <a:t>Be careful when setting the MIN values because those are always guaranteed and can affect performance for other pools.</a:t>
            </a:r>
          </a:p>
        </p:txBody>
      </p:sp>
      <p:sp>
        <p:nvSpPr>
          <p:cNvPr id="2" name="Title 1"/>
          <p:cNvSpPr>
            <a:spLocks noGrp="1"/>
          </p:cNvSpPr>
          <p:nvPr>
            <p:ph type="title"/>
          </p:nvPr>
        </p:nvSpPr>
        <p:spPr>
          <a:xfrm>
            <a:off x="655638" y="292608"/>
            <a:ext cx="10880725" cy="710330"/>
          </a:xfrm>
          <a:noFill/>
        </p:spPr>
        <p:txBody>
          <a:bodyPr vert="horz" wrap="square" lIns="0" tIns="91414" rIns="146263" bIns="91414" rtlCol="0" anchor="t">
            <a:noAutofit/>
          </a:bodyPr>
          <a:lstStyle/>
          <a:p>
            <a:pPr defTabSz="896181">
              <a:lnSpc>
                <a:spcPts val="4707"/>
              </a:lnSpc>
            </a:pPr>
            <a:r>
              <a:rPr lang="en-US" spc="-98"/>
              <a:t>CPU Consumption Example</a:t>
            </a:r>
          </a:p>
        </p:txBody>
      </p:sp>
      <p:graphicFrame>
        <p:nvGraphicFramePr>
          <p:cNvPr id="4" name="Content Placeholder 7"/>
          <p:cNvGraphicFramePr>
            <a:graphicFrameLocks/>
          </p:cNvGraphicFramePr>
          <p:nvPr/>
        </p:nvGraphicFramePr>
        <p:xfrm>
          <a:off x="2134725" y="1372184"/>
          <a:ext cx="7922552" cy="1675924"/>
        </p:xfrm>
        <a:graphic>
          <a:graphicData uri="http://schemas.openxmlformats.org/drawingml/2006/table">
            <a:tbl>
              <a:tblPr firstRow="1" bandRow="1">
                <a:tableStyleId>{69012ECD-51FC-41F1-AA8D-1B2483CD663E}</a:tableStyleId>
              </a:tblPr>
              <a:tblGrid>
                <a:gridCol w="876980">
                  <a:extLst>
                    <a:ext uri="{9D8B030D-6E8A-4147-A177-3AD203B41FA5}">
                      <a16:colId xmlns:a16="http://schemas.microsoft.com/office/drawing/2014/main" val="20000"/>
                    </a:ext>
                  </a:extLst>
                </a:gridCol>
                <a:gridCol w="609428">
                  <a:extLst>
                    <a:ext uri="{9D8B030D-6E8A-4147-A177-3AD203B41FA5}">
                      <a16:colId xmlns:a16="http://schemas.microsoft.com/office/drawing/2014/main" val="20001"/>
                    </a:ext>
                  </a:extLst>
                </a:gridCol>
                <a:gridCol w="698611">
                  <a:extLst>
                    <a:ext uri="{9D8B030D-6E8A-4147-A177-3AD203B41FA5}">
                      <a16:colId xmlns:a16="http://schemas.microsoft.com/office/drawing/2014/main" val="20002"/>
                    </a:ext>
                  </a:extLst>
                </a:gridCol>
                <a:gridCol w="2289068">
                  <a:extLst>
                    <a:ext uri="{9D8B030D-6E8A-4147-A177-3AD203B41FA5}">
                      <a16:colId xmlns:a16="http://schemas.microsoft.com/office/drawing/2014/main" val="20003"/>
                    </a:ext>
                  </a:extLst>
                </a:gridCol>
                <a:gridCol w="1798553">
                  <a:extLst>
                    <a:ext uri="{9D8B030D-6E8A-4147-A177-3AD203B41FA5}">
                      <a16:colId xmlns:a16="http://schemas.microsoft.com/office/drawing/2014/main" val="20004"/>
                    </a:ext>
                  </a:extLst>
                </a:gridCol>
                <a:gridCol w="1649912">
                  <a:extLst>
                    <a:ext uri="{9D8B030D-6E8A-4147-A177-3AD203B41FA5}">
                      <a16:colId xmlns:a16="http://schemas.microsoft.com/office/drawing/2014/main" val="20005"/>
                    </a:ext>
                  </a:extLst>
                </a:gridCol>
              </a:tblGrid>
              <a:tr h="418981">
                <a:tc>
                  <a:txBody>
                    <a:bodyPr/>
                    <a:lstStyle/>
                    <a:p>
                      <a:pPr marL="0" algn="ctr" defTabSz="914400" rtl="0" eaLnBrk="1" fontAlgn="b" latinLnBrk="0" hangingPunct="1"/>
                      <a:r>
                        <a:rPr lang="en-US" sz="1800" kern="1200">
                          <a:effectLst/>
                        </a:rPr>
                        <a:t>Pools</a:t>
                      </a:r>
                      <a:endParaRPr lang="en-US" sz="1800" b="1"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Min</a:t>
                      </a:r>
                      <a:endParaRPr lang="en-US" sz="1800" b="1" kern="1200">
                        <a:solidFill>
                          <a:schemeClr val="bg1"/>
                        </a:solidFill>
                        <a:effectLst/>
                        <a:latin typeface="+mn-lt"/>
                        <a:ea typeface="+mn-ea"/>
                        <a:cs typeface="+mn-cs"/>
                      </a:endParaRPr>
                    </a:p>
                  </a:txBody>
                  <a:tcPr marL="7618" marR="7618" marT="7618" marB="0" anchor="ctr"/>
                </a:tc>
                <a:tc>
                  <a:txBody>
                    <a:bodyPr/>
                    <a:lstStyle/>
                    <a:p>
                      <a:pPr marL="0" algn="ctr" defTabSz="914400" rtl="0" eaLnBrk="1" fontAlgn="b" latinLnBrk="0" hangingPunct="1"/>
                      <a:r>
                        <a:rPr lang="en-US" sz="1800" kern="1200">
                          <a:effectLst/>
                        </a:rPr>
                        <a:t>Max</a:t>
                      </a:r>
                      <a:endParaRPr lang="en-US" sz="1800" b="1" kern="1200">
                        <a:solidFill>
                          <a:schemeClr val="bg1"/>
                        </a:solidFill>
                        <a:effectLst/>
                        <a:latin typeface="+mn-lt"/>
                        <a:ea typeface="+mn-ea"/>
                        <a:cs typeface="+mn-cs"/>
                      </a:endParaRPr>
                    </a:p>
                  </a:txBody>
                  <a:tcPr marL="7618" marR="7618" marT="7618" marB="0" anchor="ctr"/>
                </a:tc>
                <a:tc>
                  <a:txBody>
                    <a:bodyPr/>
                    <a:lstStyle/>
                    <a:p>
                      <a:pPr marL="0" algn="ctr" defTabSz="914400" rtl="0" eaLnBrk="1" fontAlgn="b" latinLnBrk="0" hangingPunct="1"/>
                      <a:r>
                        <a:rPr lang="en-US" sz="1800" kern="1200">
                          <a:effectLst/>
                        </a:rPr>
                        <a:t>Max Total Shared</a:t>
                      </a:r>
                      <a:endParaRPr lang="en-US" sz="1800" b="1"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Effective Max</a:t>
                      </a:r>
                      <a:endParaRPr lang="en-US" sz="1800" b="1"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Default Pool</a:t>
                      </a:r>
                      <a:endParaRPr lang="en-US" sz="1800" b="1" kern="1200">
                        <a:solidFill>
                          <a:schemeClr val="bg1"/>
                        </a:solidFill>
                        <a:effectLst/>
                        <a:latin typeface="+mn-lt"/>
                        <a:ea typeface="+mn-ea"/>
                        <a:cs typeface="+mn-cs"/>
                      </a:endParaRPr>
                    </a:p>
                  </a:txBody>
                  <a:tcPr marL="7618" marR="7618" marT="7618" marB="0" anchor="b"/>
                </a:tc>
                <a:extLst>
                  <a:ext uri="{0D108BD9-81ED-4DB2-BD59-A6C34878D82A}">
                    <a16:rowId xmlns:a16="http://schemas.microsoft.com/office/drawing/2014/main" val="10000"/>
                  </a:ext>
                </a:extLst>
              </a:tr>
              <a:tr h="418981">
                <a:tc>
                  <a:txBody>
                    <a:bodyPr/>
                    <a:lstStyle/>
                    <a:p>
                      <a:pPr marL="0" algn="ctr" defTabSz="914400" rtl="0" eaLnBrk="1" fontAlgn="b" latinLnBrk="0" hangingPunct="1"/>
                      <a:r>
                        <a:rPr lang="en-US" sz="1800" kern="1200">
                          <a:effectLst/>
                        </a:rPr>
                        <a:t>Pool A</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30</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90</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40</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70</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40</a:t>
                      </a:r>
                      <a:endParaRPr lang="en-US" sz="1800" kern="1200">
                        <a:solidFill>
                          <a:schemeClr val="bg1"/>
                        </a:solidFill>
                        <a:effectLst/>
                        <a:latin typeface="+mn-lt"/>
                        <a:ea typeface="+mn-ea"/>
                        <a:cs typeface="+mn-cs"/>
                      </a:endParaRPr>
                    </a:p>
                  </a:txBody>
                  <a:tcPr marL="7618" marR="7618" marT="7618" marB="0" anchor="b"/>
                </a:tc>
                <a:extLst>
                  <a:ext uri="{0D108BD9-81ED-4DB2-BD59-A6C34878D82A}">
                    <a16:rowId xmlns:a16="http://schemas.microsoft.com/office/drawing/2014/main" val="10001"/>
                  </a:ext>
                </a:extLst>
              </a:tr>
              <a:tr h="418981">
                <a:tc>
                  <a:txBody>
                    <a:bodyPr/>
                    <a:lstStyle/>
                    <a:p>
                      <a:pPr marL="0" algn="ctr" defTabSz="914400" rtl="0" eaLnBrk="1" fontAlgn="b" latinLnBrk="0" hangingPunct="1"/>
                      <a:r>
                        <a:rPr lang="en-US" sz="1800" kern="1200">
                          <a:effectLst/>
                        </a:rPr>
                        <a:t>Pool B</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25</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50</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40</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50</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40</a:t>
                      </a:r>
                      <a:endParaRPr lang="en-US" sz="1800" kern="1200">
                        <a:solidFill>
                          <a:schemeClr val="bg1"/>
                        </a:solidFill>
                        <a:effectLst/>
                        <a:latin typeface="+mn-lt"/>
                        <a:ea typeface="+mn-ea"/>
                        <a:cs typeface="+mn-cs"/>
                      </a:endParaRPr>
                    </a:p>
                  </a:txBody>
                  <a:tcPr marL="7618" marR="7618" marT="7618" marB="0" anchor="b"/>
                </a:tc>
                <a:extLst>
                  <a:ext uri="{0D108BD9-81ED-4DB2-BD59-A6C34878D82A}">
                    <a16:rowId xmlns:a16="http://schemas.microsoft.com/office/drawing/2014/main" val="10002"/>
                  </a:ext>
                </a:extLst>
              </a:tr>
              <a:tr h="418981">
                <a:tc>
                  <a:txBody>
                    <a:bodyPr/>
                    <a:lstStyle/>
                    <a:p>
                      <a:pPr marL="0" algn="ctr" defTabSz="914400" rtl="0" eaLnBrk="1" fontAlgn="b" latinLnBrk="0" hangingPunct="1"/>
                      <a:r>
                        <a:rPr lang="en-US" sz="1800" kern="1200">
                          <a:effectLst/>
                        </a:rPr>
                        <a:t>Pool C</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5</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80</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40</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45</a:t>
                      </a:r>
                      <a:endParaRPr lang="en-US" sz="1800" kern="1200">
                        <a:solidFill>
                          <a:schemeClr val="bg1"/>
                        </a:solidFill>
                        <a:effectLst/>
                        <a:latin typeface="+mn-lt"/>
                        <a:ea typeface="+mn-ea"/>
                        <a:cs typeface="+mn-cs"/>
                      </a:endParaRPr>
                    </a:p>
                  </a:txBody>
                  <a:tcPr marL="7618" marR="7618" marT="7618" marB="0" anchor="b"/>
                </a:tc>
                <a:tc>
                  <a:txBody>
                    <a:bodyPr/>
                    <a:lstStyle/>
                    <a:p>
                      <a:pPr marL="0" algn="ctr" defTabSz="914400" rtl="0" eaLnBrk="1" fontAlgn="b" latinLnBrk="0" hangingPunct="1"/>
                      <a:r>
                        <a:rPr lang="en-US" sz="1800" kern="1200">
                          <a:effectLst/>
                        </a:rPr>
                        <a:t>40</a:t>
                      </a:r>
                      <a:endParaRPr lang="en-US" sz="1800" kern="1200">
                        <a:solidFill>
                          <a:schemeClr val="bg1"/>
                        </a:solidFill>
                        <a:effectLst/>
                        <a:latin typeface="+mn-lt"/>
                        <a:ea typeface="+mn-ea"/>
                        <a:cs typeface="+mn-cs"/>
                      </a:endParaRPr>
                    </a:p>
                  </a:txBody>
                  <a:tcPr marL="7618" marR="7618" marT="7618"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01862393"/>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7" y="630238"/>
            <a:ext cx="3116263" cy="5597525"/>
          </a:xfrm>
        </p:spPr>
        <p:txBody>
          <a:bodyPr vert="horz" wrap="square" lIns="0" tIns="91414" rIns="146263" bIns="91414" rtlCol="0" anchor="ctr">
            <a:normAutofit/>
          </a:bodyPr>
          <a:lstStyle/>
          <a:p>
            <a:pPr defTabSz="896181"/>
            <a:r>
              <a:rPr lang="en-US" spc="-98"/>
              <a:t>Memory Consumption Summary</a:t>
            </a:r>
          </a:p>
        </p:txBody>
      </p:sp>
      <p:sp>
        <p:nvSpPr>
          <p:cNvPr id="3" name="Text Placeholder 2"/>
          <p:cNvSpPr>
            <a:spLocks noGrp="1"/>
          </p:cNvSpPr>
          <p:nvPr>
            <p:ph type="body" sz="quarter" idx="10"/>
          </p:nvPr>
        </p:nvSpPr>
        <p:spPr>
          <a:xfrm>
            <a:off x="4572000" y="630238"/>
            <a:ext cx="7619999" cy="5597525"/>
          </a:xfrm>
        </p:spPr>
        <p:txBody>
          <a:bodyPr anchor="ctr">
            <a:normAutofit/>
          </a:bodyPr>
          <a:lstStyle/>
          <a:p>
            <a:pPr marL="336080" lvl="1" indent="-336080"/>
            <a:r>
              <a:rPr lang="en-US" b="1"/>
              <a:t>Resource Pools</a:t>
            </a:r>
          </a:p>
          <a:p>
            <a:pPr marL="1199689" lvl="2" indent="-342768"/>
            <a:r>
              <a:rPr lang="en-US" sz="2400"/>
              <a:t>MIN_MEMORY_PERCENT</a:t>
            </a:r>
          </a:p>
          <a:p>
            <a:pPr marL="1199689" lvl="2" indent="-342768"/>
            <a:r>
              <a:rPr lang="en-US" sz="2400"/>
              <a:t>MAX_MEMORY_PERCENT</a:t>
            </a:r>
          </a:p>
          <a:p>
            <a:pPr marL="336080" lvl="1" indent="-336080"/>
            <a:r>
              <a:rPr lang="en-US" b="1"/>
              <a:t>Workload Groups</a:t>
            </a:r>
          </a:p>
          <a:p>
            <a:pPr marL="1199689" lvl="2" indent="-342768"/>
            <a:r>
              <a:rPr lang="en-US" sz="2400"/>
              <a:t>REQUEST_MAX_MEMORY_GRANT_PERCENT</a:t>
            </a:r>
          </a:p>
          <a:p>
            <a:pPr marL="1199689" lvl="2" indent="-342768"/>
            <a:r>
              <a:rPr lang="en-US" sz="2400"/>
              <a:t>REQUEST_MEMORY_GRANT_TIMEOUT_SEC</a:t>
            </a:r>
          </a:p>
          <a:p>
            <a:pPr marL="1199689" lvl="2" indent="-342768"/>
            <a:r>
              <a:rPr lang="en-US" sz="2400"/>
              <a:t>MAX_MEMORY_GRANT_PERCENT</a:t>
            </a:r>
          </a:p>
          <a:p>
            <a:pPr marL="856920" lvl="2"/>
            <a:endParaRPr lang="en-US" sz="2400"/>
          </a:p>
          <a:p>
            <a:pPr marL="0" indent="0">
              <a:buNone/>
            </a:pPr>
            <a:r>
              <a:rPr lang="en-US"/>
              <a:t>The Resource Governor can control more memory of SQL Server memory as a result of the memory redesign in SQL Server 2012.</a:t>
            </a:r>
          </a:p>
        </p:txBody>
      </p:sp>
    </p:spTree>
    <p:extLst>
      <p:ext uri="{BB962C8B-B14F-4D97-AF65-F5344CB8AC3E}">
        <p14:creationId xmlns:p14="http://schemas.microsoft.com/office/powerpoint/2010/main" val="336050025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91414" rIns="146263" bIns="91414" rtlCol="0" anchor="t">
            <a:noAutofit/>
          </a:bodyPr>
          <a:lstStyle/>
          <a:p>
            <a:pPr defTabSz="896181"/>
            <a:r>
              <a:rPr lang="en-US" spc="-98">
                <a:solidFill>
                  <a:schemeClr val="tx1"/>
                </a:solidFill>
                <a:latin typeface="+mj-lt"/>
              </a:rPr>
              <a:t>I/O Consumption Summary</a:t>
            </a:r>
          </a:p>
        </p:txBody>
      </p:sp>
      <p:sp>
        <p:nvSpPr>
          <p:cNvPr id="4" name="Content Placeholder 3">
            <a:extLst>
              <a:ext uri="{FF2B5EF4-FFF2-40B4-BE49-F238E27FC236}">
                <a16:creationId xmlns:a16="http://schemas.microsoft.com/office/drawing/2014/main" id="{49A114A4-B87D-43E0-8937-234640036A79}"/>
              </a:ext>
            </a:extLst>
          </p:cNvPr>
          <p:cNvSpPr>
            <a:spLocks noGrp="1"/>
          </p:cNvSpPr>
          <p:nvPr>
            <p:ph sz="quarter" idx="13"/>
          </p:nvPr>
        </p:nvSpPr>
        <p:spPr/>
        <p:txBody>
          <a:bodyPr/>
          <a:lstStyle/>
          <a:p>
            <a:endParaRPr lang="en-US"/>
          </a:p>
        </p:txBody>
      </p:sp>
      <p:graphicFrame>
        <p:nvGraphicFramePr>
          <p:cNvPr id="5" name="Text Placeholder 2">
            <a:extLst>
              <a:ext uri="{FF2B5EF4-FFF2-40B4-BE49-F238E27FC236}">
                <a16:creationId xmlns:a16="http://schemas.microsoft.com/office/drawing/2014/main" id="{96FD40D2-4922-439D-95B9-DCF5DD09EBF3}"/>
              </a:ext>
            </a:extLst>
          </p:cNvPr>
          <p:cNvGraphicFramePr/>
          <p:nvPr/>
        </p:nvGraphicFramePr>
        <p:xfrm>
          <a:off x="406400" y="1143000"/>
          <a:ext cx="11176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158192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91414" rIns="146263" bIns="91414" rtlCol="0" anchor="t">
            <a:noAutofit/>
          </a:bodyPr>
          <a:lstStyle/>
          <a:p>
            <a:pPr defTabSz="896181"/>
            <a:r>
              <a:rPr lang="en-US" spc="-98">
                <a:solidFill>
                  <a:schemeClr val="tx1"/>
                </a:solidFill>
                <a:latin typeface="+mj-lt"/>
              </a:rPr>
              <a:t>What I/O Can be Governed? (And What Cannot)</a:t>
            </a:r>
          </a:p>
        </p:txBody>
      </p:sp>
      <p:graphicFrame>
        <p:nvGraphicFramePr>
          <p:cNvPr id="6" name="Text Placeholder 3">
            <a:extLst>
              <a:ext uri="{FF2B5EF4-FFF2-40B4-BE49-F238E27FC236}">
                <a16:creationId xmlns:a16="http://schemas.microsoft.com/office/drawing/2014/main" id="{BB9EBB32-2D7A-4A04-8C9C-E12A28FDDFDE}"/>
              </a:ext>
            </a:extLst>
          </p:cNvPr>
          <p:cNvGraphicFramePr/>
          <p:nvPr/>
        </p:nvGraphicFramePr>
        <p:xfrm>
          <a:off x="406400" y="1143000"/>
          <a:ext cx="11176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65595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5638" y="292608"/>
            <a:ext cx="10880725" cy="461665"/>
          </a:xfrm>
          <a:noFill/>
        </p:spPr>
        <p:txBody>
          <a:bodyPr vert="horz" wrap="square" lIns="0" tIns="91414" rIns="146263" bIns="91414" rtlCol="0" anchor="t" anchorCtr="0">
            <a:noAutofit/>
          </a:bodyPr>
          <a:lstStyle/>
          <a:p>
            <a:pPr defTabSz="896181">
              <a:lnSpc>
                <a:spcPts val="4707"/>
              </a:lnSpc>
            </a:pPr>
            <a:r>
              <a:rPr lang="en-US" spc="-98"/>
              <a:t>MAX_OUTSTANDING_IO_PER_VOLUME</a:t>
            </a:r>
          </a:p>
        </p:txBody>
      </p:sp>
      <p:sp>
        <p:nvSpPr>
          <p:cNvPr id="5" name="Text Placeholder 4"/>
          <p:cNvSpPr>
            <a:spLocks noGrp="1"/>
          </p:cNvSpPr>
          <p:nvPr>
            <p:ph sz="quarter" idx="13"/>
          </p:nvPr>
        </p:nvSpPr>
        <p:spPr>
          <a:xfrm>
            <a:off x="655638" y="1447800"/>
            <a:ext cx="10880726" cy="4819650"/>
          </a:xfrm>
        </p:spPr>
        <p:txBody>
          <a:bodyPr/>
          <a:lstStyle/>
          <a:p>
            <a:pPr marL="0" indent="0">
              <a:buNone/>
            </a:pPr>
            <a:r>
              <a:rPr lang="en-US">
                <a:solidFill>
                  <a:schemeClr val="tx1">
                    <a:lumMod val="50000"/>
                  </a:schemeClr>
                </a:solidFill>
                <a:latin typeface="Consolas" panose="020B0609020204030204" pitchFamily="49" charset="0"/>
              </a:rPr>
              <a:t>ALTER RESOURCE GOVERNOR     </a:t>
            </a:r>
          </a:p>
          <a:p>
            <a:pPr marL="0" indent="0">
              <a:buNone/>
            </a:pPr>
            <a:r>
              <a:rPr lang="en-US">
                <a:solidFill>
                  <a:schemeClr val="tx1">
                    <a:lumMod val="50000"/>
                  </a:schemeClr>
                </a:solidFill>
                <a:latin typeface="Consolas" panose="020B0609020204030204" pitchFamily="49" charset="0"/>
              </a:rPr>
              <a:t>{ DISABLE | RECONFIGURE } |     </a:t>
            </a:r>
          </a:p>
          <a:p>
            <a:pPr marL="0" indent="0">
              <a:buNone/>
            </a:pPr>
            <a:r>
              <a:rPr lang="en-US">
                <a:solidFill>
                  <a:schemeClr val="tx1">
                    <a:lumMod val="50000"/>
                  </a:schemeClr>
                </a:solidFill>
                <a:latin typeface="Consolas" panose="020B0609020204030204" pitchFamily="49" charset="0"/>
              </a:rPr>
              <a:t>WITH ( CLASSIFIER_FUNCTION </a:t>
            </a:r>
          </a:p>
          <a:p>
            <a:pPr marL="0" indent="0">
              <a:buNone/>
            </a:pPr>
            <a:r>
              <a:rPr lang="en-US">
                <a:solidFill>
                  <a:schemeClr val="tx1">
                    <a:lumMod val="50000"/>
                  </a:schemeClr>
                </a:solidFill>
                <a:latin typeface="Consolas" panose="020B0609020204030204" pitchFamily="49" charset="0"/>
              </a:rPr>
              <a:t>	= { schema_name.function_name | NULL } ) |     </a:t>
            </a:r>
          </a:p>
          <a:p>
            <a:pPr marL="0" indent="0">
              <a:buNone/>
            </a:pPr>
            <a:r>
              <a:rPr lang="en-US">
                <a:solidFill>
                  <a:schemeClr val="tx1">
                    <a:lumMod val="50000"/>
                  </a:schemeClr>
                </a:solidFill>
                <a:latin typeface="Consolas" panose="020B0609020204030204" pitchFamily="49" charset="0"/>
              </a:rPr>
              <a:t>RESET STATISTICS |     </a:t>
            </a:r>
          </a:p>
          <a:p>
            <a:pPr marL="0" indent="0">
              <a:buNone/>
            </a:pPr>
            <a:r>
              <a:rPr lang="en-US">
                <a:solidFill>
                  <a:srgbClr val="C00000"/>
                </a:solidFill>
                <a:latin typeface="Consolas" panose="020B0609020204030204" pitchFamily="49" charset="0"/>
              </a:rPr>
              <a:t>WITH ( MAX_OUTSTANDING_IO_PER_VOLUME = value ) [ ; ]</a:t>
            </a:r>
          </a:p>
        </p:txBody>
      </p:sp>
    </p:spTree>
    <p:extLst>
      <p:ext uri="{BB962C8B-B14F-4D97-AF65-F5344CB8AC3E}">
        <p14:creationId xmlns:p14="http://schemas.microsoft.com/office/powerpoint/2010/main" val="39377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91414" rIns="146263" bIns="91414" rtlCol="0" anchor="t">
            <a:noAutofit/>
          </a:bodyPr>
          <a:lstStyle/>
          <a:p>
            <a:pPr defTabSz="896181"/>
            <a:r>
              <a:rPr lang="en-US" spc="-98">
                <a:solidFill>
                  <a:schemeClr val="tx1"/>
                </a:solidFill>
                <a:latin typeface="+mj-lt"/>
                <a:cs typeface="Segoe UI" pitchFamily="34" charset="0"/>
              </a:rPr>
              <a:t>Resource Governor Monitoring Techniques</a:t>
            </a:r>
          </a:p>
        </p:txBody>
      </p:sp>
      <p:sp>
        <p:nvSpPr>
          <p:cNvPr id="4" name="Content Placeholder 3">
            <a:extLst>
              <a:ext uri="{FF2B5EF4-FFF2-40B4-BE49-F238E27FC236}">
                <a16:creationId xmlns:a16="http://schemas.microsoft.com/office/drawing/2014/main" id="{11E6D758-7C11-4456-81EA-65400282521A}"/>
              </a:ext>
            </a:extLst>
          </p:cNvPr>
          <p:cNvSpPr>
            <a:spLocks noGrp="1"/>
          </p:cNvSpPr>
          <p:nvPr>
            <p:ph sz="quarter" idx="13"/>
          </p:nvPr>
        </p:nvSpPr>
        <p:spPr/>
        <p:txBody>
          <a:bodyPr/>
          <a:lstStyle/>
          <a:p>
            <a:endParaRPr lang="en-US"/>
          </a:p>
        </p:txBody>
      </p:sp>
      <p:graphicFrame>
        <p:nvGraphicFramePr>
          <p:cNvPr id="5" name="Text Placeholder 2">
            <a:extLst>
              <a:ext uri="{FF2B5EF4-FFF2-40B4-BE49-F238E27FC236}">
                <a16:creationId xmlns:a16="http://schemas.microsoft.com/office/drawing/2014/main" id="{0AB2016A-7F41-4910-ABE1-7488AF241455}"/>
              </a:ext>
            </a:extLst>
          </p:cNvPr>
          <p:cNvGraphicFramePr/>
          <p:nvPr/>
        </p:nvGraphicFramePr>
        <p:xfrm>
          <a:off x="406400" y="1143000"/>
          <a:ext cx="11176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69160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5"/>
          <p:cNvSpPr>
            <a:spLocks noGrp="1"/>
          </p:cNvSpPr>
          <p:nvPr>
            <p:ph type="title"/>
          </p:nvPr>
        </p:nvSpPr>
        <p:spPr/>
        <p:txBody>
          <a:bodyPr vert="horz" wrap="square" lIns="0" tIns="91414" rIns="146263" bIns="91414" rtlCol="0" anchor="t">
            <a:noAutofit/>
          </a:bodyPr>
          <a:lstStyle/>
          <a:p>
            <a:pPr defTabSz="896181"/>
            <a:r>
              <a:rPr lang="en-US" altLang="en-US" spc="-98"/>
              <a:t>Resource Governor Best Practices</a:t>
            </a:r>
          </a:p>
        </p:txBody>
      </p:sp>
      <p:sp>
        <p:nvSpPr>
          <p:cNvPr id="2" name="Content Placeholder 1">
            <a:extLst>
              <a:ext uri="{FF2B5EF4-FFF2-40B4-BE49-F238E27FC236}">
                <a16:creationId xmlns:a16="http://schemas.microsoft.com/office/drawing/2014/main" id="{1E707861-D052-42FC-A08D-AAA5F3D198FA}"/>
              </a:ext>
            </a:extLst>
          </p:cNvPr>
          <p:cNvSpPr>
            <a:spLocks noGrp="1"/>
          </p:cNvSpPr>
          <p:nvPr>
            <p:ph sz="quarter" idx="13"/>
          </p:nvPr>
        </p:nvSpPr>
        <p:spPr/>
        <p:txBody>
          <a:bodyPr/>
          <a:lstStyle/>
          <a:p>
            <a:endParaRPr lang="en-US"/>
          </a:p>
        </p:txBody>
      </p:sp>
      <p:graphicFrame>
        <p:nvGraphicFramePr>
          <p:cNvPr id="35844" name="Content Placeholder 6">
            <a:extLst>
              <a:ext uri="{FF2B5EF4-FFF2-40B4-BE49-F238E27FC236}">
                <a16:creationId xmlns:a16="http://schemas.microsoft.com/office/drawing/2014/main" id="{642E6390-EABE-4018-8FBC-3C64E891DF3B}"/>
              </a:ext>
            </a:extLst>
          </p:cNvPr>
          <p:cNvGraphicFramePr/>
          <p:nvPr/>
        </p:nvGraphicFramePr>
        <p:xfrm>
          <a:off x="406400" y="1143000"/>
          <a:ext cx="11176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144029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sp>
        <p:nvSpPr>
          <p:cNvPr id="2" name="Title 1"/>
          <p:cNvSpPr>
            <a:spLocks noGrp="1"/>
          </p:cNvSpPr>
          <p:nvPr>
            <p:ph type="title"/>
          </p:nvPr>
        </p:nvSpPr>
        <p:spPr/>
        <p:txBody>
          <a:bodyPr/>
          <a:lstStyle/>
          <a:p>
            <a:pPr algn="l"/>
            <a:r>
              <a:rPr lang="en-US"/>
              <a:t>Notes</a:t>
            </a:r>
          </a:p>
        </p:txBody>
      </p:sp>
    </p:spTree>
    <p:extLst>
      <p:ext uri="{BB962C8B-B14F-4D97-AF65-F5344CB8AC3E}">
        <p14:creationId xmlns:p14="http://schemas.microsoft.com/office/powerpoint/2010/main" val="3972228834"/>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sp>
        <p:nvSpPr>
          <p:cNvPr id="2" name="Title 1"/>
          <p:cNvSpPr>
            <a:spLocks noGrp="1"/>
          </p:cNvSpPr>
          <p:nvPr>
            <p:ph type="title"/>
          </p:nvPr>
        </p:nvSpPr>
        <p:spPr/>
        <p:txBody>
          <a:bodyPr/>
          <a:lstStyle/>
          <a:p>
            <a:pPr algn="l"/>
            <a:r>
              <a:rPr lang="en-US"/>
              <a:t>Notes</a:t>
            </a:r>
          </a:p>
        </p:txBody>
      </p:sp>
    </p:spTree>
    <p:extLst>
      <p:ext uri="{BB962C8B-B14F-4D97-AF65-F5344CB8AC3E}">
        <p14:creationId xmlns:p14="http://schemas.microsoft.com/office/powerpoint/2010/main" val="387360837"/>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sp>
        <p:nvSpPr>
          <p:cNvPr id="2" name="Title 1"/>
          <p:cNvSpPr>
            <a:spLocks noGrp="1"/>
          </p:cNvSpPr>
          <p:nvPr>
            <p:ph type="title"/>
          </p:nvPr>
        </p:nvSpPr>
        <p:spPr/>
        <p:txBody>
          <a:bodyPr/>
          <a:lstStyle/>
          <a:p>
            <a:pPr algn="l"/>
            <a:r>
              <a:rPr lang="en-US"/>
              <a:t>Notes</a:t>
            </a:r>
          </a:p>
        </p:txBody>
      </p:sp>
    </p:spTree>
    <p:extLst>
      <p:ext uri="{BB962C8B-B14F-4D97-AF65-F5344CB8AC3E}">
        <p14:creationId xmlns:p14="http://schemas.microsoft.com/office/powerpoint/2010/main" val="24094424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3C2F6-34E2-40D1-A88B-ECCEF33B1213}"/>
              </a:ext>
            </a:extLst>
          </p:cNvPr>
          <p:cNvSpPr>
            <a:spLocks noGrp="1"/>
          </p:cNvSpPr>
          <p:nvPr>
            <p:ph type="title"/>
          </p:nvPr>
        </p:nvSpPr>
        <p:spPr/>
        <p:txBody>
          <a:bodyPr/>
          <a:lstStyle/>
          <a:p>
            <a:r>
              <a:rPr lang="en-US" dirty="0"/>
              <a:t>Execute </a:t>
            </a:r>
            <a:r>
              <a:rPr lang="en-US" dirty="0" err="1"/>
              <a:t>SQLIOSim</a:t>
            </a:r>
            <a:r>
              <a:rPr lang="en-US" dirty="0"/>
              <a:t> and review the reports</a:t>
            </a:r>
          </a:p>
        </p:txBody>
      </p:sp>
      <p:sp>
        <p:nvSpPr>
          <p:cNvPr id="3" name="Text Placeholder 2">
            <a:extLst>
              <a:ext uri="{FF2B5EF4-FFF2-40B4-BE49-F238E27FC236}">
                <a16:creationId xmlns:a16="http://schemas.microsoft.com/office/drawing/2014/main" id="{BC6906EF-0781-4C15-B74A-2CC370D515D2}"/>
              </a:ext>
            </a:extLst>
          </p:cNvPr>
          <p:cNvSpPr>
            <a:spLocks noGrp="1"/>
          </p:cNvSpPr>
          <p:nvPr>
            <p:ph type="body" sz="quarter" idx="12"/>
          </p:nvPr>
        </p:nvSpPr>
        <p:spPr/>
        <p:txBody>
          <a:bodyPr/>
          <a:lstStyle/>
          <a:p>
            <a:r>
              <a:rPr lang="en-US" dirty="0"/>
              <a:t>Look for errors during the execution of the simulator.</a:t>
            </a:r>
          </a:p>
          <a:p>
            <a:endParaRPr lang="en-US" dirty="0"/>
          </a:p>
          <a:p>
            <a:endParaRPr lang="en-US" dirty="0"/>
          </a:p>
          <a:p>
            <a:r>
              <a:rPr lang="en-US" dirty="0"/>
              <a:t>Review the results after to stop the simulation</a:t>
            </a:r>
          </a:p>
          <a:p>
            <a:endParaRPr lang="en-US" dirty="0"/>
          </a:p>
        </p:txBody>
      </p:sp>
      <p:sp>
        <p:nvSpPr>
          <p:cNvPr id="4" name="Text Placeholder 3">
            <a:extLst>
              <a:ext uri="{FF2B5EF4-FFF2-40B4-BE49-F238E27FC236}">
                <a16:creationId xmlns:a16="http://schemas.microsoft.com/office/drawing/2014/main" id="{DC5CB3F9-1259-4069-8B08-7FEE509F134B}"/>
              </a:ext>
            </a:extLst>
          </p:cNvPr>
          <p:cNvSpPr>
            <a:spLocks noGrp="1"/>
          </p:cNvSpPr>
          <p:nvPr>
            <p:ph type="body" sz="quarter" idx="11"/>
          </p:nvPr>
        </p:nvSpPr>
        <p:spPr/>
        <p:txBody>
          <a:bodyPr/>
          <a:lstStyle/>
          <a:p>
            <a:endParaRPr lang="en-US"/>
          </a:p>
        </p:txBody>
      </p:sp>
      <p:cxnSp>
        <p:nvCxnSpPr>
          <p:cNvPr id="6" name="Connector: Elbow 5">
            <a:extLst>
              <a:ext uri="{FF2B5EF4-FFF2-40B4-BE49-F238E27FC236}">
                <a16:creationId xmlns:a16="http://schemas.microsoft.com/office/drawing/2014/main" id="{32647750-ED0D-4285-8662-07E90C94E177}"/>
              </a:ext>
            </a:extLst>
          </p:cNvPr>
          <p:cNvCxnSpPr>
            <a:cxnSpLocks/>
          </p:cNvCxnSpPr>
          <p:nvPr/>
        </p:nvCxnSpPr>
        <p:spPr>
          <a:xfrm>
            <a:off x="4114800" y="1921969"/>
            <a:ext cx="1981200" cy="104213"/>
          </a:xfrm>
          <a:prstGeom prst="bentConnector3">
            <a:avLst>
              <a:gd name="adj1" fmla="val -54"/>
            </a:avLst>
          </a:prstGeom>
          <a:noFill/>
          <a:ln w="28575" cap="flat" cmpd="sng" algn="ctr">
            <a:solidFill>
              <a:srgbClr val="D83B01"/>
            </a:solidFill>
            <a:prstDash val="solid"/>
            <a:miter lim="800000"/>
            <a:headEnd type="none" w="lg" len="med"/>
            <a:tailEnd type="triangle"/>
          </a:ln>
          <a:effectLst/>
        </p:spPr>
      </p:cxnSp>
      <p:pic>
        <p:nvPicPr>
          <p:cNvPr id="8" name="Picture 7">
            <a:extLst>
              <a:ext uri="{FF2B5EF4-FFF2-40B4-BE49-F238E27FC236}">
                <a16:creationId xmlns:a16="http://schemas.microsoft.com/office/drawing/2014/main" id="{DBF3CCB4-04D9-40F4-B73C-A8392420FAFD}"/>
              </a:ext>
            </a:extLst>
          </p:cNvPr>
          <p:cNvPicPr>
            <a:picLocks noChangeAspect="1"/>
          </p:cNvPicPr>
          <p:nvPr/>
        </p:nvPicPr>
        <p:blipFill>
          <a:blip r:embed="rId3"/>
          <a:stretch>
            <a:fillRect/>
          </a:stretch>
        </p:blipFill>
        <p:spPr>
          <a:xfrm>
            <a:off x="6296881" y="1897027"/>
            <a:ext cx="5239481" cy="495369"/>
          </a:xfrm>
          <a:prstGeom prst="rect">
            <a:avLst/>
          </a:prstGeom>
          <a:noFill/>
        </p:spPr>
      </p:pic>
      <p:pic>
        <p:nvPicPr>
          <p:cNvPr id="10" name="Picture 9">
            <a:extLst>
              <a:ext uri="{FF2B5EF4-FFF2-40B4-BE49-F238E27FC236}">
                <a16:creationId xmlns:a16="http://schemas.microsoft.com/office/drawing/2014/main" id="{AB173EC6-E8E9-4361-84A6-DC3B7EE7CD99}"/>
              </a:ext>
            </a:extLst>
          </p:cNvPr>
          <p:cNvPicPr>
            <a:picLocks noChangeAspect="1"/>
          </p:cNvPicPr>
          <p:nvPr/>
        </p:nvPicPr>
        <p:blipFill>
          <a:blip r:embed="rId4"/>
          <a:stretch>
            <a:fillRect/>
          </a:stretch>
        </p:blipFill>
        <p:spPr>
          <a:xfrm>
            <a:off x="655637" y="3295456"/>
            <a:ext cx="10880726" cy="2725782"/>
          </a:xfrm>
          <a:prstGeom prst="rect">
            <a:avLst/>
          </a:prstGeom>
          <a:noFill/>
        </p:spPr>
      </p:pic>
    </p:spTree>
    <p:extLst>
      <p:ext uri="{BB962C8B-B14F-4D97-AF65-F5344CB8AC3E}">
        <p14:creationId xmlns:p14="http://schemas.microsoft.com/office/powerpoint/2010/main" val="970266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b="1"/>
              <a:t>Resource Governor</a:t>
            </a:r>
          </a:p>
          <a:p>
            <a:pPr marL="342900" indent="-342900">
              <a:buFont typeface="Arial" panose="020B0604020202020204" pitchFamily="34" charset="0"/>
              <a:buChar char="•"/>
            </a:pPr>
            <a:r>
              <a:rPr lang="en-US"/>
              <a:t>Configuring Resource Governor</a:t>
            </a:r>
          </a:p>
          <a:p>
            <a:pPr marL="342900" indent="-342900">
              <a:buFont typeface="Arial" panose="020B0604020202020204" pitchFamily="34" charset="0"/>
              <a:buChar char="•"/>
            </a:pPr>
            <a:r>
              <a:rPr lang="en-US"/>
              <a:t>Examining Resource Governor Objects</a:t>
            </a:r>
          </a:p>
          <a:p>
            <a:pPr marL="342900" indent="-342900">
              <a:buFont typeface="Arial" panose="020B0604020202020204" pitchFamily="34" charset="0"/>
              <a:buChar char="•"/>
            </a:pPr>
            <a:r>
              <a:rPr lang="en-US"/>
              <a:t>Clean-up Resource Governor</a:t>
            </a:r>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txBody>
          <a:bodyPr/>
          <a:lstStyle/>
          <a:p>
            <a:endParaRPr lang="en-US"/>
          </a:p>
        </p:txBody>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2785405996"/>
      </p:ext>
    </p:extLst>
  </p:cSld>
  <p:clrMapOvr>
    <a:masterClrMapping/>
  </p:clrMapOvr>
  <p:transition spd="slow"/>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sz="320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xfrm>
            <a:off x="5333682" y="0"/>
            <a:ext cx="6858000" cy="6861524"/>
          </a:xfrm>
          <a:prstGeom prst="rect">
            <a:avLst/>
          </a:prstGeom>
        </p:spPr>
      </p:pic>
    </p:spTree>
    <p:custDataLst>
      <p:tags r:id="rId1"/>
    </p:custDataLst>
    <p:extLst>
      <p:ext uri="{BB962C8B-B14F-4D97-AF65-F5344CB8AC3E}">
        <p14:creationId xmlns:p14="http://schemas.microsoft.com/office/powerpoint/2010/main" val="3789425691"/>
      </p:ext>
    </p:extLst>
  </p:cSld>
  <p:clrMapOvr>
    <a:masterClrMapping/>
  </p:clrMapOvr>
  <p:transition spd="slow"/>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F4-3F68-4730-9E24-55DA32284ED0}"/>
              </a:ext>
            </a:extLst>
          </p:cNvPr>
          <p:cNvSpPr>
            <a:spLocks noGrp="1"/>
          </p:cNvSpPr>
          <p:nvPr>
            <p:ph type="title"/>
          </p:nvPr>
        </p:nvSpPr>
        <p:spPr/>
        <p:txBody>
          <a:bodyPr/>
          <a:lstStyle/>
          <a:p>
            <a:r>
              <a:rPr lang="en-US"/>
              <a:t>Knowledge Check</a:t>
            </a:r>
          </a:p>
        </p:txBody>
      </p:sp>
      <p:graphicFrame>
        <p:nvGraphicFramePr>
          <p:cNvPr id="3" name="Content Placeholder 4">
            <a:extLst>
              <a:ext uri="{FF2B5EF4-FFF2-40B4-BE49-F238E27FC236}">
                <a16:creationId xmlns:a16="http://schemas.microsoft.com/office/drawing/2014/main" id="{9484E1FE-7534-495E-863C-657A46F5E628}"/>
              </a:ext>
              <a:ext uri="{C183D7F6-B498-43B3-948B-1728B52AA6E4}">
                <adec:decorative xmlns:adec="http://schemas.microsoft.com/office/drawing/2017/decorative" val="1"/>
              </a:ext>
            </a:extLst>
          </p:cNvPr>
          <p:cNvGraphicFramePr>
            <a:graphicFrameLocks/>
          </p:cNvGraphicFramePr>
          <p:nvPr/>
        </p:nvGraphicFramePr>
        <p:xfrm>
          <a:off x="655638" y="1408113"/>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380100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49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3C2F6-34E2-40D1-A88B-ECCEF33B1213}"/>
              </a:ext>
            </a:extLst>
          </p:cNvPr>
          <p:cNvSpPr>
            <a:spLocks noGrp="1"/>
          </p:cNvSpPr>
          <p:nvPr>
            <p:ph type="title"/>
          </p:nvPr>
        </p:nvSpPr>
        <p:spPr/>
        <p:txBody>
          <a:bodyPr/>
          <a:lstStyle/>
          <a:p>
            <a:r>
              <a:rPr lang="en-US" dirty="0"/>
              <a:t>Execute </a:t>
            </a:r>
            <a:r>
              <a:rPr lang="en-US" dirty="0" err="1"/>
              <a:t>SQLIOSim</a:t>
            </a:r>
            <a:r>
              <a:rPr lang="en-US" dirty="0"/>
              <a:t> and review the reports</a:t>
            </a:r>
          </a:p>
        </p:txBody>
      </p:sp>
      <p:sp>
        <p:nvSpPr>
          <p:cNvPr id="3" name="Text Placeholder 2">
            <a:extLst>
              <a:ext uri="{FF2B5EF4-FFF2-40B4-BE49-F238E27FC236}">
                <a16:creationId xmlns:a16="http://schemas.microsoft.com/office/drawing/2014/main" id="{BC6906EF-0781-4C15-B74A-2CC370D515D2}"/>
              </a:ext>
            </a:extLst>
          </p:cNvPr>
          <p:cNvSpPr>
            <a:spLocks noGrp="1"/>
          </p:cNvSpPr>
          <p:nvPr>
            <p:ph type="body" sz="quarter" idx="12"/>
          </p:nvPr>
        </p:nvSpPr>
        <p:spPr/>
        <p:txBody>
          <a:bodyPr/>
          <a:lstStyle/>
          <a:p>
            <a:r>
              <a:rPr lang="en-US" dirty="0"/>
              <a:t>Review the metrics reported for the simulation</a:t>
            </a:r>
          </a:p>
          <a:p>
            <a:endParaRPr lang="en-US" dirty="0"/>
          </a:p>
        </p:txBody>
      </p:sp>
      <p:sp>
        <p:nvSpPr>
          <p:cNvPr id="4" name="Text Placeholder 3">
            <a:extLst>
              <a:ext uri="{FF2B5EF4-FFF2-40B4-BE49-F238E27FC236}">
                <a16:creationId xmlns:a16="http://schemas.microsoft.com/office/drawing/2014/main" id="{DC5CB3F9-1259-4069-8B08-7FEE509F134B}"/>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2F4776C1-093F-465C-9F7A-FFFB091307E6}"/>
              </a:ext>
            </a:extLst>
          </p:cNvPr>
          <p:cNvPicPr>
            <a:picLocks noChangeAspect="1"/>
          </p:cNvPicPr>
          <p:nvPr/>
        </p:nvPicPr>
        <p:blipFill>
          <a:blip r:embed="rId3"/>
          <a:stretch>
            <a:fillRect/>
          </a:stretch>
        </p:blipFill>
        <p:spPr>
          <a:xfrm>
            <a:off x="655637" y="2339344"/>
            <a:ext cx="6973273" cy="2372056"/>
          </a:xfrm>
          <a:prstGeom prst="rect">
            <a:avLst/>
          </a:prstGeom>
          <a:noFill/>
        </p:spPr>
      </p:pic>
    </p:spTree>
    <p:extLst>
      <p:ext uri="{BB962C8B-B14F-4D97-AF65-F5344CB8AC3E}">
        <p14:creationId xmlns:p14="http://schemas.microsoft.com/office/powerpoint/2010/main" val="1954018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013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88E0F76-248A-45EA-81A0-6E6C546B8835}"/>
              </a:ext>
            </a:extLst>
          </p:cNvPr>
          <p:cNvSpPr>
            <a:spLocks noGrp="1"/>
          </p:cNvSpPr>
          <p:nvPr>
            <p:ph type="pic" sz="quarter" idx="15"/>
          </p:nvPr>
        </p:nvSpPr>
        <p:spPr/>
        <p:txBody>
          <a:bodyPr/>
          <a:lstStyle/>
          <a:p>
            <a:endParaRPr lang="en-US"/>
          </a:p>
        </p:txBody>
      </p:sp>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p:txBody>
          <a:bodyPr/>
          <a:lstStyle/>
          <a:p>
            <a:r>
              <a:rPr lang="en-US" dirty="0"/>
              <a:t>DiskSpd</a:t>
            </a:r>
          </a:p>
        </p:txBody>
      </p:sp>
      <p:sp>
        <p:nvSpPr>
          <p:cNvPr id="3" name="Text Placeholder 2">
            <a:extLst>
              <a:ext uri="{FF2B5EF4-FFF2-40B4-BE49-F238E27FC236}">
                <a16:creationId xmlns:a16="http://schemas.microsoft.com/office/drawing/2014/main" id="{4897B8F8-26DF-42FB-ACB0-59929F1C2344}"/>
              </a:ext>
            </a:extLst>
          </p:cNvPr>
          <p:cNvSpPr>
            <a:spLocks noGrp="1"/>
          </p:cNvSpPr>
          <p:nvPr>
            <p:ph type="body" sz="quarter" idx="10"/>
          </p:nvPr>
        </p:nvSpPr>
        <p:spPr/>
        <p:txBody>
          <a:bodyPr/>
          <a:lstStyle/>
          <a:p>
            <a:r>
              <a:rPr lang="en-US" dirty="0"/>
              <a:t>Using DiskSpd to obtain storage performance metric</a:t>
            </a:r>
          </a:p>
        </p:txBody>
      </p:sp>
      <p:pic>
        <p:nvPicPr>
          <p:cNvPr id="7" name="Lab" descr="A close up of a sign&#10;&#10;Description automatically generated">
            <a:extLst>
              <a:ext uri="{FF2B5EF4-FFF2-40B4-BE49-F238E27FC236}">
                <a16:creationId xmlns:a16="http://schemas.microsoft.com/office/drawing/2014/main" id="{76566A92-4C2E-4A75-AC88-04F49267A8C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479068" y="1006033"/>
            <a:ext cx="2567228" cy="4959305"/>
          </a:xfrm>
          <a:prstGeom prst="rect">
            <a:avLst/>
          </a:prstGeom>
        </p:spPr>
      </p:pic>
    </p:spTree>
    <p:custDataLst>
      <p:tags r:id="rId1"/>
    </p:custDataLst>
    <p:extLst>
      <p:ext uri="{BB962C8B-B14F-4D97-AF65-F5344CB8AC3E}">
        <p14:creationId xmlns:p14="http://schemas.microsoft.com/office/powerpoint/2010/main" val="214717782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sz="3200" dirty="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xfrm>
            <a:off x="5333682" y="0"/>
            <a:ext cx="6858000" cy="6861524"/>
          </a:xfrm>
          <a:prstGeom prst="rect">
            <a:avLst/>
          </a:prstGeom>
        </p:spPr>
      </p:pic>
    </p:spTree>
    <p:custDataLst>
      <p:tags r:id="rId1"/>
    </p:custDataLst>
    <p:extLst>
      <p:ext uri="{BB962C8B-B14F-4D97-AF65-F5344CB8AC3E}">
        <p14:creationId xmlns:p14="http://schemas.microsoft.com/office/powerpoint/2010/main" val="1617064737"/>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F4-3F68-4730-9E24-55DA32284ED0}"/>
              </a:ext>
            </a:extLst>
          </p:cNvPr>
          <p:cNvSpPr>
            <a:spLocks noGrp="1"/>
          </p:cNvSpPr>
          <p:nvPr>
            <p:ph type="title"/>
          </p:nvPr>
        </p:nvSpPr>
        <p:spPr/>
        <p:txBody>
          <a:bodyPr/>
          <a:lstStyle/>
          <a:p>
            <a:r>
              <a:rPr lang="en-US" dirty="0"/>
              <a:t>Knowledge Check</a:t>
            </a:r>
          </a:p>
        </p:txBody>
      </p:sp>
      <p:graphicFrame>
        <p:nvGraphicFramePr>
          <p:cNvPr id="3" name="Content Placeholder 4">
            <a:extLst>
              <a:ext uri="{FF2B5EF4-FFF2-40B4-BE49-F238E27FC236}">
                <a16:creationId xmlns:a16="http://schemas.microsoft.com/office/drawing/2014/main" id="{9484E1FE-7534-495E-863C-657A46F5E628}"/>
              </a:ext>
              <a:ext uri="{C183D7F6-B498-43B3-948B-1728B52AA6E4}">
                <adec:decorative xmlns:adec="http://schemas.microsoft.com/office/drawing/2017/decorative" val="1"/>
              </a:ext>
            </a:extLst>
          </p:cNvPr>
          <p:cNvGraphicFramePr>
            <a:graphicFrameLocks/>
          </p:cNvGraphicFramePr>
          <p:nvPr/>
        </p:nvGraphicFramePr>
        <p:xfrm>
          <a:off x="655638" y="1408113"/>
          <a:ext cx="10880725" cy="2272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6840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11231562" cy="604798"/>
          </a:xfrm>
        </p:spPr>
        <p:txBody>
          <a:bodyPr/>
          <a:lstStyle/>
          <a:p>
            <a:r>
              <a:rPr lang="en-US" dirty="0"/>
              <a:t>Extra: Partitioned Tables and Indexes</a:t>
            </a:r>
          </a:p>
        </p:txBody>
      </p:sp>
    </p:spTree>
    <p:extLst>
      <p:ext uri="{BB962C8B-B14F-4D97-AF65-F5344CB8AC3E}">
        <p14:creationId xmlns:p14="http://schemas.microsoft.com/office/powerpoint/2010/main" val="57495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a:t>Understand Partition Concepts.</a:t>
            </a:r>
          </a:p>
          <a:p>
            <a:r>
              <a:rPr lang="en-US"/>
              <a:t>Explain benefits of partitioning.</a:t>
            </a:r>
          </a:p>
          <a:p>
            <a:r>
              <a:rPr lang="en-US"/>
              <a:t>Distinguish between aligned vs non-aligned indexes.</a:t>
            </a:r>
          </a:p>
          <a:p>
            <a:r>
              <a:rPr lang="en-US"/>
              <a:t>Manage partitions.</a:t>
            </a:r>
          </a:p>
          <a:p>
            <a:r>
              <a:rPr lang="en-US"/>
              <a:t>Apply Partition performance guidelines.</a:t>
            </a:r>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314306782"/>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What is Partitioning?</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normAutofit/>
          </a:bodyPr>
          <a:lstStyle/>
          <a:p>
            <a:r>
              <a:rPr lang="en-US"/>
              <a:t>“Horizontal Partition”</a:t>
            </a:r>
          </a:p>
        </p:txBody>
      </p:sp>
      <p:graphicFrame>
        <p:nvGraphicFramePr>
          <p:cNvPr id="5" name="Content Placeholder 4">
            <a:extLst>
              <a:ext uri="{FF2B5EF4-FFF2-40B4-BE49-F238E27FC236}">
                <a16:creationId xmlns:a16="http://schemas.microsoft.com/office/drawing/2014/main" id="{1F83612F-0834-42B2-AA7B-98B8BAB0DB29}"/>
              </a:ext>
            </a:extLst>
          </p:cNvPr>
          <p:cNvGraphicFramePr>
            <a:graphicFrameLocks noGrp="1"/>
          </p:cNvGraphicFramePr>
          <p:nvPr>
            <p:ph sz="quarter" idx="13"/>
          </p:nvPr>
        </p:nvGraphicFramePr>
        <p:xfrm>
          <a:off x="655638" y="1408115"/>
          <a:ext cx="10880726" cy="29560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8838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Partitioning benefits</a:t>
            </a:r>
          </a:p>
        </p:txBody>
      </p:sp>
      <p:graphicFrame>
        <p:nvGraphicFramePr>
          <p:cNvPr id="5" name="Content Placeholder 4">
            <a:extLst>
              <a:ext uri="{FF2B5EF4-FFF2-40B4-BE49-F238E27FC236}">
                <a16:creationId xmlns:a16="http://schemas.microsoft.com/office/drawing/2014/main" id="{1F83612F-0834-42B2-AA7B-98B8BAB0DB29}"/>
              </a:ext>
            </a:extLst>
          </p:cNvPr>
          <p:cNvGraphicFramePr>
            <a:graphicFrameLocks noGrp="1"/>
          </p:cNvGraphicFramePr>
          <p:nvPr>
            <p:ph sz="quarter" idx="13"/>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9826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Horizontal Partitioning</a:t>
            </a:r>
          </a:p>
        </p:txBody>
      </p:sp>
      <p:graphicFrame>
        <p:nvGraphicFramePr>
          <p:cNvPr id="5" name="Table 4">
            <a:extLst>
              <a:ext uri="{FF2B5EF4-FFF2-40B4-BE49-F238E27FC236}">
                <a16:creationId xmlns:a16="http://schemas.microsoft.com/office/drawing/2014/main" id="{DCE5E71F-379E-4954-9132-0BB3291328BA}"/>
              </a:ext>
            </a:extLst>
          </p:cNvPr>
          <p:cNvGraphicFramePr>
            <a:graphicFrameLocks noGrp="1"/>
          </p:cNvGraphicFramePr>
          <p:nvPr/>
        </p:nvGraphicFramePr>
        <p:xfrm>
          <a:off x="2356573" y="1438607"/>
          <a:ext cx="8747127" cy="1593505"/>
        </p:xfrm>
        <a:graphic>
          <a:graphicData uri="http://schemas.openxmlformats.org/drawingml/2006/table">
            <a:tbl>
              <a:tblPr/>
              <a:tblGrid>
                <a:gridCol w="935319">
                  <a:extLst>
                    <a:ext uri="{9D8B030D-6E8A-4147-A177-3AD203B41FA5}">
                      <a16:colId xmlns:a16="http://schemas.microsoft.com/office/drawing/2014/main" val="20000"/>
                    </a:ext>
                  </a:extLst>
                </a:gridCol>
                <a:gridCol w="1164374">
                  <a:extLst>
                    <a:ext uri="{9D8B030D-6E8A-4147-A177-3AD203B41FA5}">
                      <a16:colId xmlns:a16="http://schemas.microsoft.com/office/drawing/2014/main" val="20001"/>
                    </a:ext>
                  </a:extLst>
                </a:gridCol>
                <a:gridCol w="1088022">
                  <a:extLst>
                    <a:ext uri="{9D8B030D-6E8A-4147-A177-3AD203B41FA5}">
                      <a16:colId xmlns:a16="http://schemas.microsoft.com/office/drawing/2014/main" val="20002"/>
                    </a:ext>
                  </a:extLst>
                </a:gridCol>
                <a:gridCol w="1589085">
                  <a:extLst>
                    <a:ext uri="{9D8B030D-6E8A-4147-A177-3AD203B41FA5}">
                      <a16:colId xmlns:a16="http://schemas.microsoft.com/office/drawing/2014/main" val="20003"/>
                    </a:ext>
                  </a:extLst>
                </a:gridCol>
                <a:gridCol w="801700">
                  <a:extLst>
                    <a:ext uri="{9D8B030D-6E8A-4147-A177-3AD203B41FA5}">
                      <a16:colId xmlns:a16="http://schemas.microsoft.com/office/drawing/2014/main" val="20004"/>
                    </a:ext>
                  </a:extLst>
                </a:gridCol>
                <a:gridCol w="1431609">
                  <a:extLst>
                    <a:ext uri="{9D8B030D-6E8A-4147-A177-3AD203B41FA5}">
                      <a16:colId xmlns:a16="http://schemas.microsoft.com/office/drawing/2014/main" val="20005"/>
                    </a:ext>
                  </a:extLst>
                </a:gridCol>
                <a:gridCol w="1737018">
                  <a:extLst>
                    <a:ext uri="{9D8B030D-6E8A-4147-A177-3AD203B41FA5}">
                      <a16:colId xmlns:a16="http://schemas.microsoft.com/office/drawing/2014/main" val="20006"/>
                    </a:ext>
                  </a:extLst>
                </a:gridCol>
              </a:tblGrid>
              <a:tr h="307904">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chemeClr val="bg1"/>
                          </a:solidFill>
                          <a:effectLst/>
                          <a:latin typeface="Calibri" panose="020F0502020204030204" pitchFamily="34" charset="0"/>
                        </a:rPr>
                        <a:t>ProductKey</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chemeClr val="bg1"/>
                          </a:solidFill>
                          <a:effectLst/>
                          <a:latin typeface="Calibri" panose="020F0502020204030204" pitchFamily="34" charset="0"/>
                        </a:rPr>
                        <a:t>OrderDateKey</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chemeClr val="bg1"/>
                          </a:solidFill>
                          <a:effectLst/>
                          <a:latin typeface="Calibri" panose="020F0502020204030204" pitchFamily="34" charset="0"/>
                        </a:rPr>
                        <a:t>CustomerKey</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chemeClr val="bg1"/>
                          </a:solidFill>
                          <a:effectLst/>
                          <a:latin typeface="Calibri" panose="020F0502020204030204" pitchFamily="34" charset="0"/>
                        </a:rPr>
                        <a:t>SalesOrderNumber</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chemeClr val="bg1"/>
                          </a:solidFill>
                          <a:effectLst/>
                          <a:latin typeface="Calibri" panose="020F0502020204030204" pitchFamily="34" charset="0"/>
                        </a:rPr>
                        <a:t>UnitPrice</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chemeClr val="bg1"/>
                          </a:solidFill>
                          <a:effectLst/>
                          <a:latin typeface="Calibri" panose="020F0502020204030204" pitchFamily="34" charset="0"/>
                        </a:rPr>
                        <a:t>ExtendedAmount</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chemeClr val="bg1"/>
                          </a:solidFill>
                          <a:effectLst/>
                          <a:latin typeface="Calibri" panose="020F0502020204030204" pitchFamily="34" charset="0"/>
                        </a:rPr>
                        <a:t>ProductStandardCost</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10000"/>
                  </a:ext>
                </a:extLst>
              </a:tr>
              <a:tr h="307904">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312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20050922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28191</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SO44236</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2171.2942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1"/>
                  </a:ext>
                </a:extLst>
              </a:tr>
              <a:tr h="361889">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313</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20050923</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28163</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SO44242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2171.2942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7904">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314</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20050926</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28142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SO44254</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2171.2942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3"/>
                  </a:ext>
                </a:extLst>
              </a:tr>
              <a:tr h="307904">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312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20050927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28171</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SO44259</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2171.2942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6" name="Left Brace 5">
            <a:extLst>
              <a:ext uri="{FF2B5EF4-FFF2-40B4-BE49-F238E27FC236}">
                <a16:creationId xmlns:a16="http://schemas.microsoft.com/office/drawing/2014/main" id="{3779145C-9AB9-41EC-A703-B54F1E21FADC}"/>
              </a:ext>
            </a:extLst>
          </p:cNvPr>
          <p:cNvSpPr/>
          <p:nvPr/>
        </p:nvSpPr>
        <p:spPr>
          <a:xfrm>
            <a:off x="1439608" y="1447800"/>
            <a:ext cx="846392" cy="1499720"/>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30C654CF-1DDD-42C7-9C10-DBDEDCE4635D}"/>
              </a:ext>
            </a:extLst>
          </p:cNvPr>
          <p:cNvSpPr txBox="1"/>
          <p:nvPr/>
        </p:nvSpPr>
        <p:spPr>
          <a:xfrm>
            <a:off x="615863" y="1384783"/>
            <a:ext cx="944874" cy="1693722"/>
          </a:xfrm>
          <a:prstGeom prst="rect">
            <a:avLst/>
          </a:prstGeom>
          <a:noFill/>
        </p:spPr>
        <p:txBody>
          <a:bodyPr vert="vert270" wrap="squar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Table without </a:t>
            </a:r>
          </a:p>
          <a:p>
            <a:pPr>
              <a:lnSpc>
                <a:spcPct val="90000"/>
              </a:lnSpc>
              <a:spcAft>
                <a:spcPts val="600"/>
              </a:spcAft>
            </a:pPr>
            <a:r>
              <a:rPr lang="en-US">
                <a:gradFill>
                  <a:gsLst>
                    <a:gs pos="2917">
                      <a:schemeClr val="tx1"/>
                    </a:gs>
                    <a:gs pos="30000">
                      <a:schemeClr val="tx1"/>
                    </a:gs>
                  </a:gsLst>
                  <a:lin ang="5400000" scaled="0"/>
                </a:gradFill>
              </a:rPr>
              <a:t>   Partition</a:t>
            </a:r>
          </a:p>
        </p:txBody>
      </p:sp>
      <p:graphicFrame>
        <p:nvGraphicFramePr>
          <p:cNvPr id="8" name="Table 7">
            <a:extLst>
              <a:ext uri="{FF2B5EF4-FFF2-40B4-BE49-F238E27FC236}">
                <a16:creationId xmlns:a16="http://schemas.microsoft.com/office/drawing/2014/main" id="{BC3C6B05-FDF7-403C-98DC-34030C3EF7D0}"/>
              </a:ext>
            </a:extLst>
          </p:cNvPr>
          <p:cNvGraphicFramePr>
            <a:graphicFrameLocks noGrp="1"/>
          </p:cNvGraphicFramePr>
          <p:nvPr/>
        </p:nvGraphicFramePr>
        <p:xfrm>
          <a:off x="2356573" y="5058610"/>
          <a:ext cx="8747127" cy="1107465"/>
        </p:xfrm>
        <a:graphic>
          <a:graphicData uri="http://schemas.openxmlformats.org/drawingml/2006/table">
            <a:tbl>
              <a:tblPr/>
              <a:tblGrid>
                <a:gridCol w="935317">
                  <a:extLst>
                    <a:ext uri="{9D8B030D-6E8A-4147-A177-3AD203B41FA5}">
                      <a16:colId xmlns:a16="http://schemas.microsoft.com/office/drawing/2014/main" val="20000"/>
                    </a:ext>
                  </a:extLst>
                </a:gridCol>
                <a:gridCol w="1164374">
                  <a:extLst>
                    <a:ext uri="{9D8B030D-6E8A-4147-A177-3AD203B41FA5}">
                      <a16:colId xmlns:a16="http://schemas.microsoft.com/office/drawing/2014/main" val="20001"/>
                    </a:ext>
                  </a:extLst>
                </a:gridCol>
                <a:gridCol w="1088022">
                  <a:extLst>
                    <a:ext uri="{9D8B030D-6E8A-4147-A177-3AD203B41FA5}">
                      <a16:colId xmlns:a16="http://schemas.microsoft.com/office/drawing/2014/main" val="20002"/>
                    </a:ext>
                  </a:extLst>
                </a:gridCol>
                <a:gridCol w="1589085">
                  <a:extLst>
                    <a:ext uri="{9D8B030D-6E8A-4147-A177-3AD203B41FA5}">
                      <a16:colId xmlns:a16="http://schemas.microsoft.com/office/drawing/2014/main" val="20003"/>
                    </a:ext>
                  </a:extLst>
                </a:gridCol>
                <a:gridCol w="801701">
                  <a:extLst>
                    <a:ext uri="{9D8B030D-6E8A-4147-A177-3AD203B41FA5}">
                      <a16:colId xmlns:a16="http://schemas.microsoft.com/office/drawing/2014/main" val="20004"/>
                    </a:ext>
                  </a:extLst>
                </a:gridCol>
                <a:gridCol w="1431608">
                  <a:extLst>
                    <a:ext uri="{9D8B030D-6E8A-4147-A177-3AD203B41FA5}">
                      <a16:colId xmlns:a16="http://schemas.microsoft.com/office/drawing/2014/main" val="20005"/>
                    </a:ext>
                  </a:extLst>
                </a:gridCol>
                <a:gridCol w="1737020">
                  <a:extLst>
                    <a:ext uri="{9D8B030D-6E8A-4147-A177-3AD203B41FA5}">
                      <a16:colId xmlns:a16="http://schemas.microsoft.com/office/drawing/2014/main" val="20006"/>
                    </a:ext>
                  </a:extLst>
                </a:gridCol>
              </a:tblGrid>
              <a:tr h="369155">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ProductKey</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OrderDateKey</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CustomerKey</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SalesOrderNumber</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UnitPrice</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ExtendedAmount</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ProductStandardCost</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369155">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314</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20050926</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28142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SO44254</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2171.2942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9155">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312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20050927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28171</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SO44259</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2171.2942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bl>
          </a:graphicData>
        </a:graphic>
      </p:graphicFrame>
      <p:graphicFrame>
        <p:nvGraphicFramePr>
          <p:cNvPr id="9" name="Table 8">
            <a:extLst>
              <a:ext uri="{FF2B5EF4-FFF2-40B4-BE49-F238E27FC236}">
                <a16:creationId xmlns:a16="http://schemas.microsoft.com/office/drawing/2014/main" id="{527799E6-8803-4CE5-9182-59F31723A187}"/>
              </a:ext>
            </a:extLst>
          </p:cNvPr>
          <p:cNvGraphicFramePr>
            <a:graphicFrameLocks noGrp="1"/>
          </p:cNvGraphicFramePr>
          <p:nvPr/>
        </p:nvGraphicFramePr>
        <p:xfrm>
          <a:off x="2356573" y="3548589"/>
          <a:ext cx="8747127" cy="1107465"/>
        </p:xfrm>
        <a:graphic>
          <a:graphicData uri="http://schemas.openxmlformats.org/drawingml/2006/table">
            <a:tbl>
              <a:tblPr/>
              <a:tblGrid>
                <a:gridCol w="976213">
                  <a:extLst>
                    <a:ext uri="{9D8B030D-6E8A-4147-A177-3AD203B41FA5}">
                      <a16:colId xmlns:a16="http://schemas.microsoft.com/office/drawing/2014/main" val="20000"/>
                    </a:ext>
                  </a:extLst>
                </a:gridCol>
                <a:gridCol w="1158279">
                  <a:extLst>
                    <a:ext uri="{9D8B030D-6E8A-4147-A177-3AD203B41FA5}">
                      <a16:colId xmlns:a16="http://schemas.microsoft.com/office/drawing/2014/main" val="20001"/>
                    </a:ext>
                  </a:extLst>
                </a:gridCol>
                <a:gridCol w="1082326">
                  <a:extLst>
                    <a:ext uri="{9D8B030D-6E8A-4147-A177-3AD203B41FA5}">
                      <a16:colId xmlns:a16="http://schemas.microsoft.com/office/drawing/2014/main" val="20002"/>
                    </a:ext>
                  </a:extLst>
                </a:gridCol>
                <a:gridCol w="1580766">
                  <a:extLst>
                    <a:ext uri="{9D8B030D-6E8A-4147-A177-3AD203B41FA5}">
                      <a16:colId xmlns:a16="http://schemas.microsoft.com/office/drawing/2014/main" val="20003"/>
                    </a:ext>
                  </a:extLst>
                </a:gridCol>
                <a:gridCol w="797504">
                  <a:extLst>
                    <a:ext uri="{9D8B030D-6E8A-4147-A177-3AD203B41FA5}">
                      <a16:colId xmlns:a16="http://schemas.microsoft.com/office/drawing/2014/main" val="20004"/>
                    </a:ext>
                  </a:extLst>
                </a:gridCol>
                <a:gridCol w="1424114">
                  <a:extLst>
                    <a:ext uri="{9D8B030D-6E8A-4147-A177-3AD203B41FA5}">
                      <a16:colId xmlns:a16="http://schemas.microsoft.com/office/drawing/2014/main" val="20005"/>
                    </a:ext>
                  </a:extLst>
                </a:gridCol>
                <a:gridCol w="1727925">
                  <a:extLst>
                    <a:ext uri="{9D8B030D-6E8A-4147-A177-3AD203B41FA5}">
                      <a16:colId xmlns:a16="http://schemas.microsoft.com/office/drawing/2014/main" val="20006"/>
                    </a:ext>
                  </a:extLst>
                </a:gridCol>
              </a:tblGrid>
              <a:tr h="369155">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ProductKey</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OrderDateKey</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CustomerKey</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SalesOrderNumber</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UnitPrice</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ExtendedAmount</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kern="1200">
                          <a:solidFill>
                            <a:schemeClr val="bg1"/>
                          </a:solidFill>
                          <a:effectLst/>
                          <a:latin typeface="Calibri" panose="020F0502020204030204" pitchFamily="34" charset="0"/>
                          <a:ea typeface="+mn-ea"/>
                          <a:cs typeface="+mn-cs"/>
                        </a:rPr>
                        <a:t>ProductStandardCost</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369155">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312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20050922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28191</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SO44236</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2171.2942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9155">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313</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20050923</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28163</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SO44242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3578.27</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ctr"/>
                      <a:r>
                        <a:rPr lang="en-US" sz="1400" b="0" i="0" u="none" strike="noStrike">
                          <a:solidFill>
                            <a:srgbClr val="000000"/>
                          </a:solidFill>
                          <a:effectLst/>
                          <a:latin typeface="Calibri" panose="020F0502020204030204" pitchFamily="34" charset="0"/>
                        </a:rPr>
                        <a:t>2171.2942</a:t>
                      </a:r>
                    </a:p>
                  </a:txBody>
                  <a:tcPr marL="9715" marR="9715" marT="9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bl>
          </a:graphicData>
        </a:graphic>
      </p:graphicFrame>
      <p:sp>
        <p:nvSpPr>
          <p:cNvPr id="10" name="Left Brace 9">
            <a:extLst>
              <a:ext uri="{FF2B5EF4-FFF2-40B4-BE49-F238E27FC236}">
                <a16:creationId xmlns:a16="http://schemas.microsoft.com/office/drawing/2014/main" id="{857D04A3-4225-4CAD-9923-E442B91D41CB}"/>
              </a:ext>
            </a:extLst>
          </p:cNvPr>
          <p:cNvSpPr/>
          <p:nvPr/>
        </p:nvSpPr>
        <p:spPr>
          <a:xfrm>
            <a:off x="1918447" y="3581400"/>
            <a:ext cx="443753" cy="1072667"/>
          </a:xfrm>
          <a:prstGeom prst="leftBrace">
            <a:avLst/>
          </a:prstGeom>
          <a:solidFill>
            <a:schemeClr val="bg1"/>
          </a:solidFill>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86466A35-4250-43C7-9AFA-8705D6BCCAD1}"/>
              </a:ext>
            </a:extLst>
          </p:cNvPr>
          <p:cNvSpPr txBox="1"/>
          <p:nvPr/>
        </p:nvSpPr>
        <p:spPr>
          <a:xfrm>
            <a:off x="711966" y="3833318"/>
            <a:ext cx="618631" cy="2394445"/>
          </a:xfrm>
          <a:prstGeom prst="rect">
            <a:avLst/>
          </a:prstGeom>
          <a:noFill/>
        </p:spPr>
        <p:txBody>
          <a:bodyPr vert="vert270" wrap="squar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Table with Partition</a:t>
            </a:r>
          </a:p>
        </p:txBody>
      </p:sp>
      <p:sp>
        <p:nvSpPr>
          <p:cNvPr id="12" name="TextBox 11">
            <a:extLst>
              <a:ext uri="{FF2B5EF4-FFF2-40B4-BE49-F238E27FC236}">
                <a16:creationId xmlns:a16="http://schemas.microsoft.com/office/drawing/2014/main" id="{DDB37279-B470-4821-9BA2-61396995270E}"/>
              </a:ext>
            </a:extLst>
          </p:cNvPr>
          <p:cNvSpPr txBox="1"/>
          <p:nvPr/>
        </p:nvSpPr>
        <p:spPr>
          <a:xfrm>
            <a:off x="1456882" y="3621086"/>
            <a:ext cx="563231" cy="1110817"/>
          </a:xfrm>
          <a:prstGeom prst="rect">
            <a:avLst/>
          </a:prstGeom>
          <a:noFill/>
        </p:spPr>
        <p:txBody>
          <a:bodyPr vert="vert270"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Partition 1</a:t>
            </a:r>
          </a:p>
        </p:txBody>
      </p:sp>
      <p:sp>
        <p:nvSpPr>
          <p:cNvPr id="15" name="TextBox 14">
            <a:extLst>
              <a:ext uri="{FF2B5EF4-FFF2-40B4-BE49-F238E27FC236}">
                <a16:creationId xmlns:a16="http://schemas.microsoft.com/office/drawing/2014/main" id="{2555B7D4-A2C9-4639-9918-BCBBE3EF6941}"/>
              </a:ext>
            </a:extLst>
          </p:cNvPr>
          <p:cNvSpPr txBox="1"/>
          <p:nvPr/>
        </p:nvSpPr>
        <p:spPr>
          <a:xfrm>
            <a:off x="2959279" y="3076023"/>
            <a:ext cx="1371466" cy="489365"/>
          </a:xfrm>
          <a:prstGeom prst="rect">
            <a:avLst/>
          </a:prstGeom>
          <a:noFill/>
        </p:spPr>
        <p:txBody>
          <a:bodyPr wrap="none" lIns="182880" tIns="146304" rIns="182880" bIns="146304" rtlCol="0">
            <a:spAutoFit/>
          </a:bodyPr>
          <a:lstStyle/>
          <a:p>
            <a:pPr>
              <a:lnSpc>
                <a:spcPct val="90000"/>
              </a:lnSpc>
              <a:spcAft>
                <a:spcPts val="600"/>
              </a:spcAft>
            </a:pPr>
            <a:r>
              <a:rPr lang="en-US" sz="1400">
                <a:solidFill>
                  <a:srgbClr val="FF0000"/>
                </a:solidFill>
              </a:rPr>
              <a:t>Partition Key</a:t>
            </a:r>
          </a:p>
        </p:txBody>
      </p:sp>
      <p:sp>
        <p:nvSpPr>
          <p:cNvPr id="16" name="Left Brace 15">
            <a:extLst>
              <a:ext uri="{FF2B5EF4-FFF2-40B4-BE49-F238E27FC236}">
                <a16:creationId xmlns:a16="http://schemas.microsoft.com/office/drawing/2014/main" id="{7BFAF9B8-7D7B-410F-9E76-6A9599664DE5}"/>
              </a:ext>
            </a:extLst>
          </p:cNvPr>
          <p:cNvSpPr/>
          <p:nvPr/>
        </p:nvSpPr>
        <p:spPr>
          <a:xfrm rot="16200000">
            <a:off x="3569464" y="2841978"/>
            <a:ext cx="171689" cy="1143001"/>
          </a:xfrm>
          <a:prstGeom prst="leftBrace">
            <a:avLst/>
          </a:prstGeom>
          <a:ln>
            <a:headEnd type="none"/>
            <a:tailEnd type="non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7" name="Flowchart: Process 16">
            <a:extLst>
              <a:ext uri="{FF2B5EF4-FFF2-40B4-BE49-F238E27FC236}">
                <a16:creationId xmlns:a16="http://schemas.microsoft.com/office/drawing/2014/main" id="{644C4E98-405F-4DBE-8494-54B6FE7E538C}"/>
              </a:ext>
            </a:extLst>
          </p:cNvPr>
          <p:cNvSpPr/>
          <p:nvPr/>
        </p:nvSpPr>
        <p:spPr bwMode="auto">
          <a:xfrm>
            <a:off x="3352800" y="3886200"/>
            <a:ext cx="1143000" cy="697810"/>
          </a:xfrm>
          <a:prstGeom prst="flowChartProcess">
            <a:avLst/>
          </a:prstGeom>
          <a:solidFill>
            <a:srgbClr val="D83B01">
              <a:alpha val="10196"/>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Speech Bubble: Rectangle 17">
            <a:extLst>
              <a:ext uri="{FF2B5EF4-FFF2-40B4-BE49-F238E27FC236}">
                <a16:creationId xmlns:a16="http://schemas.microsoft.com/office/drawing/2014/main" id="{7D7DB8A5-782A-4691-8164-3560FDFFA403}"/>
              </a:ext>
            </a:extLst>
          </p:cNvPr>
          <p:cNvSpPr/>
          <p:nvPr/>
        </p:nvSpPr>
        <p:spPr bwMode="auto">
          <a:xfrm>
            <a:off x="4279612" y="3081378"/>
            <a:ext cx="1716736" cy="599700"/>
          </a:xfrm>
          <a:prstGeom prst="wedgeRectCallout">
            <a:avLst>
              <a:gd name="adj1" fmla="val -47636"/>
              <a:gd name="adj2" fmla="val 120640"/>
            </a:avLst>
          </a:prstGeom>
          <a:solidFill>
            <a:srgbClr val="FBEBE5"/>
          </a:solidFill>
          <a:ln>
            <a:solidFill>
              <a:srgbClr val="FBEB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rgbClr val="000000"/>
                </a:solidFill>
                <a:latin typeface="Calibri" panose="020F0502020204030204" pitchFamily="34" charset="0"/>
              </a:rPr>
              <a:t>Range for Partition 1</a:t>
            </a:r>
          </a:p>
        </p:txBody>
      </p:sp>
      <p:sp>
        <p:nvSpPr>
          <p:cNvPr id="19" name="Flowchart: Process 18">
            <a:extLst>
              <a:ext uri="{FF2B5EF4-FFF2-40B4-BE49-F238E27FC236}">
                <a16:creationId xmlns:a16="http://schemas.microsoft.com/office/drawing/2014/main" id="{E25F8932-AECC-4F7E-A34D-4F1BB866C5CD}"/>
              </a:ext>
            </a:extLst>
          </p:cNvPr>
          <p:cNvSpPr/>
          <p:nvPr/>
        </p:nvSpPr>
        <p:spPr bwMode="auto">
          <a:xfrm>
            <a:off x="3352800" y="5410200"/>
            <a:ext cx="1143000" cy="628848"/>
          </a:xfrm>
          <a:prstGeom prst="flowChartProcess">
            <a:avLst/>
          </a:prstGeom>
          <a:solidFill>
            <a:srgbClr val="D83B01">
              <a:alpha val="10196"/>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0" name="Speech Bubble: Rectangle 19">
            <a:extLst>
              <a:ext uri="{FF2B5EF4-FFF2-40B4-BE49-F238E27FC236}">
                <a16:creationId xmlns:a16="http://schemas.microsoft.com/office/drawing/2014/main" id="{8A4CCB5F-8CC4-4FDA-BE2E-3314D38AF11E}"/>
              </a:ext>
            </a:extLst>
          </p:cNvPr>
          <p:cNvSpPr/>
          <p:nvPr/>
        </p:nvSpPr>
        <p:spPr bwMode="auto">
          <a:xfrm>
            <a:off x="4659620" y="4757825"/>
            <a:ext cx="1719072" cy="603504"/>
          </a:xfrm>
          <a:prstGeom prst="wedgeRectCallout">
            <a:avLst>
              <a:gd name="adj1" fmla="val -72715"/>
              <a:gd name="adj2" fmla="val 103297"/>
            </a:avLst>
          </a:prstGeom>
          <a:solidFill>
            <a:srgbClr val="FBEBE5"/>
          </a:solidFill>
          <a:ln>
            <a:solidFill>
              <a:srgbClr val="FBEB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rgbClr val="000000"/>
                </a:solidFill>
                <a:latin typeface="Calibri" panose="020F0502020204030204" pitchFamily="34" charset="0"/>
              </a:rPr>
              <a:t>Range for Partition 2</a:t>
            </a:r>
          </a:p>
        </p:txBody>
      </p:sp>
      <p:sp>
        <p:nvSpPr>
          <p:cNvPr id="24" name="TextBox 23">
            <a:extLst>
              <a:ext uri="{FF2B5EF4-FFF2-40B4-BE49-F238E27FC236}">
                <a16:creationId xmlns:a16="http://schemas.microsoft.com/office/drawing/2014/main" id="{03B9A0B4-8622-4DD1-9358-F4C9F2083E85}"/>
              </a:ext>
            </a:extLst>
          </p:cNvPr>
          <p:cNvSpPr txBox="1"/>
          <p:nvPr/>
        </p:nvSpPr>
        <p:spPr>
          <a:xfrm>
            <a:off x="1470345" y="5153461"/>
            <a:ext cx="563231" cy="1110817"/>
          </a:xfrm>
          <a:prstGeom prst="rect">
            <a:avLst/>
          </a:prstGeom>
          <a:noFill/>
        </p:spPr>
        <p:txBody>
          <a:bodyPr vert="vert270" wrap="non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Partition 2</a:t>
            </a:r>
          </a:p>
        </p:txBody>
      </p:sp>
      <p:sp>
        <p:nvSpPr>
          <p:cNvPr id="25" name="Left Brace 24">
            <a:extLst>
              <a:ext uri="{FF2B5EF4-FFF2-40B4-BE49-F238E27FC236}">
                <a16:creationId xmlns:a16="http://schemas.microsoft.com/office/drawing/2014/main" id="{71AA5982-CFCC-48E7-AADE-9B03E548C44A}"/>
              </a:ext>
            </a:extLst>
          </p:cNvPr>
          <p:cNvSpPr/>
          <p:nvPr/>
        </p:nvSpPr>
        <p:spPr>
          <a:xfrm>
            <a:off x="1241129" y="3548588"/>
            <a:ext cx="443753" cy="2679175"/>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BE1F24C5-F47E-4E54-A0F2-F06D69897193}"/>
              </a:ext>
            </a:extLst>
          </p:cNvPr>
          <p:cNvSpPr/>
          <p:nvPr/>
        </p:nvSpPr>
        <p:spPr>
          <a:xfrm>
            <a:off x="1963660" y="5076008"/>
            <a:ext cx="398540" cy="1072667"/>
          </a:xfrm>
          <a:prstGeom prst="leftBrace">
            <a:avLst>
              <a:gd name="adj1" fmla="val 8333"/>
              <a:gd name="adj2" fmla="val 50000"/>
            </a:avLst>
          </a:prstGeom>
          <a:solidFill>
            <a:schemeClr val="bg1"/>
          </a:solidFill>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3381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5"/>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2" grpId="0"/>
      <p:bldP spid="15" grpId="0"/>
      <p:bldP spid="16" grpId="0" animBg="1"/>
      <p:bldP spid="17" grpId="0" animBg="1"/>
      <p:bldP spid="17" grpId="1" animBg="1"/>
      <p:bldP spid="18" grpId="0" animBg="1"/>
      <p:bldP spid="18" grpId="1" animBg="1"/>
      <p:bldP spid="19" grpId="0" animBg="1"/>
      <p:bldP spid="20" grpId="0" animBg="1"/>
      <p:bldP spid="24" grpId="0"/>
      <p:bldP spid="25" grpId="0" animBg="1"/>
      <p:bldP spid="25" grpId="1" animBg="1"/>
      <p:bldP spid="26" grpId="0" animBg="1"/>
      <p:bldP spid="26"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Table Partitioning Concepts</a:t>
            </a:r>
          </a:p>
        </p:txBody>
      </p:sp>
      <p:graphicFrame>
        <p:nvGraphicFramePr>
          <p:cNvPr id="5" name="Content Placeholder 4">
            <a:extLst>
              <a:ext uri="{FF2B5EF4-FFF2-40B4-BE49-F238E27FC236}">
                <a16:creationId xmlns:a16="http://schemas.microsoft.com/office/drawing/2014/main" id="{09902D76-AF24-4822-BD55-215875E1D268}"/>
              </a:ext>
            </a:extLst>
          </p:cNvPr>
          <p:cNvGraphicFramePr>
            <a:graphicFrameLocks noGrp="1"/>
          </p:cNvGraphicFramePr>
          <p:nvPr>
            <p:ph sz="quarter" idx="13"/>
          </p:nvPr>
        </p:nvGraphicFramePr>
        <p:xfrm>
          <a:off x="655638" y="1408113"/>
          <a:ext cx="10880726" cy="48098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2669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655638" y="320040"/>
            <a:ext cx="10880725" cy="461665"/>
          </a:xfrm>
        </p:spPr>
        <p:txBody>
          <a:bodyPr/>
          <a:lstStyle/>
          <a:p>
            <a:r>
              <a:rPr lang="en-US"/>
              <a:t>Aligned vs </a:t>
            </a:r>
            <a:r>
              <a:rPr lang="en-US" b="1"/>
              <a:t>Non-aligned </a:t>
            </a:r>
            <a:r>
              <a:rPr lang="en-US"/>
              <a:t>indexes</a:t>
            </a:r>
          </a:p>
        </p:txBody>
      </p:sp>
      <p:graphicFrame>
        <p:nvGraphicFramePr>
          <p:cNvPr id="5" name="Content Placeholder 4">
            <a:extLst>
              <a:ext uri="{FF2B5EF4-FFF2-40B4-BE49-F238E27FC236}">
                <a16:creationId xmlns:a16="http://schemas.microsoft.com/office/drawing/2014/main" id="{6F1B5E90-CEBF-4537-91EB-AC0DBCBA5210}"/>
              </a:ext>
            </a:extLst>
          </p:cNvPr>
          <p:cNvGraphicFramePr>
            <a:graphicFrameLocks noGrp="1"/>
          </p:cNvGraphicFramePr>
          <p:nvPr>
            <p:ph sz="quarter" idx="13"/>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0368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978F-9845-41F7-B950-A076D70F7A52}"/>
              </a:ext>
            </a:extLst>
          </p:cNvPr>
          <p:cNvSpPr>
            <a:spLocks noGrp="1"/>
          </p:cNvSpPr>
          <p:nvPr>
            <p:ph type="title"/>
          </p:nvPr>
        </p:nvSpPr>
        <p:spPr/>
        <p:txBody>
          <a:bodyPr/>
          <a:lstStyle/>
          <a:p>
            <a:r>
              <a:rPr lang="en-US"/>
              <a:t>Learning Units covered in this Module</a:t>
            </a:r>
          </a:p>
        </p:txBody>
      </p:sp>
      <p:sp>
        <p:nvSpPr>
          <p:cNvPr id="3" name="Text Placeholder 2">
            <a:extLst>
              <a:ext uri="{FF2B5EF4-FFF2-40B4-BE49-F238E27FC236}">
                <a16:creationId xmlns:a16="http://schemas.microsoft.com/office/drawing/2014/main" id="{859B2BAE-A383-4E74-B3CF-9AC64DA11727}"/>
              </a:ext>
            </a:extLst>
          </p:cNvPr>
          <p:cNvSpPr>
            <a:spLocks noGrp="1"/>
          </p:cNvSpPr>
          <p:nvPr>
            <p:ph type="body" sz="quarter" idx="10"/>
          </p:nvPr>
        </p:nvSpPr>
        <p:spPr>
          <a:xfrm>
            <a:off x="5008562" y="448056"/>
            <a:ext cx="6954838" cy="5779707"/>
          </a:xfrm>
        </p:spPr>
        <p:txBody>
          <a:bodyPr/>
          <a:lstStyle/>
          <a:p>
            <a:r>
              <a:rPr lang="en-US" dirty="0"/>
              <a:t>Extra: Test Storage Subsystem with Diskspd</a:t>
            </a:r>
          </a:p>
          <a:p>
            <a:r>
              <a:rPr lang="en-US" dirty="0"/>
              <a:t>Extra: Partitioned Tables and Indexes</a:t>
            </a:r>
          </a:p>
          <a:p>
            <a:r>
              <a:rPr lang="fr-FR" dirty="0"/>
              <a:t>Extra: Columnstore Indexes</a:t>
            </a:r>
          </a:p>
          <a:p>
            <a:r>
              <a:rPr lang="fr-FR" dirty="0"/>
              <a:t>Extra: In-Memory OLTP Tables</a:t>
            </a:r>
          </a:p>
          <a:p>
            <a:r>
              <a:rPr lang="en-US" dirty="0"/>
              <a:t>Extra: Intelligent Query Processing</a:t>
            </a:r>
          </a:p>
          <a:p>
            <a:r>
              <a:rPr lang="en-US" dirty="0"/>
              <a:t>Extra: Resource Governor </a:t>
            </a:r>
            <a:endParaRPr lang="fr-FR" dirty="0"/>
          </a:p>
        </p:txBody>
      </p:sp>
    </p:spTree>
    <p:extLst>
      <p:ext uri="{BB962C8B-B14F-4D97-AF65-F5344CB8AC3E}">
        <p14:creationId xmlns:p14="http://schemas.microsoft.com/office/powerpoint/2010/main" val="1615560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Indexes on Partitioned Table</a:t>
            </a:r>
          </a:p>
        </p:txBody>
      </p:sp>
      <p:graphicFrame>
        <p:nvGraphicFramePr>
          <p:cNvPr id="6" name="Content Placeholder 5">
            <a:extLst>
              <a:ext uri="{FF2B5EF4-FFF2-40B4-BE49-F238E27FC236}">
                <a16:creationId xmlns:a16="http://schemas.microsoft.com/office/drawing/2014/main" id="{18B894D6-E22E-4CFC-A540-F16B2A407F36}"/>
              </a:ext>
            </a:extLst>
          </p:cNvPr>
          <p:cNvGraphicFramePr>
            <a:graphicFrameLocks noGrp="1"/>
          </p:cNvGraphicFramePr>
          <p:nvPr>
            <p:ph sz="quarter" idx="13"/>
          </p:nvPr>
        </p:nvGraphicFramePr>
        <p:xfrm>
          <a:off x="655638" y="1408114"/>
          <a:ext cx="10880726" cy="4002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6CB2FA83-0DB2-4D69-AEAC-E1C657B6D68D}"/>
              </a:ext>
            </a:extLst>
          </p:cNvPr>
          <p:cNvSpPr/>
          <p:nvPr/>
        </p:nvSpPr>
        <p:spPr>
          <a:xfrm>
            <a:off x="655635" y="5725208"/>
            <a:ext cx="10880725" cy="692817"/>
          </a:xfrm>
          <a:prstGeom prst="rect">
            <a:avLst/>
          </a:prstGeom>
          <a:ln>
            <a:solidFill>
              <a:schemeClr val="accent1"/>
            </a:solidFill>
          </a:ln>
          <a:effectLst/>
        </p:spPr>
        <p:txBody>
          <a:bodyPr wrap="square">
            <a:noAutofit/>
          </a:bodyPr>
          <a:lstStyle/>
          <a:p>
            <a:r>
              <a:rPr lang="en-US">
                <a:solidFill>
                  <a:srgbClr val="0A1FE4"/>
                </a:solidFill>
                <a:latin typeface="Consolas" panose="020B0609020204030204" pitchFamily="49" charset="0"/>
              </a:rPr>
              <a:t>CREATE [CLUSTERED] INDEX</a:t>
            </a:r>
            <a:r>
              <a:rPr lang="en-US">
                <a:latin typeface="Consolas" panose="020B0609020204030204" pitchFamily="49" charset="0"/>
              </a:rPr>
              <a:t> … </a:t>
            </a:r>
            <a:r>
              <a:rPr lang="en-US">
                <a:solidFill>
                  <a:srgbClr val="0A1FE4"/>
                </a:solidFill>
                <a:latin typeface="Consolas" panose="020B0609020204030204" pitchFamily="49" charset="0"/>
              </a:rPr>
              <a:t>ON </a:t>
            </a:r>
            <a:r>
              <a:rPr lang="en-US">
                <a:latin typeface="Consolas" panose="020B0609020204030204" pitchFamily="49" charset="0"/>
              </a:rPr>
              <a:t>{partition_scheme_name ( column_name ) }</a:t>
            </a:r>
          </a:p>
        </p:txBody>
      </p:sp>
    </p:spTree>
    <p:extLst>
      <p:ext uri="{BB962C8B-B14F-4D97-AF65-F5344CB8AC3E}">
        <p14:creationId xmlns:p14="http://schemas.microsoft.com/office/powerpoint/2010/main" val="172937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Partitioned table and index sample</a:t>
            </a:r>
          </a:p>
        </p:txBody>
      </p:sp>
      <p:sp>
        <p:nvSpPr>
          <p:cNvPr id="6" name="Rectangle 5">
            <a:extLst>
              <a:ext uri="{FF2B5EF4-FFF2-40B4-BE49-F238E27FC236}">
                <a16:creationId xmlns:a16="http://schemas.microsoft.com/office/drawing/2014/main" id="{5BEE3541-3FB8-4584-8442-720F972358C6}"/>
              </a:ext>
            </a:extLst>
          </p:cNvPr>
          <p:cNvSpPr/>
          <p:nvPr/>
        </p:nvSpPr>
        <p:spPr>
          <a:xfrm>
            <a:off x="655636" y="1447800"/>
            <a:ext cx="10880725" cy="4819650"/>
          </a:xfrm>
          <a:prstGeom prst="rect">
            <a:avLst/>
          </a:prstGeom>
          <a:ln>
            <a:solidFill>
              <a:schemeClr val="accent1"/>
            </a:solidFill>
          </a:ln>
          <a:effectLst/>
        </p:spPr>
        <p:txBody>
          <a:bodyPr wrap="square">
            <a:noAutofit/>
          </a:bodyPr>
          <a:lstStyle/>
          <a:p>
            <a:r>
              <a:rPr lang="en-US">
                <a:solidFill>
                  <a:schemeClr val="accent4"/>
                </a:solidFill>
                <a:latin typeface="Consolas" panose="020B0609020204030204" pitchFamily="49" charset="0"/>
              </a:rPr>
              <a:t>-- Creating a partition function with four partitions  </a:t>
            </a:r>
          </a:p>
          <a:p>
            <a:r>
              <a:rPr lang="en-US">
                <a:solidFill>
                  <a:srgbClr val="0A1FE4"/>
                </a:solidFill>
                <a:latin typeface="Consolas" panose="020B0609020204030204" pitchFamily="49" charset="0"/>
              </a:rPr>
              <a:t>CREATE PARTITION FUNCTION </a:t>
            </a:r>
            <a:r>
              <a:rPr lang="en-US">
                <a:latin typeface="Consolas" panose="020B0609020204030204" pitchFamily="49" charset="0"/>
              </a:rPr>
              <a:t>myRangePF1 (</a:t>
            </a:r>
            <a:r>
              <a:rPr lang="en-US">
                <a:solidFill>
                  <a:srgbClr val="0A1FE4"/>
                </a:solidFill>
                <a:latin typeface="Consolas" panose="020B0609020204030204" pitchFamily="49" charset="0"/>
              </a:rPr>
              <a:t>int</a:t>
            </a:r>
            <a:r>
              <a:rPr lang="en-US">
                <a:latin typeface="Consolas" panose="020B0609020204030204" pitchFamily="49" charset="0"/>
              </a:rPr>
              <a:t>)  </a:t>
            </a:r>
          </a:p>
          <a:p>
            <a:r>
              <a:rPr lang="en-US">
                <a:solidFill>
                  <a:srgbClr val="0A1FE4"/>
                </a:solidFill>
                <a:latin typeface="Consolas" panose="020B0609020204030204" pitchFamily="49" charset="0"/>
              </a:rPr>
              <a:t>    AS RANGE </a:t>
            </a:r>
            <a:r>
              <a:rPr lang="en-US">
                <a:solidFill>
                  <a:schemeClr val="tx1">
                    <a:lumMod val="50000"/>
                    <a:lumOff val="50000"/>
                  </a:schemeClr>
                </a:solidFill>
                <a:latin typeface="Consolas" panose="020B0609020204030204" pitchFamily="49" charset="0"/>
              </a:rPr>
              <a:t>LEFT</a:t>
            </a:r>
            <a:r>
              <a:rPr lang="en-US">
                <a:latin typeface="Consolas" panose="020B0609020204030204" pitchFamily="49" charset="0"/>
              </a:rPr>
              <a:t> </a:t>
            </a:r>
            <a:r>
              <a:rPr lang="en-US">
                <a:solidFill>
                  <a:srgbClr val="0A1FE4"/>
                </a:solidFill>
                <a:latin typeface="Consolas" panose="020B0609020204030204" pitchFamily="49" charset="0"/>
              </a:rPr>
              <a:t>FOR VALUES </a:t>
            </a:r>
            <a:r>
              <a:rPr lang="en-US">
                <a:latin typeface="Consolas" panose="020B0609020204030204" pitchFamily="49" charset="0"/>
              </a:rPr>
              <a:t>(1, 100, 1000) ;  </a:t>
            </a:r>
          </a:p>
          <a:p>
            <a:r>
              <a:rPr lang="en-US">
                <a:solidFill>
                  <a:srgbClr val="0A1FE4"/>
                </a:solidFill>
                <a:latin typeface="Consolas" panose="020B0609020204030204" pitchFamily="49" charset="0"/>
              </a:rPr>
              <a:t>GO </a:t>
            </a:r>
            <a:r>
              <a:rPr lang="en-US">
                <a:latin typeface="Consolas" panose="020B0609020204030204" pitchFamily="49" charset="0"/>
              </a:rPr>
              <a:t> </a:t>
            </a:r>
          </a:p>
          <a:p>
            <a:r>
              <a:rPr lang="en-US">
                <a:solidFill>
                  <a:schemeClr val="accent4"/>
                </a:solidFill>
                <a:latin typeface="Consolas" panose="020B0609020204030204" pitchFamily="49" charset="0"/>
              </a:rPr>
              <a:t>-- Creates a partition scheme that applies myRangePF1 to the four filegroups</a:t>
            </a:r>
          </a:p>
          <a:p>
            <a:r>
              <a:rPr lang="en-US">
                <a:solidFill>
                  <a:srgbClr val="0A1FE4"/>
                </a:solidFill>
                <a:latin typeface="Consolas" panose="020B0609020204030204" pitchFamily="49" charset="0"/>
              </a:rPr>
              <a:t>CREATE PARTITION SCHEME </a:t>
            </a:r>
            <a:r>
              <a:rPr lang="en-US">
                <a:latin typeface="Consolas" panose="020B0609020204030204" pitchFamily="49" charset="0"/>
              </a:rPr>
              <a:t>myRangePS1  </a:t>
            </a:r>
          </a:p>
          <a:p>
            <a:r>
              <a:rPr lang="en-US">
                <a:solidFill>
                  <a:srgbClr val="0A1FE4"/>
                </a:solidFill>
                <a:latin typeface="Consolas" panose="020B0609020204030204" pitchFamily="49" charset="0"/>
              </a:rPr>
              <a:t>    AS PARTITION </a:t>
            </a:r>
            <a:r>
              <a:rPr lang="en-US">
                <a:latin typeface="Consolas" panose="020B0609020204030204" pitchFamily="49" charset="0"/>
              </a:rPr>
              <a:t>myRangePF1  </a:t>
            </a:r>
          </a:p>
          <a:p>
            <a:r>
              <a:rPr lang="en-US">
                <a:latin typeface="Consolas" panose="020B0609020204030204" pitchFamily="49" charset="0"/>
              </a:rPr>
              <a:t>    </a:t>
            </a:r>
            <a:r>
              <a:rPr lang="en-US">
                <a:solidFill>
                  <a:srgbClr val="0A1FE4"/>
                </a:solidFill>
                <a:latin typeface="Consolas" panose="020B0609020204030204" pitchFamily="49" charset="0"/>
              </a:rPr>
              <a:t>TO</a:t>
            </a:r>
            <a:r>
              <a:rPr lang="en-US">
                <a:latin typeface="Consolas" panose="020B0609020204030204" pitchFamily="49" charset="0"/>
              </a:rPr>
              <a:t> (test1fg, test2fg, test3fg, test4fg) ;  </a:t>
            </a:r>
          </a:p>
          <a:p>
            <a:r>
              <a:rPr lang="en-US">
                <a:solidFill>
                  <a:srgbClr val="0A1FE4"/>
                </a:solidFill>
                <a:latin typeface="Consolas" panose="020B0609020204030204" pitchFamily="49" charset="0"/>
              </a:rPr>
              <a:t>GO</a:t>
            </a:r>
            <a:r>
              <a:rPr lang="en-US">
                <a:latin typeface="Consolas" panose="020B0609020204030204" pitchFamily="49" charset="0"/>
              </a:rPr>
              <a:t>  </a:t>
            </a:r>
          </a:p>
          <a:p>
            <a:r>
              <a:rPr lang="en-US">
                <a:solidFill>
                  <a:schemeClr val="accent4"/>
                </a:solidFill>
                <a:latin typeface="Consolas" panose="020B0609020204030204" pitchFamily="49" charset="0"/>
              </a:rPr>
              <a:t>-- Creates a partitioned table that uses myRangePS1 to partition col1 </a:t>
            </a:r>
            <a:r>
              <a:rPr lang="en-US">
                <a:latin typeface="Consolas" panose="020B0609020204030204" pitchFamily="49" charset="0"/>
              </a:rPr>
              <a:t> </a:t>
            </a:r>
          </a:p>
          <a:p>
            <a:r>
              <a:rPr lang="en-US">
                <a:solidFill>
                  <a:srgbClr val="0A1FE4"/>
                </a:solidFill>
                <a:latin typeface="Consolas" panose="020B0609020204030204" pitchFamily="49" charset="0"/>
              </a:rPr>
              <a:t>CREATE TABLE</a:t>
            </a:r>
            <a:r>
              <a:rPr lang="en-US">
                <a:latin typeface="Consolas" panose="020B0609020204030204" pitchFamily="49" charset="0"/>
              </a:rPr>
              <a:t> PartitionTable (col1 </a:t>
            </a:r>
            <a:r>
              <a:rPr lang="en-US">
                <a:solidFill>
                  <a:srgbClr val="0A1FE4"/>
                </a:solidFill>
                <a:latin typeface="Consolas" panose="020B0609020204030204" pitchFamily="49" charset="0"/>
              </a:rPr>
              <a:t>int </a:t>
            </a:r>
            <a:r>
              <a:rPr lang="en-US">
                <a:solidFill>
                  <a:schemeClr val="tx1">
                    <a:lumMod val="50000"/>
                    <a:lumOff val="50000"/>
                  </a:schemeClr>
                </a:solidFill>
                <a:latin typeface="Consolas" panose="020B0609020204030204" pitchFamily="49" charset="0"/>
              </a:rPr>
              <a:t>NOT NULL</a:t>
            </a:r>
            <a:r>
              <a:rPr lang="en-US">
                <a:latin typeface="Consolas" panose="020B0609020204030204" pitchFamily="49" charset="0"/>
              </a:rPr>
              <a:t>, col2 </a:t>
            </a:r>
            <a:r>
              <a:rPr lang="en-US">
                <a:solidFill>
                  <a:srgbClr val="0A1FE4"/>
                </a:solidFill>
                <a:latin typeface="Consolas" panose="020B0609020204030204" pitchFamily="49" charset="0"/>
              </a:rPr>
              <a:t>char</a:t>
            </a:r>
            <a:r>
              <a:rPr lang="en-US">
                <a:latin typeface="Consolas" panose="020B0609020204030204" pitchFamily="49" charset="0"/>
              </a:rPr>
              <a:t>(10))  </a:t>
            </a:r>
          </a:p>
          <a:p>
            <a:r>
              <a:rPr lang="en-US">
                <a:latin typeface="Consolas" panose="020B0609020204030204" pitchFamily="49" charset="0"/>
              </a:rPr>
              <a:t>    ON myRangePS1 (col1) ;  </a:t>
            </a:r>
          </a:p>
          <a:p>
            <a:r>
              <a:rPr lang="en-US">
                <a:solidFill>
                  <a:srgbClr val="0A1FE4"/>
                </a:solidFill>
                <a:latin typeface="Consolas" panose="020B0609020204030204" pitchFamily="49" charset="0"/>
              </a:rPr>
              <a:t>GO</a:t>
            </a:r>
          </a:p>
          <a:p>
            <a:r>
              <a:rPr lang="en-US">
                <a:solidFill>
                  <a:srgbClr val="0A1FE4"/>
                </a:solidFill>
                <a:latin typeface="Consolas" panose="020B0609020204030204" pitchFamily="49" charset="0"/>
              </a:rPr>
              <a:t>CREATE CLUSTERED INDEX </a:t>
            </a:r>
            <a:r>
              <a:rPr lang="en-US">
                <a:latin typeface="Consolas" panose="020B0609020204030204" pitchFamily="49" charset="0"/>
              </a:rPr>
              <a:t>ClusIndxCol1</a:t>
            </a:r>
            <a:r>
              <a:rPr lang="en-US">
                <a:solidFill>
                  <a:srgbClr val="0A1FE4"/>
                </a:solidFill>
                <a:latin typeface="Consolas" panose="020B0609020204030204" pitchFamily="49" charset="0"/>
              </a:rPr>
              <a:t> ON </a:t>
            </a:r>
            <a:r>
              <a:rPr lang="en-US">
                <a:latin typeface="Consolas" panose="020B0609020204030204" pitchFamily="49" charset="0"/>
              </a:rPr>
              <a:t>PartitionTable(col1)</a:t>
            </a:r>
          </a:p>
          <a:p>
            <a:r>
              <a:rPr lang="en-US">
                <a:solidFill>
                  <a:srgbClr val="0A1FE4"/>
                </a:solidFill>
                <a:latin typeface="Consolas" panose="020B0609020204030204" pitchFamily="49" charset="0"/>
              </a:rPr>
              <a:t>ON</a:t>
            </a:r>
            <a:r>
              <a:rPr lang="en-US">
                <a:latin typeface="Consolas" panose="020B0609020204030204" pitchFamily="49" charset="0"/>
              </a:rPr>
              <a:t> myRangePS1(col1)</a:t>
            </a:r>
          </a:p>
          <a:p>
            <a:r>
              <a:rPr lang="en-US">
                <a:solidFill>
                  <a:srgbClr val="0A1FE4"/>
                </a:solidFill>
                <a:latin typeface="Consolas" panose="020B0609020204030204" pitchFamily="49" charset="0"/>
              </a:rPr>
              <a:t>GO</a:t>
            </a:r>
          </a:p>
        </p:txBody>
      </p:sp>
    </p:spTree>
    <p:extLst>
      <p:ext uri="{BB962C8B-B14F-4D97-AF65-F5344CB8AC3E}">
        <p14:creationId xmlns:p14="http://schemas.microsoft.com/office/powerpoint/2010/main" val="3714785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Table Partitioning Operations</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a:t>Data Movement in table or Partition is done using </a:t>
            </a:r>
            <a:r>
              <a:rPr lang="en-US">
                <a:solidFill>
                  <a:srgbClr val="0A1FE4"/>
                </a:solidFill>
              </a:rPr>
              <a:t>ALTER</a:t>
            </a:r>
            <a:r>
              <a:rPr lang="en-US"/>
              <a:t> …</a:t>
            </a:r>
            <a:r>
              <a:rPr lang="en-US">
                <a:solidFill>
                  <a:srgbClr val="0A1FE4"/>
                </a:solidFill>
              </a:rPr>
              <a:t>SWITCH</a:t>
            </a:r>
            <a:r>
              <a:rPr lang="en-US"/>
              <a:t>/</a:t>
            </a:r>
            <a:r>
              <a:rPr lang="en-US">
                <a:solidFill>
                  <a:srgbClr val="0A1FE4"/>
                </a:solidFill>
              </a:rPr>
              <a:t>MERGE</a:t>
            </a:r>
            <a:r>
              <a:rPr lang="en-US"/>
              <a:t>/</a:t>
            </a:r>
            <a:r>
              <a:rPr lang="en-US">
                <a:solidFill>
                  <a:srgbClr val="0A1FE4"/>
                </a:solidFill>
              </a:rPr>
              <a:t>SPLIT</a:t>
            </a:r>
            <a:endParaRPr lang="en-US"/>
          </a:p>
          <a:p>
            <a:endParaRPr lang="en-US"/>
          </a:p>
        </p:txBody>
      </p:sp>
      <p:graphicFrame>
        <p:nvGraphicFramePr>
          <p:cNvPr id="8" name="Content Placeholder 7">
            <a:extLst>
              <a:ext uri="{FF2B5EF4-FFF2-40B4-BE49-F238E27FC236}">
                <a16:creationId xmlns:a16="http://schemas.microsoft.com/office/drawing/2014/main" id="{E5E48B91-45DE-435E-93ED-AA586BA87830}"/>
              </a:ext>
            </a:extLst>
          </p:cNvPr>
          <p:cNvGraphicFramePr>
            <a:graphicFrameLocks noGrp="1"/>
          </p:cNvGraphicFramePr>
          <p:nvPr>
            <p:ph sz="quarter" idx="13"/>
          </p:nvPr>
        </p:nvGraphicFramePr>
        <p:xfrm>
          <a:off x="655638" y="1408114"/>
          <a:ext cx="10880726" cy="25542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5D5E76E1-09E0-48F1-B1DE-ABBB0E586ACF}"/>
              </a:ext>
            </a:extLst>
          </p:cNvPr>
          <p:cNvSpPr/>
          <p:nvPr/>
        </p:nvSpPr>
        <p:spPr>
          <a:xfrm>
            <a:off x="673221" y="4038600"/>
            <a:ext cx="10880725" cy="2105298"/>
          </a:xfrm>
          <a:prstGeom prst="rect">
            <a:avLst/>
          </a:prstGeom>
          <a:ln>
            <a:solidFill>
              <a:schemeClr val="accent1"/>
            </a:solidFill>
          </a:ln>
          <a:effectLst/>
        </p:spPr>
        <p:txBody>
          <a:bodyPr wrap="square">
            <a:noAutofit/>
          </a:bodyPr>
          <a:lstStyle/>
          <a:p>
            <a:r>
              <a:rPr lang="en-US" sz="1600">
                <a:solidFill>
                  <a:schemeClr val="accent4"/>
                </a:solidFill>
                <a:latin typeface="Consolas" panose="020B0609020204030204" pitchFamily="49" charset="0"/>
              </a:rPr>
              <a:t>--SWITCH</a:t>
            </a:r>
          </a:p>
          <a:p>
            <a:r>
              <a:rPr lang="en-US" sz="1600">
                <a:solidFill>
                  <a:srgbClr val="0A1FE4"/>
                </a:solidFill>
                <a:latin typeface="Consolas" panose="020B0609020204030204" pitchFamily="49" charset="0"/>
              </a:rPr>
              <a:t>ALTER TABLE </a:t>
            </a:r>
            <a:r>
              <a:rPr lang="en-US" sz="1600">
                <a:latin typeface="Consolas" panose="020B0609020204030204" pitchFamily="49" charset="0"/>
              </a:rPr>
              <a:t>PartitionTable </a:t>
            </a:r>
            <a:r>
              <a:rPr lang="en-US" sz="1600">
                <a:solidFill>
                  <a:srgbClr val="0A1FE4"/>
                </a:solidFill>
                <a:latin typeface="Consolas" panose="020B0609020204030204" pitchFamily="49" charset="0"/>
              </a:rPr>
              <a:t>SWITCH</a:t>
            </a:r>
            <a:r>
              <a:rPr lang="en-US" sz="1600">
                <a:latin typeface="Consolas" panose="020B0609020204030204" pitchFamily="49" charset="0"/>
              </a:rPr>
              <a:t> </a:t>
            </a:r>
            <a:r>
              <a:rPr lang="en-US" sz="1600">
                <a:solidFill>
                  <a:srgbClr val="0A1FE4"/>
                </a:solidFill>
                <a:latin typeface="Consolas" panose="020B0609020204030204" pitchFamily="49" charset="0"/>
              </a:rPr>
              <a:t>PARTITION</a:t>
            </a:r>
            <a:r>
              <a:rPr lang="en-US" sz="1600">
                <a:latin typeface="Consolas" panose="020B0609020204030204" pitchFamily="49" charset="0"/>
              </a:rPr>
              <a:t> 2 TO NonPartitionTable ;</a:t>
            </a:r>
          </a:p>
          <a:p>
            <a:r>
              <a:rPr lang="en-US" sz="1600">
                <a:solidFill>
                  <a:schemeClr val="accent4"/>
                </a:solidFill>
                <a:latin typeface="Consolas" panose="020B0609020204030204" pitchFamily="49" charset="0"/>
              </a:rPr>
              <a:t>--SPLIT </a:t>
            </a:r>
          </a:p>
          <a:p>
            <a:r>
              <a:rPr lang="en-US" sz="1600">
                <a:solidFill>
                  <a:srgbClr val="0A1FE4"/>
                </a:solidFill>
                <a:latin typeface="Consolas" panose="020B0609020204030204" pitchFamily="49" charset="0"/>
              </a:rPr>
              <a:t>CREATE PARTITION FUNCTION </a:t>
            </a:r>
            <a:r>
              <a:rPr lang="en-US" sz="1600">
                <a:latin typeface="Consolas" panose="020B0609020204030204" pitchFamily="49" charset="0"/>
              </a:rPr>
              <a:t>myRangePF1 (</a:t>
            </a:r>
            <a:r>
              <a:rPr lang="en-US" sz="1600">
                <a:solidFill>
                  <a:srgbClr val="0A1FE4"/>
                </a:solidFill>
                <a:latin typeface="Consolas" panose="020B0609020204030204" pitchFamily="49" charset="0"/>
              </a:rPr>
              <a:t>int</a:t>
            </a:r>
            <a:r>
              <a:rPr lang="en-US" sz="1600">
                <a:latin typeface="Consolas" panose="020B0609020204030204" pitchFamily="49" charset="0"/>
              </a:rPr>
              <a:t>) </a:t>
            </a:r>
            <a:r>
              <a:rPr lang="en-US" sz="1600">
                <a:solidFill>
                  <a:srgbClr val="0A1FE4"/>
                </a:solidFill>
                <a:latin typeface="Consolas" panose="020B0609020204030204" pitchFamily="49" charset="0"/>
              </a:rPr>
              <a:t>AS RANGE LEFT FOR VALUES </a:t>
            </a:r>
            <a:r>
              <a:rPr lang="en-US" sz="1600">
                <a:latin typeface="Consolas" panose="020B0609020204030204" pitchFamily="49" charset="0"/>
              </a:rPr>
              <a:t>( 1, 100, 1000 ); </a:t>
            </a:r>
          </a:p>
          <a:p>
            <a:r>
              <a:rPr lang="en-US" sz="1600">
                <a:solidFill>
                  <a:srgbClr val="0A1FE4"/>
                </a:solidFill>
                <a:latin typeface="Consolas" panose="020B0609020204030204" pitchFamily="49" charset="0"/>
              </a:rPr>
              <a:t>ALTER PARTITION FUNCTION </a:t>
            </a:r>
            <a:r>
              <a:rPr lang="en-US" sz="1600">
                <a:latin typeface="Consolas" panose="020B0609020204030204" pitchFamily="49" charset="0"/>
              </a:rPr>
              <a:t>myRangePF1() </a:t>
            </a:r>
            <a:r>
              <a:rPr lang="en-US" sz="1600">
                <a:solidFill>
                  <a:srgbClr val="0A1FE4"/>
                </a:solidFill>
                <a:latin typeface="Consolas" panose="020B0609020204030204" pitchFamily="49" charset="0"/>
              </a:rPr>
              <a:t>SPLIT</a:t>
            </a:r>
            <a:r>
              <a:rPr lang="en-US" sz="1600">
                <a:latin typeface="Consolas" panose="020B0609020204030204" pitchFamily="49" charset="0"/>
              </a:rPr>
              <a:t> </a:t>
            </a:r>
            <a:r>
              <a:rPr lang="en-US" sz="1600">
                <a:solidFill>
                  <a:srgbClr val="0A1FE4"/>
                </a:solidFill>
                <a:latin typeface="Consolas" panose="020B0609020204030204" pitchFamily="49" charset="0"/>
              </a:rPr>
              <a:t>RANGE</a:t>
            </a:r>
            <a:r>
              <a:rPr lang="en-US" sz="1600">
                <a:latin typeface="Consolas" panose="020B0609020204030204" pitchFamily="49" charset="0"/>
              </a:rPr>
              <a:t> (500); </a:t>
            </a:r>
          </a:p>
          <a:p>
            <a:r>
              <a:rPr lang="en-US" sz="1600">
                <a:solidFill>
                  <a:schemeClr val="accent4"/>
                </a:solidFill>
                <a:latin typeface="Consolas" panose="020B0609020204030204" pitchFamily="49" charset="0"/>
              </a:rPr>
              <a:t>--MERGE</a:t>
            </a:r>
          </a:p>
          <a:p>
            <a:r>
              <a:rPr lang="en-US" sz="1600">
                <a:solidFill>
                  <a:srgbClr val="0A1FE4"/>
                </a:solidFill>
                <a:latin typeface="Consolas" panose="020B0609020204030204" pitchFamily="49" charset="0"/>
              </a:rPr>
              <a:t>CREATE PARTITION FUNCTION </a:t>
            </a:r>
            <a:r>
              <a:rPr lang="en-US" sz="1600">
                <a:latin typeface="Consolas" panose="020B0609020204030204" pitchFamily="49" charset="0"/>
              </a:rPr>
              <a:t>myRangePF1 (</a:t>
            </a:r>
            <a:r>
              <a:rPr lang="en-US" sz="1600">
                <a:solidFill>
                  <a:srgbClr val="0A1FE4"/>
                </a:solidFill>
                <a:latin typeface="Consolas" panose="020B0609020204030204" pitchFamily="49" charset="0"/>
              </a:rPr>
              <a:t>int</a:t>
            </a:r>
            <a:r>
              <a:rPr lang="en-US" sz="1600">
                <a:latin typeface="Consolas" panose="020B0609020204030204" pitchFamily="49" charset="0"/>
              </a:rPr>
              <a:t>) </a:t>
            </a:r>
            <a:r>
              <a:rPr lang="en-US" sz="1600">
                <a:solidFill>
                  <a:srgbClr val="0A1FE4"/>
                </a:solidFill>
                <a:latin typeface="Consolas" panose="020B0609020204030204" pitchFamily="49" charset="0"/>
              </a:rPr>
              <a:t>AS RANGE LEFT FOR VALUES </a:t>
            </a:r>
            <a:r>
              <a:rPr lang="en-US" sz="1600">
                <a:latin typeface="Consolas" panose="020B0609020204030204" pitchFamily="49" charset="0"/>
              </a:rPr>
              <a:t>( 1, 100, 1000 ); </a:t>
            </a:r>
          </a:p>
          <a:p>
            <a:r>
              <a:rPr lang="en-US" sz="1600">
                <a:solidFill>
                  <a:srgbClr val="0A1FE4"/>
                </a:solidFill>
                <a:latin typeface="Consolas" panose="020B0609020204030204" pitchFamily="49" charset="0"/>
              </a:rPr>
              <a:t>ALTER PARTITION FUNCTION </a:t>
            </a:r>
            <a:r>
              <a:rPr lang="en-US" sz="1600">
                <a:latin typeface="Consolas" panose="020B0609020204030204" pitchFamily="49" charset="0"/>
              </a:rPr>
              <a:t>myRangePF1() </a:t>
            </a:r>
            <a:r>
              <a:rPr lang="en-US" sz="1600">
                <a:solidFill>
                  <a:srgbClr val="0A1FE4"/>
                </a:solidFill>
                <a:latin typeface="Consolas" panose="020B0609020204030204" pitchFamily="49" charset="0"/>
              </a:rPr>
              <a:t>MERGE RANGE </a:t>
            </a:r>
            <a:r>
              <a:rPr lang="en-US" sz="1600">
                <a:latin typeface="Consolas" panose="020B0609020204030204" pitchFamily="49" charset="0"/>
              </a:rPr>
              <a:t>(100); </a:t>
            </a:r>
          </a:p>
          <a:p>
            <a:endParaRPr lang="en-US" sz="1800">
              <a:solidFill>
                <a:prstClr val="black"/>
              </a:solidFill>
              <a:latin typeface="Lucida Console" panose="020B0609040504020204" pitchFamily="49" charset="0"/>
            </a:endParaRPr>
          </a:p>
        </p:txBody>
      </p:sp>
    </p:spTree>
    <p:extLst>
      <p:ext uri="{BB962C8B-B14F-4D97-AF65-F5344CB8AC3E}">
        <p14:creationId xmlns:p14="http://schemas.microsoft.com/office/powerpoint/2010/main" val="1075660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a:t>
            </a:r>
            <a:endParaRPr lang="en-US">
              <a:solidFill>
                <a:srgbClr val="0078D4"/>
              </a:solidFill>
            </a:endParaRP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b="1"/>
              <a:t>Partitioning</a:t>
            </a:r>
          </a:p>
          <a:p>
            <a:r>
              <a:rPr lang="en-US"/>
              <a:t>Explore Partition Schemes and Functions.</a:t>
            </a:r>
          </a:p>
          <a:p>
            <a:endParaRPr lang="en-US"/>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txBody>
          <a:bodyPr/>
          <a:lstStyle/>
          <a:p>
            <a:endParaRPr lang="en-US"/>
          </a:p>
        </p:txBody>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148795361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88E0F76-248A-45EA-81A0-6E6C546B8835}"/>
              </a:ext>
            </a:extLst>
          </p:cNvPr>
          <p:cNvSpPr>
            <a:spLocks noGrp="1"/>
          </p:cNvSpPr>
          <p:nvPr>
            <p:ph type="pic" sz="quarter" idx="15"/>
          </p:nvPr>
        </p:nvSpPr>
        <p:spPr/>
        <p:txBody>
          <a:bodyPr/>
          <a:lstStyle/>
          <a:p>
            <a:endParaRPr lang="en-US"/>
          </a:p>
        </p:txBody>
      </p:sp>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p:txBody>
          <a:bodyPr/>
          <a:lstStyle/>
          <a:p>
            <a:r>
              <a:rPr lang="en-US"/>
              <a:t>SQL Server Partitioning</a:t>
            </a:r>
          </a:p>
        </p:txBody>
      </p:sp>
      <p:sp>
        <p:nvSpPr>
          <p:cNvPr id="3" name="Text Placeholder 2">
            <a:extLst>
              <a:ext uri="{FF2B5EF4-FFF2-40B4-BE49-F238E27FC236}">
                <a16:creationId xmlns:a16="http://schemas.microsoft.com/office/drawing/2014/main" id="{4897B8F8-26DF-42FB-ACB0-59929F1C2344}"/>
              </a:ext>
            </a:extLst>
          </p:cNvPr>
          <p:cNvSpPr>
            <a:spLocks noGrp="1"/>
          </p:cNvSpPr>
          <p:nvPr>
            <p:ph type="body" sz="quarter" idx="10"/>
          </p:nvPr>
        </p:nvSpPr>
        <p:spPr/>
        <p:txBody>
          <a:bodyPr/>
          <a:lstStyle/>
          <a:p>
            <a:pPr marL="342900" indent="-342900">
              <a:buFont typeface="Arial" panose="020B0604020202020204" pitchFamily="34" charset="0"/>
              <a:buChar char="•"/>
            </a:pPr>
            <a:r>
              <a:rPr lang="en-US"/>
              <a:t>Practicing with a sliding partition window </a:t>
            </a:r>
          </a:p>
        </p:txBody>
      </p:sp>
      <p:pic>
        <p:nvPicPr>
          <p:cNvPr id="7" name="Lab" descr="A close up of a sign&#10;&#10;Description automatically generated">
            <a:extLst>
              <a:ext uri="{FF2B5EF4-FFF2-40B4-BE49-F238E27FC236}">
                <a16:creationId xmlns:a16="http://schemas.microsoft.com/office/drawing/2014/main" id="{76566A92-4C2E-4A75-AC88-04F49267A8C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479068" y="1006033"/>
            <a:ext cx="2567228" cy="4959305"/>
          </a:xfrm>
          <a:prstGeom prst="rect">
            <a:avLst/>
          </a:prstGeom>
        </p:spPr>
      </p:pic>
    </p:spTree>
    <p:custDataLst>
      <p:tags r:id="rId1"/>
    </p:custDataLst>
    <p:extLst>
      <p:ext uri="{BB962C8B-B14F-4D97-AF65-F5344CB8AC3E}">
        <p14:creationId xmlns:p14="http://schemas.microsoft.com/office/powerpoint/2010/main" val="1523160996"/>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sz="320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xfrm>
            <a:off x="5333682" y="0"/>
            <a:ext cx="6858000" cy="6861524"/>
          </a:xfrm>
          <a:prstGeom prst="rect">
            <a:avLst/>
          </a:prstGeom>
        </p:spPr>
      </p:pic>
    </p:spTree>
    <p:custDataLst>
      <p:tags r:id="rId1"/>
    </p:custDataLst>
    <p:extLst>
      <p:ext uri="{BB962C8B-B14F-4D97-AF65-F5344CB8AC3E}">
        <p14:creationId xmlns:p14="http://schemas.microsoft.com/office/powerpoint/2010/main" val="1775931326"/>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F4-3F68-4730-9E24-55DA32284ED0}"/>
              </a:ext>
            </a:extLst>
          </p:cNvPr>
          <p:cNvSpPr>
            <a:spLocks noGrp="1"/>
          </p:cNvSpPr>
          <p:nvPr>
            <p:ph type="title"/>
          </p:nvPr>
        </p:nvSpPr>
        <p:spPr/>
        <p:txBody>
          <a:bodyPr/>
          <a:lstStyle/>
          <a:p>
            <a:r>
              <a:rPr lang="en-US"/>
              <a:t>Knowledge Check</a:t>
            </a:r>
          </a:p>
        </p:txBody>
      </p:sp>
      <p:graphicFrame>
        <p:nvGraphicFramePr>
          <p:cNvPr id="3" name="Content Placeholder 4">
            <a:extLst>
              <a:ext uri="{FF2B5EF4-FFF2-40B4-BE49-F238E27FC236}">
                <a16:creationId xmlns:a16="http://schemas.microsoft.com/office/drawing/2014/main" id="{9484E1FE-7534-495E-863C-657A46F5E628}"/>
              </a:ext>
              <a:ext uri="{C183D7F6-B498-43B3-948B-1728B52AA6E4}">
                <adec:decorative xmlns:adec="http://schemas.microsoft.com/office/drawing/2017/decorative" val="1"/>
              </a:ext>
            </a:extLst>
          </p:cNvPr>
          <p:cNvGraphicFramePr>
            <a:graphicFrameLocks/>
          </p:cNvGraphicFramePr>
          <p:nvPr/>
        </p:nvGraphicFramePr>
        <p:xfrm>
          <a:off x="655638" y="1408114"/>
          <a:ext cx="10880725" cy="26443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6133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p:txBody>
          <a:bodyPr/>
          <a:lstStyle/>
          <a:p>
            <a:r>
              <a:rPr lang="fr-FR" dirty="0"/>
              <a:t>Extra: Columnstore Indexes</a:t>
            </a:r>
            <a:endParaRPr lang="en-US" dirty="0"/>
          </a:p>
        </p:txBody>
      </p:sp>
    </p:spTree>
    <p:extLst>
      <p:ext uri="{BB962C8B-B14F-4D97-AF65-F5344CB8AC3E}">
        <p14:creationId xmlns:p14="http://schemas.microsoft.com/office/powerpoint/2010/main" val="1611742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a:t>Understand the differences between rowstore and Columnstore indexes.</a:t>
            </a:r>
          </a:p>
          <a:p>
            <a:r>
              <a:rPr lang="en-US"/>
              <a:t>Understand the primary use case for Columnstore indexes.</a:t>
            </a:r>
          </a:p>
          <a:p>
            <a:r>
              <a:rPr lang="en-US"/>
              <a:t>Examine and monitor Columnstore indexes.</a:t>
            </a:r>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3424530645"/>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rPr>
              <a:t>Rowstore INDEX design</a:t>
            </a:r>
          </a:p>
        </p:txBody>
      </p:sp>
      <p:sp>
        <p:nvSpPr>
          <p:cNvPr id="3" name="Content Placeholder 2">
            <a:extLst>
              <a:ext uri="{FF2B5EF4-FFF2-40B4-BE49-F238E27FC236}">
                <a16:creationId xmlns:a16="http://schemas.microsoft.com/office/drawing/2014/main" id="{B563F7B7-5821-482F-94D3-83A28B00C545}"/>
              </a:ext>
            </a:extLst>
          </p:cNvPr>
          <p:cNvSpPr>
            <a:spLocks noGrp="1"/>
          </p:cNvSpPr>
          <p:nvPr>
            <p:ph sz="quarter" idx="13"/>
          </p:nvPr>
        </p:nvSpPr>
        <p:spPr/>
        <p:txBody>
          <a:bodyPr/>
          <a:lstStyle/>
          <a:p>
            <a:r>
              <a:rPr lang="en-US" dirty="0"/>
              <a:t>Up to 1,000 indexes per table</a:t>
            </a:r>
          </a:p>
          <a:p>
            <a:r>
              <a:rPr lang="en-US" dirty="0"/>
              <a:t>Up to 16 columns for index key</a:t>
            </a:r>
          </a:p>
          <a:p>
            <a:r>
              <a:rPr lang="en-US" dirty="0"/>
              <a:t>900 bytes per clustered index</a:t>
            </a:r>
          </a:p>
          <a:p>
            <a:r>
              <a:rPr lang="en-US" dirty="0"/>
              <a:t>1700 bytes per non-clustered index</a:t>
            </a:r>
          </a:p>
          <a:p>
            <a:pPr marL="0" indent="0">
              <a:buNone/>
            </a:pPr>
            <a:endParaRPr lang="en-US" dirty="0"/>
          </a:p>
        </p:txBody>
      </p:sp>
      <p:sp>
        <p:nvSpPr>
          <p:cNvPr id="6" name="Rectangular Callout 5"/>
          <p:cNvSpPr/>
          <p:nvPr/>
        </p:nvSpPr>
        <p:spPr bwMode="auto">
          <a:xfrm>
            <a:off x="6947726" y="1408114"/>
            <a:ext cx="4102868" cy="3091516"/>
          </a:xfrm>
          <a:prstGeom prst="wedgeRectCallout">
            <a:avLst>
              <a:gd name="adj1" fmla="val -89312"/>
              <a:gd name="adj2" fmla="val -19302"/>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Regular types of indexes (Cluster/</a:t>
            </a:r>
            <a:r>
              <a:rPr lang="en-US" sz="2353" dirty="0" err="1">
                <a:gradFill>
                  <a:gsLst>
                    <a:gs pos="0">
                      <a:srgbClr val="FFFFFF"/>
                    </a:gs>
                    <a:gs pos="100000">
                      <a:srgbClr val="FFFFFF"/>
                    </a:gs>
                  </a:gsLst>
                  <a:lin ang="5400000" scaled="0"/>
                </a:gradFill>
                <a:ea typeface="Segoe UI" pitchFamily="34" charset="0"/>
                <a:cs typeface="Segoe UI" pitchFamily="34" charset="0"/>
              </a:rPr>
              <a:t>NonClustered</a:t>
            </a:r>
            <a:r>
              <a:rPr lang="en-US" sz="2353" dirty="0">
                <a:gradFill>
                  <a:gsLst>
                    <a:gs pos="0">
                      <a:srgbClr val="FFFFFF"/>
                    </a:gs>
                    <a:gs pos="100000">
                      <a:srgbClr val="FFFFFF"/>
                    </a:gs>
                  </a:gsLst>
                  <a:lin ang="5400000" scaled="0"/>
                </a:gradFill>
                <a:ea typeface="Segoe UI" pitchFamily="34" charset="0"/>
                <a:cs typeface="Segoe UI" pitchFamily="34" charset="0"/>
              </a:rPr>
              <a:t>) wouldn’t be able to handle the workload.</a:t>
            </a:r>
          </a:p>
          <a:p>
            <a:pPr algn="ctr" defTabSz="914102">
              <a:lnSpc>
                <a:spcPct val="90000"/>
              </a:lnSpc>
            </a:pPr>
            <a:r>
              <a:rPr lang="en-US" sz="2350" dirty="0">
                <a:gradFill>
                  <a:gsLst>
                    <a:gs pos="0">
                      <a:srgbClr val="FFFFFF"/>
                    </a:gs>
                    <a:gs pos="100000">
                      <a:srgbClr val="FFFFFF"/>
                    </a:gs>
                  </a:gsLst>
                  <a:lin ang="5400000" scaled="0"/>
                </a:gradFill>
                <a:ea typeface="Segoe UI" pitchFamily="34" charset="0"/>
                <a:cs typeface="Segoe UI" pitchFamily="34" charset="0"/>
              </a:rPr>
              <a:t>I</a:t>
            </a:r>
            <a:r>
              <a:rPr lang="en-US" sz="2353" dirty="0">
                <a:gradFill>
                  <a:gsLst>
                    <a:gs pos="0">
                      <a:srgbClr val="FFFFFF"/>
                    </a:gs>
                    <a:gs pos="100000">
                      <a:srgbClr val="FFFFFF"/>
                    </a:gs>
                  </a:gsLst>
                  <a:lin ang="5400000" scaled="0"/>
                </a:gradFill>
                <a:ea typeface="Segoe UI" pitchFamily="34" charset="0"/>
                <a:cs typeface="Segoe UI" pitchFamily="34" charset="0"/>
              </a:rPr>
              <a:t>t will be impractical to create indexes on all individual columns, or to create all possible column combinations.</a:t>
            </a:r>
          </a:p>
        </p:txBody>
      </p:sp>
    </p:spTree>
    <p:extLst>
      <p:ext uri="{BB962C8B-B14F-4D97-AF65-F5344CB8AC3E}">
        <p14:creationId xmlns:p14="http://schemas.microsoft.com/office/powerpoint/2010/main" val="166776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10088562" cy="604798"/>
          </a:xfrm>
        </p:spPr>
        <p:txBody>
          <a:bodyPr/>
          <a:lstStyle/>
          <a:p>
            <a:r>
              <a:rPr lang="en-US" dirty="0"/>
              <a:t>Extra: Test Storage Subsystem with Diskspd</a:t>
            </a:r>
          </a:p>
        </p:txBody>
      </p:sp>
    </p:spTree>
    <p:extLst>
      <p:ext uri="{BB962C8B-B14F-4D97-AF65-F5344CB8AC3E}">
        <p14:creationId xmlns:p14="http://schemas.microsoft.com/office/powerpoint/2010/main" val="2894004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858165" y="2589443"/>
            <a:ext cx="8321351" cy="2688550"/>
            <a:chOff x="4267200" y="1524000"/>
            <a:chExt cx="3773556" cy="1219200"/>
          </a:xfrm>
          <a:noFill/>
        </p:grpSpPr>
        <p:sp>
          <p:nvSpPr>
            <p:cNvPr id="5" name="TextBox 4"/>
            <p:cNvSpPr txBox="1"/>
            <p:nvPr/>
          </p:nvSpPr>
          <p:spPr>
            <a:xfrm>
              <a:off x="6513784" y="1937759"/>
              <a:ext cx="316752" cy="167460"/>
            </a:xfrm>
            <a:prstGeom prst="rect">
              <a:avLst/>
            </a:prstGeom>
            <a:grpFill/>
            <a:ln w="19050">
              <a:solidFill>
                <a:schemeClr val="bg2">
                  <a:lumMod val="50000"/>
                </a:schemeClr>
              </a:solidFill>
            </a:ln>
          </p:spPr>
          <p:txBody>
            <a:bodyPr wrap="square" rtlCol="0">
              <a:spAutoFit/>
            </a:bodyPr>
            <a:lstStyle/>
            <a:p>
              <a:pPr algn="ctr" defTabSz="914192"/>
              <a:r>
                <a:rPr lang="en-US" sz="1765">
                  <a:solidFill>
                    <a:srgbClr val="505050"/>
                  </a:solidFill>
                  <a:latin typeface="Segoe UI"/>
                </a:rPr>
                <a:t>…</a:t>
              </a:r>
            </a:p>
          </p:txBody>
        </p:sp>
        <p:grpSp>
          <p:nvGrpSpPr>
            <p:cNvPr id="6" name="Group 5"/>
            <p:cNvGrpSpPr/>
            <p:nvPr/>
          </p:nvGrpSpPr>
          <p:grpSpPr>
            <a:xfrm>
              <a:off x="4267200" y="1524000"/>
              <a:ext cx="1013791" cy="1219200"/>
              <a:chOff x="4267200" y="1524000"/>
              <a:chExt cx="1013791" cy="1219200"/>
            </a:xfrm>
            <a:grpFill/>
          </p:grpSpPr>
          <p:sp>
            <p:nvSpPr>
              <p:cNvPr id="23" name="Rectangle 22"/>
              <p:cNvSpPr/>
              <p:nvPr/>
            </p:nvSpPr>
            <p:spPr>
              <a:xfrm>
                <a:off x="4267200" y="1524000"/>
                <a:ext cx="1013791" cy="1219200"/>
              </a:xfrm>
              <a:prstGeom prst="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cxnSp>
            <p:nvCxnSpPr>
              <p:cNvPr id="24" name="Straight Connector 23"/>
              <p:cNvCxnSpPr/>
              <p:nvPr/>
            </p:nvCxnSpPr>
            <p:spPr>
              <a:xfrm>
                <a:off x="4379843" y="17526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79843" y="19050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379843" y="20574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379843" y="22098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379843" y="23622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379843" y="25146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5393635" y="1524000"/>
              <a:ext cx="1013791" cy="1219200"/>
              <a:chOff x="5393635" y="1524000"/>
              <a:chExt cx="1013791" cy="1219200"/>
            </a:xfrm>
            <a:grpFill/>
          </p:grpSpPr>
          <p:sp>
            <p:nvSpPr>
              <p:cNvPr id="16" name="Rectangle 15"/>
              <p:cNvSpPr/>
              <p:nvPr/>
            </p:nvSpPr>
            <p:spPr>
              <a:xfrm>
                <a:off x="5393635" y="1524000"/>
                <a:ext cx="1013791" cy="1219200"/>
              </a:xfrm>
              <a:prstGeom prst="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cxnSp>
            <p:nvCxnSpPr>
              <p:cNvPr id="17" name="Straight Connector 16"/>
              <p:cNvCxnSpPr/>
              <p:nvPr/>
            </p:nvCxnSpPr>
            <p:spPr>
              <a:xfrm>
                <a:off x="5506278" y="17526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506278" y="19050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506278" y="20574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506278" y="22098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506278" y="23622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506278" y="25146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6927569" y="1524000"/>
              <a:ext cx="1113187" cy="1219200"/>
              <a:chOff x="6927569" y="1524000"/>
              <a:chExt cx="1113187" cy="1219200"/>
            </a:xfrm>
            <a:grpFill/>
          </p:grpSpPr>
          <p:sp>
            <p:nvSpPr>
              <p:cNvPr id="9" name="Rectangle 8"/>
              <p:cNvSpPr/>
              <p:nvPr/>
            </p:nvSpPr>
            <p:spPr>
              <a:xfrm>
                <a:off x="6927569" y="1524000"/>
                <a:ext cx="1013791" cy="1219200"/>
              </a:xfrm>
              <a:prstGeom prst="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cxnSp>
            <p:nvCxnSpPr>
              <p:cNvPr id="10" name="Straight Connector 9"/>
              <p:cNvCxnSpPr/>
              <p:nvPr/>
            </p:nvCxnSpPr>
            <p:spPr>
              <a:xfrm>
                <a:off x="7252252" y="17526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52252" y="19050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52252" y="20574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52252" y="22098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52252" y="23622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52252" y="2514600"/>
                <a:ext cx="788504" cy="1588"/>
              </a:xfrm>
              <a:prstGeom prst="line">
                <a:avLst/>
              </a:prstGeom>
              <a:grpFill/>
              <a:ln w="82550">
                <a:solidFill>
                  <a:srgbClr val="969696"/>
                </a:solidFill>
              </a:ln>
            </p:spPr>
            <p:style>
              <a:lnRef idx="1">
                <a:schemeClr val="accent1"/>
              </a:lnRef>
              <a:fillRef idx="0">
                <a:schemeClr val="accent1"/>
              </a:fillRef>
              <a:effectRef idx="0">
                <a:schemeClr val="accent1"/>
              </a:effectRef>
              <a:fontRef idx="minor">
                <a:schemeClr val="tx1"/>
              </a:fontRef>
            </p:style>
          </p:cxnSp>
        </p:grpSp>
      </p:grpSp>
      <p:sp>
        <p:nvSpPr>
          <p:cNvPr id="31" name="Rectangular Callout 30"/>
          <p:cNvSpPr/>
          <p:nvPr/>
        </p:nvSpPr>
        <p:spPr bwMode="auto">
          <a:xfrm>
            <a:off x="7433494" y="1956096"/>
            <a:ext cx="4102868" cy="3091516"/>
          </a:xfrm>
          <a:prstGeom prst="wedgeRectCallout">
            <a:avLst>
              <a:gd name="adj1" fmla="val -94903"/>
              <a:gd name="adj2" fmla="val 14877"/>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Retrieving data from few columns require all rows to be read, or having indexes designed for specific queries (Key + Included Columns).</a:t>
            </a:r>
          </a:p>
        </p:txBody>
      </p:sp>
      <p:sp>
        <p:nvSpPr>
          <p:cNvPr id="34" name="Title 33">
            <a:extLst>
              <a:ext uri="{FF2B5EF4-FFF2-40B4-BE49-F238E27FC236}">
                <a16:creationId xmlns:a16="http://schemas.microsoft.com/office/drawing/2014/main" id="{26729B6B-51DA-46D7-B077-1AA1068C93D2}"/>
              </a:ext>
            </a:extLst>
          </p:cNvPr>
          <p:cNvSpPr>
            <a:spLocks noGrp="1"/>
          </p:cNvSpPr>
          <p:nvPr>
            <p:ph type="title"/>
          </p:nvPr>
        </p:nvSpPr>
        <p:spPr>
          <a:xfrm>
            <a:off x="655638" y="320040"/>
            <a:ext cx="10880725" cy="461665"/>
          </a:xfrm>
        </p:spPr>
        <p:txBody>
          <a:bodyPr/>
          <a:lstStyle/>
          <a:p>
            <a:r>
              <a:rPr lang="en-US" dirty="0"/>
              <a:t>Traditional Storage Models</a:t>
            </a:r>
          </a:p>
        </p:txBody>
      </p:sp>
    </p:spTree>
    <p:extLst>
      <p:ext uri="{BB962C8B-B14F-4D97-AF65-F5344CB8AC3E}">
        <p14:creationId xmlns:p14="http://schemas.microsoft.com/office/powerpoint/2010/main" val="308713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A85AF3-31C4-498A-B822-6989BB131ACB}"/>
              </a:ext>
            </a:extLst>
          </p:cNvPr>
          <p:cNvSpPr>
            <a:spLocks noGrp="1"/>
          </p:cNvSpPr>
          <p:nvPr>
            <p:ph type="title"/>
          </p:nvPr>
        </p:nvSpPr>
        <p:spPr>
          <a:xfrm>
            <a:off x="655637" y="630238"/>
            <a:ext cx="3116263" cy="5597525"/>
          </a:xfrm>
        </p:spPr>
        <p:txBody>
          <a:bodyPr wrap="square" anchor="ctr">
            <a:normAutofit/>
          </a:bodyPr>
          <a:lstStyle/>
          <a:p>
            <a:r>
              <a:rPr lang="en-US"/>
              <a:t>Why Columnstore indexes?</a:t>
            </a:r>
          </a:p>
        </p:txBody>
      </p:sp>
      <p:graphicFrame>
        <p:nvGraphicFramePr>
          <p:cNvPr id="2" name="Diagram 1">
            <a:extLst>
              <a:ext uri="{FF2B5EF4-FFF2-40B4-BE49-F238E27FC236}">
                <a16:creationId xmlns:a16="http://schemas.microsoft.com/office/drawing/2014/main" id="{10BEAA2F-975D-43B8-A3ED-21D46931B276}"/>
              </a:ext>
            </a:extLst>
          </p:cNvPr>
          <p:cNvGraphicFramePr/>
          <p:nvPr/>
        </p:nvGraphicFramePr>
        <p:xfrm>
          <a:off x="5008563" y="630238"/>
          <a:ext cx="6527800" cy="5597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3241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ADE1-709D-4D38-B42A-B8361B4F37FA}"/>
              </a:ext>
            </a:extLst>
          </p:cNvPr>
          <p:cNvSpPr>
            <a:spLocks noGrp="1"/>
          </p:cNvSpPr>
          <p:nvPr>
            <p:ph type="title"/>
          </p:nvPr>
        </p:nvSpPr>
        <p:spPr>
          <a:xfrm>
            <a:off x="655638" y="320040"/>
            <a:ext cx="10880725" cy="461665"/>
          </a:xfrm>
        </p:spPr>
        <p:txBody>
          <a:bodyPr wrap="square" anchor="t">
            <a:normAutofit/>
          </a:bodyPr>
          <a:lstStyle/>
          <a:p>
            <a:r>
              <a:rPr lang="en-US"/>
              <a:t>Why should I use a Columnstore index?</a:t>
            </a:r>
          </a:p>
        </p:txBody>
      </p:sp>
      <p:graphicFrame>
        <p:nvGraphicFramePr>
          <p:cNvPr id="9" name="Text Placeholder 2">
            <a:extLst>
              <a:ext uri="{FF2B5EF4-FFF2-40B4-BE49-F238E27FC236}">
                <a16:creationId xmlns:a16="http://schemas.microsoft.com/office/drawing/2014/main" id="{B7D25272-154E-46BF-B0DF-2CF9F77FF2EB}"/>
              </a:ext>
            </a:extLst>
          </p:cNvPr>
          <p:cNvGraphicFramePr/>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1336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spc="-100">
                <a:solidFill>
                  <a:schemeClr val="tx1"/>
                </a:solidFill>
                <a:latin typeface="+mj-lt"/>
              </a:rPr>
              <a:t>Columnstore Index Storage Model</a:t>
            </a:r>
          </a:p>
        </p:txBody>
      </p:sp>
      <p:sp>
        <p:nvSpPr>
          <p:cNvPr id="3" name="Text Placeholder 2"/>
          <p:cNvSpPr>
            <a:spLocks noGrp="1"/>
          </p:cNvSpPr>
          <p:nvPr>
            <p:ph sz="quarter" idx="13"/>
          </p:nvPr>
        </p:nvSpPr>
        <p:spPr/>
        <p:txBody>
          <a:bodyPr/>
          <a:lstStyle/>
          <a:p>
            <a:r>
              <a:rPr lang="en-US" dirty="0"/>
              <a:t>Each page stores data from a single column</a:t>
            </a:r>
          </a:p>
          <a:p>
            <a:r>
              <a:rPr lang="en-US" dirty="0"/>
              <a:t>Highly compressed</a:t>
            </a:r>
          </a:p>
          <a:p>
            <a:pPr marL="310896" lvl="1" indent="0">
              <a:buNone/>
            </a:pPr>
            <a:r>
              <a:rPr lang="en-US" dirty="0"/>
              <a:t>More data fits in memory</a:t>
            </a:r>
          </a:p>
          <a:p>
            <a:pPr lvl="1"/>
            <a:endParaRPr lang="en-US" sz="1800" dirty="0">
              <a:solidFill>
                <a:schemeClr val="accent1">
                  <a:lumMod val="75000"/>
                </a:schemeClr>
              </a:solidFill>
            </a:endParaRPr>
          </a:p>
          <a:p>
            <a:r>
              <a:rPr lang="en-US" dirty="0"/>
              <a:t>Each column can be accessed independently</a:t>
            </a:r>
          </a:p>
          <a:p>
            <a:pPr marL="310896" lvl="1" indent="0">
              <a:buNone/>
            </a:pPr>
            <a:r>
              <a:rPr lang="en-US" dirty="0"/>
              <a:t>Fetch only columns that are needed</a:t>
            </a:r>
          </a:p>
          <a:p>
            <a:pPr marL="310896" lvl="1" indent="0">
              <a:buNone/>
            </a:pPr>
            <a:r>
              <a:rPr lang="en-US" dirty="0"/>
              <a:t>Can dramatically decrease I/O</a:t>
            </a:r>
          </a:p>
          <a:p>
            <a:endParaRPr lang="en-US" dirty="0"/>
          </a:p>
        </p:txBody>
      </p:sp>
      <p:grpSp>
        <p:nvGrpSpPr>
          <p:cNvPr id="4" name="Group 3"/>
          <p:cNvGrpSpPr/>
          <p:nvPr/>
        </p:nvGrpSpPr>
        <p:grpSpPr>
          <a:xfrm>
            <a:off x="7848600" y="1387766"/>
            <a:ext cx="467934" cy="4806352"/>
            <a:chOff x="7844267" y="1387476"/>
            <a:chExt cx="468000" cy="4807033"/>
          </a:xfrm>
          <a:solidFill>
            <a:srgbClr val="243A5E"/>
          </a:solidFill>
        </p:grpSpPr>
        <p:sp>
          <p:nvSpPr>
            <p:cNvPr id="48" name="Rectangle 47"/>
            <p:cNvSpPr/>
            <p:nvPr/>
          </p:nvSpPr>
          <p:spPr>
            <a:xfrm>
              <a:off x="7942110" y="1837088"/>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49" name="Rectangle 48"/>
            <p:cNvSpPr/>
            <p:nvPr/>
          </p:nvSpPr>
          <p:spPr>
            <a:xfrm>
              <a:off x="7942110" y="3328556"/>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50" name="Rectangle 49"/>
            <p:cNvSpPr/>
            <p:nvPr/>
          </p:nvSpPr>
          <p:spPr>
            <a:xfrm>
              <a:off x="7942110" y="4826680"/>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51" name="TextBox 50"/>
            <p:cNvSpPr txBox="1"/>
            <p:nvPr/>
          </p:nvSpPr>
          <p:spPr>
            <a:xfrm>
              <a:off x="7879335" y="1387476"/>
              <a:ext cx="397866" cy="312073"/>
            </a:xfrm>
            <a:prstGeom prst="rect">
              <a:avLst/>
            </a:prstGeom>
            <a:grpFill/>
            <a:ln>
              <a:solidFill>
                <a:schemeClr val="accent1"/>
              </a:solidFill>
            </a:ln>
          </p:spPr>
          <p:txBody>
            <a:bodyPr wrap="none" rtlCol="0">
              <a:spAutoFit/>
            </a:bodyPr>
            <a:lstStyle/>
            <a:p>
              <a:pPr algn="ctr" defTabSz="914192"/>
              <a:r>
                <a:rPr lang="en-US" sz="1400">
                  <a:solidFill>
                    <a:schemeClr val="bg1"/>
                  </a:solidFill>
                  <a:latin typeface="Segoe UI"/>
                </a:rPr>
                <a:t>C1</a:t>
              </a:r>
            </a:p>
          </p:txBody>
        </p:sp>
        <p:sp>
          <p:nvSpPr>
            <p:cNvPr id="52" name="Rectangle 51"/>
            <p:cNvSpPr/>
            <p:nvPr/>
          </p:nvSpPr>
          <p:spPr>
            <a:xfrm>
              <a:off x="7844267" y="1800917"/>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53" name="Rectangle 52"/>
            <p:cNvSpPr/>
            <p:nvPr/>
          </p:nvSpPr>
          <p:spPr>
            <a:xfrm>
              <a:off x="7844267" y="3292385"/>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11" name="Rectangle 10"/>
            <p:cNvSpPr/>
            <p:nvPr/>
          </p:nvSpPr>
          <p:spPr>
            <a:xfrm>
              <a:off x="7844267" y="4790509"/>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grpSp>
      <p:grpSp>
        <p:nvGrpSpPr>
          <p:cNvPr id="55" name="Group 54"/>
          <p:cNvGrpSpPr/>
          <p:nvPr/>
        </p:nvGrpSpPr>
        <p:grpSpPr>
          <a:xfrm>
            <a:off x="8484635" y="1387766"/>
            <a:ext cx="467934" cy="4806352"/>
            <a:chOff x="7844267" y="1387476"/>
            <a:chExt cx="468000" cy="4807033"/>
          </a:xfrm>
          <a:solidFill>
            <a:srgbClr val="243A5E"/>
          </a:solidFill>
        </p:grpSpPr>
        <p:sp>
          <p:nvSpPr>
            <p:cNvPr id="56" name="Rectangle 55"/>
            <p:cNvSpPr/>
            <p:nvPr/>
          </p:nvSpPr>
          <p:spPr>
            <a:xfrm>
              <a:off x="7942110" y="1837088"/>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57" name="Rectangle 56"/>
            <p:cNvSpPr/>
            <p:nvPr/>
          </p:nvSpPr>
          <p:spPr>
            <a:xfrm>
              <a:off x="7942110" y="3328556"/>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58" name="Rectangle 57"/>
            <p:cNvSpPr/>
            <p:nvPr/>
          </p:nvSpPr>
          <p:spPr>
            <a:xfrm>
              <a:off x="7942110" y="4826680"/>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59" name="TextBox 58"/>
            <p:cNvSpPr txBox="1"/>
            <p:nvPr/>
          </p:nvSpPr>
          <p:spPr>
            <a:xfrm>
              <a:off x="7879335" y="1387476"/>
              <a:ext cx="397866" cy="312073"/>
            </a:xfrm>
            <a:prstGeom prst="rect">
              <a:avLst/>
            </a:prstGeom>
            <a:grpFill/>
            <a:ln>
              <a:solidFill>
                <a:schemeClr val="accent1"/>
              </a:solidFill>
            </a:ln>
          </p:spPr>
          <p:txBody>
            <a:bodyPr wrap="none" rtlCol="0">
              <a:spAutoFit/>
            </a:bodyPr>
            <a:lstStyle/>
            <a:p>
              <a:pPr algn="ctr" defTabSz="914192"/>
              <a:r>
                <a:rPr lang="en-US" sz="1400">
                  <a:solidFill>
                    <a:schemeClr val="bg1"/>
                  </a:solidFill>
                  <a:latin typeface="Segoe UI"/>
                </a:rPr>
                <a:t>C2</a:t>
              </a:r>
            </a:p>
          </p:txBody>
        </p:sp>
        <p:sp>
          <p:nvSpPr>
            <p:cNvPr id="60" name="Rectangle 59"/>
            <p:cNvSpPr/>
            <p:nvPr/>
          </p:nvSpPr>
          <p:spPr>
            <a:xfrm>
              <a:off x="7844267" y="1800917"/>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61" name="Rectangle 60"/>
            <p:cNvSpPr/>
            <p:nvPr/>
          </p:nvSpPr>
          <p:spPr>
            <a:xfrm>
              <a:off x="7844267" y="3292385"/>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62" name="Rectangle 61"/>
            <p:cNvSpPr/>
            <p:nvPr/>
          </p:nvSpPr>
          <p:spPr>
            <a:xfrm>
              <a:off x="7844267" y="4790509"/>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grpSp>
      <p:grpSp>
        <p:nvGrpSpPr>
          <p:cNvPr id="63" name="Group 62"/>
          <p:cNvGrpSpPr/>
          <p:nvPr/>
        </p:nvGrpSpPr>
        <p:grpSpPr>
          <a:xfrm>
            <a:off x="9120669" y="1387766"/>
            <a:ext cx="467934" cy="4806352"/>
            <a:chOff x="7844267" y="1387476"/>
            <a:chExt cx="468000" cy="4807033"/>
          </a:xfrm>
          <a:solidFill>
            <a:srgbClr val="243A5E"/>
          </a:solidFill>
        </p:grpSpPr>
        <p:sp>
          <p:nvSpPr>
            <p:cNvPr id="64" name="Rectangle 63"/>
            <p:cNvSpPr/>
            <p:nvPr/>
          </p:nvSpPr>
          <p:spPr>
            <a:xfrm>
              <a:off x="7942110" y="1837088"/>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65" name="Rectangle 64"/>
            <p:cNvSpPr/>
            <p:nvPr/>
          </p:nvSpPr>
          <p:spPr>
            <a:xfrm>
              <a:off x="7942110" y="3328556"/>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66" name="Rectangle 65"/>
            <p:cNvSpPr/>
            <p:nvPr/>
          </p:nvSpPr>
          <p:spPr>
            <a:xfrm>
              <a:off x="7942110" y="4826680"/>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67" name="TextBox 66"/>
            <p:cNvSpPr txBox="1"/>
            <p:nvPr/>
          </p:nvSpPr>
          <p:spPr>
            <a:xfrm>
              <a:off x="7879335" y="1387476"/>
              <a:ext cx="397866" cy="312073"/>
            </a:xfrm>
            <a:prstGeom prst="rect">
              <a:avLst/>
            </a:prstGeom>
            <a:grpFill/>
            <a:ln>
              <a:solidFill>
                <a:schemeClr val="accent1"/>
              </a:solidFill>
            </a:ln>
          </p:spPr>
          <p:txBody>
            <a:bodyPr wrap="none" rtlCol="0">
              <a:spAutoFit/>
            </a:bodyPr>
            <a:lstStyle/>
            <a:p>
              <a:pPr algn="ctr" defTabSz="914192"/>
              <a:r>
                <a:rPr lang="en-US" sz="1400">
                  <a:solidFill>
                    <a:schemeClr val="bg1"/>
                  </a:solidFill>
                  <a:latin typeface="Segoe UI"/>
                </a:rPr>
                <a:t>C3</a:t>
              </a:r>
            </a:p>
          </p:txBody>
        </p:sp>
        <p:sp>
          <p:nvSpPr>
            <p:cNvPr id="68" name="Rectangle 67"/>
            <p:cNvSpPr/>
            <p:nvPr/>
          </p:nvSpPr>
          <p:spPr>
            <a:xfrm>
              <a:off x="7844267" y="1800917"/>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69" name="Rectangle 68"/>
            <p:cNvSpPr/>
            <p:nvPr/>
          </p:nvSpPr>
          <p:spPr>
            <a:xfrm>
              <a:off x="7844267" y="3292385"/>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70" name="Rectangle 69"/>
            <p:cNvSpPr/>
            <p:nvPr/>
          </p:nvSpPr>
          <p:spPr>
            <a:xfrm>
              <a:off x="7844267" y="4790509"/>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grpSp>
      <p:grpSp>
        <p:nvGrpSpPr>
          <p:cNvPr id="71" name="Group 70"/>
          <p:cNvGrpSpPr/>
          <p:nvPr/>
        </p:nvGrpSpPr>
        <p:grpSpPr>
          <a:xfrm>
            <a:off x="9756705" y="1384305"/>
            <a:ext cx="467934" cy="4806352"/>
            <a:chOff x="7844267" y="1387476"/>
            <a:chExt cx="468000" cy="4807033"/>
          </a:xfrm>
          <a:solidFill>
            <a:srgbClr val="243A5E"/>
          </a:solidFill>
        </p:grpSpPr>
        <p:sp>
          <p:nvSpPr>
            <p:cNvPr id="72" name="Rectangle 71"/>
            <p:cNvSpPr/>
            <p:nvPr/>
          </p:nvSpPr>
          <p:spPr>
            <a:xfrm>
              <a:off x="7942110" y="1837088"/>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73" name="Rectangle 72"/>
            <p:cNvSpPr/>
            <p:nvPr/>
          </p:nvSpPr>
          <p:spPr>
            <a:xfrm>
              <a:off x="7942110" y="3328556"/>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74" name="Rectangle 73"/>
            <p:cNvSpPr/>
            <p:nvPr/>
          </p:nvSpPr>
          <p:spPr>
            <a:xfrm>
              <a:off x="7942110" y="4826680"/>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75" name="TextBox 74"/>
            <p:cNvSpPr txBox="1"/>
            <p:nvPr/>
          </p:nvSpPr>
          <p:spPr>
            <a:xfrm>
              <a:off x="7879335" y="1387476"/>
              <a:ext cx="397866" cy="312073"/>
            </a:xfrm>
            <a:prstGeom prst="rect">
              <a:avLst/>
            </a:prstGeom>
            <a:grpFill/>
            <a:ln>
              <a:solidFill>
                <a:schemeClr val="accent1"/>
              </a:solidFill>
            </a:ln>
          </p:spPr>
          <p:txBody>
            <a:bodyPr wrap="none" rtlCol="0">
              <a:spAutoFit/>
            </a:bodyPr>
            <a:lstStyle/>
            <a:p>
              <a:pPr algn="ctr" defTabSz="914192"/>
              <a:r>
                <a:rPr lang="en-US" sz="1400">
                  <a:solidFill>
                    <a:schemeClr val="bg1"/>
                  </a:solidFill>
                  <a:latin typeface="Segoe UI"/>
                </a:rPr>
                <a:t>C4</a:t>
              </a:r>
            </a:p>
          </p:txBody>
        </p:sp>
        <p:sp>
          <p:nvSpPr>
            <p:cNvPr id="76" name="Rectangle 75"/>
            <p:cNvSpPr/>
            <p:nvPr/>
          </p:nvSpPr>
          <p:spPr>
            <a:xfrm>
              <a:off x="7844267" y="1800917"/>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77" name="Rectangle 76"/>
            <p:cNvSpPr/>
            <p:nvPr/>
          </p:nvSpPr>
          <p:spPr>
            <a:xfrm>
              <a:off x="7844267" y="3292385"/>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78" name="Rectangle 77"/>
            <p:cNvSpPr/>
            <p:nvPr/>
          </p:nvSpPr>
          <p:spPr>
            <a:xfrm>
              <a:off x="7844267" y="4790509"/>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grpSp>
      <p:grpSp>
        <p:nvGrpSpPr>
          <p:cNvPr id="79" name="Group 78"/>
          <p:cNvGrpSpPr/>
          <p:nvPr/>
        </p:nvGrpSpPr>
        <p:grpSpPr>
          <a:xfrm>
            <a:off x="10392740" y="1383810"/>
            <a:ext cx="467934" cy="4806352"/>
            <a:chOff x="7844267" y="1387476"/>
            <a:chExt cx="468000" cy="4807033"/>
          </a:xfrm>
          <a:solidFill>
            <a:srgbClr val="243A5E"/>
          </a:solidFill>
        </p:grpSpPr>
        <p:sp>
          <p:nvSpPr>
            <p:cNvPr id="80" name="Rectangle 79"/>
            <p:cNvSpPr/>
            <p:nvPr/>
          </p:nvSpPr>
          <p:spPr>
            <a:xfrm>
              <a:off x="7942110" y="1837088"/>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81" name="Rectangle 80"/>
            <p:cNvSpPr/>
            <p:nvPr/>
          </p:nvSpPr>
          <p:spPr>
            <a:xfrm>
              <a:off x="7942110" y="3328556"/>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82" name="Rectangle 81"/>
            <p:cNvSpPr/>
            <p:nvPr/>
          </p:nvSpPr>
          <p:spPr>
            <a:xfrm>
              <a:off x="7942110" y="4826680"/>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83" name="TextBox 82"/>
            <p:cNvSpPr txBox="1"/>
            <p:nvPr/>
          </p:nvSpPr>
          <p:spPr>
            <a:xfrm>
              <a:off x="7879335" y="1387476"/>
              <a:ext cx="397866" cy="312073"/>
            </a:xfrm>
            <a:prstGeom prst="rect">
              <a:avLst/>
            </a:prstGeom>
            <a:grpFill/>
            <a:ln>
              <a:solidFill>
                <a:schemeClr val="accent1"/>
              </a:solidFill>
            </a:ln>
          </p:spPr>
          <p:txBody>
            <a:bodyPr wrap="none" rtlCol="0">
              <a:spAutoFit/>
            </a:bodyPr>
            <a:lstStyle/>
            <a:p>
              <a:pPr algn="ctr" defTabSz="914192"/>
              <a:r>
                <a:rPr lang="en-US" sz="1400">
                  <a:solidFill>
                    <a:schemeClr val="bg1"/>
                  </a:solidFill>
                  <a:latin typeface="Segoe UI"/>
                </a:rPr>
                <a:t>C5</a:t>
              </a:r>
            </a:p>
          </p:txBody>
        </p:sp>
        <p:sp>
          <p:nvSpPr>
            <p:cNvPr id="84" name="Rectangle 83"/>
            <p:cNvSpPr/>
            <p:nvPr/>
          </p:nvSpPr>
          <p:spPr>
            <a:xfrm>
              <a:off x="7844267" y="1800917"/>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85" name="Rectangle 84"/>
            <p:cNvSpPr/>
            <p:nvPr/>
          </p:nvSpPr>
          <p:spPr>
            <a:xfrm>
              <a:off x="7844267" y="3292385"/>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86" name="Rectangle 85"/>
            <p:cNvSpPr/>
            <p:nvPr/>
          </p:nvSpPr>
          <p:spPr>
            <a:xfrm>
              <a:off x="7844267" y="4790509"/>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grpSp>
      <p:grpSp>
        <p:nvGrpSpPr>
          <p:cNvPr id="87" name="Group 86"/>
          <p:cNvGrpSpPr/>
          <p:nvPr/>
        </p:nvGrpSpPr>
        <p:grpSpPr>
          <a:xfrm>
            <a:off x="11024192" y="1387766"/>
            <a:ext cx="467934" cy="4806352"/>
            <a:chOff x="7844267" y="1387476"/>
            <a:chExt cx="468000" cy="4807033"/>
          </a:xfrm>
          <a:solidFill>
            <a:srgbClr val="243A5E"/>
          </a:solidFill>
        </p:grpSpPr>
        <p:sp>
          <p:nvSpPr>
            <p:cNvPr id="88" name="Rectangle 87"/>
            <p:cNvSpPr/>
            <p:nvPr/>
          </p:nvSpPr>
          <p:spPr>
            <a:xfrm>
              <a:off x="7942110" y="1837088"/>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89" name="Rectangle 88"/>
            <p:cNvSpPr/>
            <p:nvPr/>
          </p:nvSpPr>
          <p:spPr>
            <a:xfrm>
              <a:off x="7942110" y="3328556"/>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90" name="Rectangle 89"/>
            <p:cNvSpPr/>
            <p:nvPr/>
          </p:nvSpPr>
          <p:spPr>
            <a:xfrm>
              <a:off x="7942110" y="4826680"/>
              <a:ext cx="272314" cy="133165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91" name="TextBox 90"/>
            <p:cNvSpPr txBox="1"/>
            <p:nvPr/>
          </p:nvSpPr>
          <p:spPr>
            <a:xfrm>
              <a:off x="7879335" y="1387476"/>
              <a:ext cx="397866" cy="312073"/>
            </a:xfrm>
            <a:prstGeom prst="rect">
              <a:avLst/>
            </a:prstGeom>
            <a:grpFill/>
            <a:ln>
              <a:solidFill>
                <a:schemeClr val="accent1"/>
              </a:solidFill>
            </a:ln>
          </p:spPr>
          <p:txBody>
            <a:bodyPr wrap="none" rtlCol="0">
              <a:spAutoFit/>
            </a:bodyPr>
            <a:lstStyle/>
            <a:p>
              <a:pPr algn="ctr" defTabSz="914192"/>
              <a:r>
                <a:rPr lang="en-US" sz="1400">
                  <a:solidFill>
                    <a:schemeClr val="bg1"/>
                  </a:solidFill>
                  <a:latin typeface="Segoe UI"/>
                </a:rPr>
                <a:t>C6</a:t>
              </a:r>
            </a:p>
          </p:txBody>
        </p:sp>
        <p:sp>
          <p:nvSpPr>
            <p:cNvPr id="92" name="Rectangle 91"/>
            <p:cNvSpPr/>
            <p:nvPr/>
          </p:nvSpPr>
          <p:spPr>
            <a:xfrm>
              <a:off x="7844267" y="1800917"/>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93" name="Rectangle 92"/>
            <p:cNvSpPr/>
            <p:nvPr/>
          </p:nvSpPr>
          <p:spPr>
            <a:xfrm>
              <a:off x="7844267" y="3292385"/>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sp>
          <p:nvSpPr>
            <p:cNvPr id="94" name="Rectangle 93"/>
            <p:cNvSpPr/>
            <p:nvPr/>
          </p:nvSpPr>
          <p:spPr>
            <a:xfrm>
              <a:off x="7844267" y="4790509"/>
              <a:ext cx="468000" cy="140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chemeClr val="tx2">
                    <a:lumMod val="60000"/>
                    <a:lumOff val="40000"/>
                  </a:schemeClr>
                </a:solidFill>
              </a:endParaRPr>
            </a:p>
          </p:txBody>
        </p:sp>
      </p:grpSp>
    </p:spTree>
    <p:extLst>
      <p:ext uri="{BB962C8B-B14F-4D97-AF65-F5344CB8AC3E}">
        <p14:creationId xmlns:p14="http://schemas.microsoft.com/office/powerpoint/2010/main" val="148371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00"/>
              <a:t>Row Groups &amp; Segments</a:t>
            </a:r>
          </a:p>
        </p:txBody>
      </p:sp>
      <p:sp>
        <p:nvSpPr>
          <p:cNvPr id="3" name="Text Placeholder 2"/>
          <p:cNvSpPr>
            <a:spLocks noGrp="1"/>
          </p:cNvSpPr>
          <p:nvPr>
            <p:ph sz="quarter" idx="13"/>
          </p:nvPr>
        </p:nvSpPr>
        <p:spPr/>
        <p:txBody>
          <a:bodyPr>
            <a:normAutofit/>
          </a:bodyPr>
          <a:lstStyle/>
          <a:p>
            <a:pPr marL="0" indent="0">
              <a:buNone/>
            </a:pPr>
            <a:r>
              <a:rPr lang="en-US" b="1" dirty="0">
                <a:latin typeface="Segoe UI" panose="020B0502040204020203" pitchFamily="34" charset="0"/>
              </a:rPr>
              <a:t>Segment</a:t>
            </a:r>
          </a:p>
          <a:p>
            <a:pPr marL="310896" lvl="1" indent="0">
              <a:buNone/>
            </a:pPr>
            <a:r>
              <a:rPr lang="en-US" sz="2400" dirty="0">
                <a:solidFill>
                  <a:srgbClr val="3F3F3F"/>
                </a:solidFill>
                <a:latin typeface="Segoe UI" panose="020B0502040204020203" pitchFamily="34" charset="0"/>
              </a:rPr>
              <a:t>Contains values for one column for a set of rows.</a:t>
            </a:r>
          </a:p>
          <a:p>
            <a:pPr marL="310896" lvl="1" indent="0">
              <a:buNone/>
            </a:pPr>
            <a:r>
              <a:rPr lang="en-US" sz="2400" dirty="0">
                <a:solidFill>
                  <a:srgbClr val="3F3F3F"/>
                </a:solidFill>
                <a:latin typeface="Segoe UI" panose="020B0502040204020203" pitchFamily="34" charset="0"/>
              </a:rPr>
              <a:t>Segments are compressed.</a:t>
            </a:r>
          </a:p>
          <a:p>
            <a:pPr marL="310896" lvl="1" indent="0">
              <a:buNone/>
            </a:pPr>
            <a:r>
              <a:rPr lang="en-US" sz="2400" dirty="0">
                <a:solidFill>
                  <a:srgbClr val="3F3F3F"/>
                </a:solidFill>
                <a:latin typeface="Segoe UI" panose="020B0502040204020203" pitchFamily="34" charset="0"/>
              </a:rPr>
              <a:t>Each segment is stored in a separate LOB.</a:t>
            </a:r>
          </a:p>
          <a:p>
            <a:pPr marL="310896" lvl="1" indent="0">
              <a:buNone/>
            </a:pPr>
            <a:r>
              <a:rPr lang="en-US" sz="2400" dirty="0">
                <a:solidFill>
                  <a:srgbClr val="3F3F3F"/>
                </a:solidFill>
                <a:latin typeface="Segoe UI" panose="020B0502040204020203" pitchFamily="34" charset="0"/>
              </a:rPr>
              <a:t>It is a unit of transfer between disk and memory.</a:t>
            </a:r>
          </a:p>
          <a:p>
            <a:pPr marL="310896" lvl="1" indent="0">
              <a:buNone/>
            </a:pPr>
            <a:endParaRPr lang="en-US" sz="1800" dirty="0">
              <a:solidFill>
                <a:schemeClr val="accent1">
                  <a:lumMod val="75000"/>
                </a:schemeClr>
              </a:solidFill>
              <a:latin typeface="Segoe UI" panose="020B0502040204020203" pitchFamily="34" charset="0"/>
            </a:endParaRPr>
          </a:p>
          <a:p>
            <a:pPr marL="0" indent="0">
              <a:buNone/>
            </a:pPr>
            <a:r>
              <a:rPr lang="en-US" b="1" dirty="0">
                <a:latin typeface="Segoe UI" panose="020B0502040204020203" pitchFamily="34" charset="0"/>
              </a:rPr>
              <a:t>Row Group</a:t>
            </a:r>
          </a:p>
          <a:p>
            <a:pPr marL="310896" lvl="1" indent="0">
              <a:buNone/>
            </a:pPr>
            <a:r>
              <a:rPr lang="en-US" sz="2400" dirty="0">
                <a:solidFill>
                  <a:srgbClr val="3F3F3F"/>
                </a:solidFill>
                <a:latin typeface="Segoe UI" panose="020B0502040204020203" pitchFamily="34" charset="0"/>
              </a:rPr>
              <a:t>Segments for the same set of rows </a:t>
            </a:r>
          </a:p>
          <a:p>
            <a:pPr marL="310896" lvl="1" indent="0">
              <a:buNone/>
            </a:pPr>
            <a:r>
              <a:rPr lang="en-US" sz="2400" dirty="0">
                <a:solidFill>
                  <a:srgbClr val="3F3F3F"/>
                </a:solidFill>
                <a:latin typeface="Segoe UI" panose="020B0502040204020203" pitchFamily="34" charset="0"/>
              </a:rPr>
              <a:t>comprise a row group.</a:t>
            </a:r>
          </a:p>
          <a:p>
            <a:pPr marL="310896" lvl="1" indent="0">
              <a:buNone/>
            </a:pPr>
            <a:r>
              <a:rPr lang="en-US" sz="2400" dirty="0">
                <a:solidFill>
                  <a:srgbClr val="3F3F3F"/>
                </a:solidFill>
                <a:latin typeface="Segoe UI" panose="020B0502040204020203" pitchFamily="34" charset="0"/>
              </a:rPr>
              <a:t>Position of a value in a column indicates to which </a:t>
            </a:r>
          </a:p>
          <a:p>
            <a:pPr marL="310896" lvl="1" indent="0">
              <a:buNone/>
            </a:pPr>
            <a:r>
              <a:rPr lang="en-US" sz="2400" dirty="0">
                <a:solidFill>
                  <a:srgbClr val="3F3F3F"/>
                </a:solidFill>
                <a:latin typeface="Segoe UI" panose="020B0502040204020203" pitchFamily="34" charset="0"/>
              </a:rPr>
              <a:t>row it belongs to.</a:t>
            </a:r>
          </a:p>
          <a:p>
            <a:endParaRPr lang="en-US" dirty="0">
              <a:latin typeface="Segoe UI" panose="020B0502040204020203" pitchFamily="34" charset="0"/>
            </a:endParaRPr>
          </a:p>
        </p:txBody>
      </p:sp>
      <p:grpSp>
        <p:nvGrpSpPr>
          <p:cNvPr id="4" name="Group 3"/>
          <p:cNvGrpSpPr/>
          <p:nvPr/>
        </p:nvGrpSpPr>
        <p:grpSpPr>
          <a:xfrm>
            <a:off x="7844019" y="1387766"/>
            <a:ext cx="467934" cy="4806352"/>
            <a:chOff x="7844267" y="1387476"/>
            <a:chExt cx="468000" cy="4807033"/>
          </a:xfrm>
        </p:grpSpPr>
        <p:sp>
          <p:nvSpPr>
            <p:cNvPr id="48" name="Rectangle 47"/>
            <p:cNvSpPr/>
            <p:nvPr/>
          </p:nvSpPr>
          <p:spPr>
            <a:xfrm>
              <a:off x="7942110" y="1837088"/>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49" name="Rectangle 48"/>
            <p:cNvSpPr/>
            <p:nvPr/>
          </p:nvSpPr>
          <p:spPr>
            <a:xfrm>
              <a:off x="7942110" y="3328556"/>
              <a:ext cx="272314" cy="1331659"/>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50" name="Rectangle 49"/>
            <p:cNvSpPr/>
            <p:nvPr/>
          </p:nvSpPr>
          <p:spPr>
            <a:xfrm>
              <a:off x="7942110" y="4826680"/>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51" name="TextBox 50"/>
            <p:cNvSpPr txBox="1"/>
            <p:nvPr/>
          </p:nvSpPr>
          <p:spPr>
            <a:xfrm>
              <a:off x="7879335" y="1387476"/>
              <a:ext cx="397866" cy="312073"/>
            </a:xfrm>
            <a:prstGeom prst="rect">
              <a:avLst/>
            </a:prstGeom>
            <a:noFill/>
            <a:ln>
              <a:solidFill>
                <a:schemeClr val="tx2">
                  <a:lumMod val="60000"/>
                  <a:lumOff val="40000"/>
                </a:schemeClr>
              </a:solidFill>
            </a:ln>
          </p:spPr>
          <p:txBody>
            <a:bodyPr wrap="none" rtlCol="0">
              <a:spAutoFit/>
            </a:bodyPr>
            <a:lstStyle/>
            <a:p>
              <a:pPr algn="ctr" defTabSz="914192"/>
              <a:r>
                <a:rPr lang="en-US" sz="1400">
                  <a:solidFill>
                    <a:srgbClr val="505050"/>
                  </a:solidFill>
                  <a:latin typeface="Segoe UI"/>
                </a:rPr>
                <a:t>C1</a:t>
              </a:r>
            </a:p>
          </p:txBody>
        </p:sp>
        <p:sp>
          <p:nvSpPr>
            <p:cNvPr id="52" name="Rectangle 51"/>
            <p:cNvSpPr/>
            <p:nvPr/>
          </p:nvSpPr>
          <p:spPr>
            <a:xfrm>
              <a:off x="7844267" y="1800917"/>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53" name="Rectangle 52"/>
            <p:cNvSpPr/>
            <p:nvPr/>
          </p:nvSpPr>
          <p:spPr>
            <a:xfrm>
              <a:off x="7844267" y="3292385"/>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11" name="Rectangle 10"/>
            <p:cNvSpPr/>
            <p:nvPr/>
          </p:nvSpPr>
          <p:spPr>
            <a:xfrm>
              <a:off x="7844267" y="4790509"/>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grpSp>
      <p:grpSp>
        <p:nvGrpSpPr>
          <p:cNvPr id="55" name="Group 54"/>
          <p:cNvGrpSpPr/>
          <p:nvPr/>
        </p:nvGrpSpPr>
        <p:grpSpPr>
          <a:xfrm>
            <a:off x="8480054" y="1387766"/>
            <a:ext cx="467934" cy="4806352"/>
            <a:chOff x="7844267" y="1387476"/>
            <a:chExt cx="468000" cy="4807033"/>
          </a:xfrm>
        </p:grpSpPr>
        <p:sp>
          <p:nvSpPr>
            <p:cNvPr id="56" name="Rectangle 55"/>
            <p:cNvSpPr/>
            <p:nvPr/>
          </p:nvSpPr>
          <p:spPr>
            <a:xfrm>
              <a:off x="7942110" y="1837088"/>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57" name="Rectangle 56"/>
            <p:cNvSpPr/>
            <p:nvPr/>
          </p:nvSpPr>
          <p:spPr>
            <a:xfrm>
              <a:off x="7942110" y="3328556"/>
              <a:ext cx="272314" cy="1331659"/>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58" name="Rectangle 57"/>
            <p:cNvSpPr/>
            <p:nvPr/>
          </p:nvSpPr>
          <p:spPr>
            <a:xfrm>
              <a:off x="7942110" y="4826680"/>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59" name="TextBox 58"/>
            <p:cNvSpPr txBox="1"/>
            <p:nvPr/>
          </p:nvSpPr>
          <p:spPr>
            <a:xfrm>
              <a:off x="7879335" y="1387476"/>
              <a:ext cx="397866" cy="312073"/>
            </a:xfrm>
            <a:prstGeom prst="rect">
              <a:avLst/>
            </a:prstGeom>
            <a:noFill/>
            <a:ln>
              <a:solidFill>
                <a:schemeClr val="tx2">
                  <a:lumMod val="60000"/>
                  <a:lumOff val="40000"/>
                </a:schemeClr>
              </a:solidFill>
            </a:ln>
          </p:spPr>
          <p:txBody>
            <a:bodyPr wrap="none" rtlCol="0">
              <a:spAutoFit/>
            </a:bodyPr>
            <a:lstStyle/>
            <a:p>
              <a:pPr algn="ctr" defTabSz="914192"/>
              <a:r>
                <a:rPr lang="en-US" sz="1400">
                  <a:solidFill>
                    <a:srgbClr val="505050"/>
                  </a:solidFill>
                  <a:latin typeface="Segoe UI"/>
                </a:rPr>
                <a:t>C2</a:t>
              </a:r>
            </a:p>
          </p:txBody>
        </p:sp>
        <p:sp>
          <p:nvSpPr>
            <p:cNvPr id="60" name="Rectangle 59"/>
            <p:cNvSpPr/>
            <p:nvPr/>
          </p:nvSpPr>
          <p:spPr>
            <a:xfrm>
              <a:off x="7844267" y="1800917"/>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61" name="Rectangle 60"/>
            <p:cNvSpPr/>
            <p:nvPr/>
          </p:nvSpPr>
          <p:spPr>
            <a:xfrm>
              <a:off x="7844267" y="3292385"/>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62" name="Rectangle 61"/>
            <p:cNvSpPr/>
            <p:nvPr/>
          </p:nvSpPr>
          <p:spPr>
            <a:xfrm>
              <a:off x="7844267" y="4790509"/>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grpSp>
      <p:grpSp>
        <p:nvGrpSpPr>
          <p:cNvPr id="63" name="Group 62"/>
          <p:cNvGrpSpPr/>
          <p:nvPr/>
        </p:nvGrpSpPr>
        <p:grpSpPr>
          <a:xfrm>
            <a:off x="9116088" y="1387766"/>
            <a:ext cx="467934" cy="4806352"/>
            <a:chOff x="7844267" y="1387476"/>
            <a:chExt cx="468000" cy="4807033"/>
          </a:xfrm>
        </p:grpSpPr>
        <p:sp>
          <p:nvSpPr>
            <p:cNvPr id="64" name="Rectangle 63"/>
            <p:cNvSpPr/>
            <p:nvPr/>
          </p:nvSpPr>
          <p:spPr>
            <a:xfrm>
              <a:off x="7942110" y="1837088"/>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65" name="Rectangle 64"/>
            <p:cNvSpPr/>
            <p:nvPr/>
          </p:nvSpPr>
          <p:spPr>
            <a:xfrm>
              <a:off x="7942110" y="3328556"/>
              <a:ext cx="272314" cy="1331659"/>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66" name="Rectangle 65"/>
            <p:cNvSpPr/>
            <p:nvPr/>
          </p:nvSpPr>
          <p:spPr>
            <a:xfrm>
              <a:off x="7942110" y="4826680"/>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67" name="TextBox 66"/>
            <p:cNvSpPr txBox="1"/>
            <p:nvPr/>
          </p:nvSpPr>
          <p:spPr>
            <a:xfrm>
              <a:off x="7879335" y="1387476"/>
              <a:ext cx="397866" cy="312073"/>
            </a:xfrm>
            <a:prstGeom prst="rect">
              <a:avLst/>
            </a:prstGeom>
            <a:noFill/>
            <a:ln>
              <a:solidFill>
                <a:schemeClr val="tx2">
                  <a:lumMod val="60000"/>
                  <a:lumOff val="40000"/>
                </a:schemeClr>
              </a:solidFill>
            </a:ln>
          </p:spPr>
          <p:txBody>
            <a:bodyPr wrap="none" rtlCol="0">
              <a:spAutoFit/>
            </a:bodyPr>
            <a:lstStyle/>
            <a:p>
              <a:pPr algn="ctr" defTabSz="914192"/>
              <a:r>
                <a:rPr lang="en-US" sz="1400">
                  <a:solidFill>
                    <a:srgbClr val="505050"/>
                  </a:solidFill>
                  <a:latin typeface="Segoe UI"/>
                </a:rPr>
                <a:t>C3</a:t>
              </a:r>
            </a:p>
          </p:txBody>
        </p:sp>
        <p:sp>
          <p:nvSpPr>
            <p:cNvPr id="68" name="Rectangle 67"/>
            <p:cNvSpPr/>
            <p:nvPr/>
          </p:nvSpPr>
          <p:spPr>
            <a:xfrm>
              <a:off x="7844267" y="1800917"/>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69" name="Rectangle 68"/>
            <p:cNvSpPr/>
            <p:nvPr/>
          </p:nvSpPr>
          <p:spPr>
            <a:xfrm>
              <a:off x="7844267" y="3292385"/>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70" name="Rectangle 69"/>
            <p:cNvSpPr/>
            <p:nvPr/>
          </p:nvSpPr>
          <p:spPr>
            <a:xfrm>
              <a:off x="7844267" y="4790509"/>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grpSp>
      <p:grpSp>
        <p:nvGrpSpPr>
          <p:cNvPr id="71" name="Group 70"/>
          <p:cNvGrpSpPr/>
          <p:nvPr/>
        </p:nvGrpSpPr>
        <p:grpSpPr>
          <a:xfrm>
            <a:off x="9752124" y="1384305"/>
            <a:ext cx="467934" cy="4806352"/>
            <a:chOff x="7844267" y="1387476"/>
            <a:chExt cx="468000" cy="4807033"/>
          </a:xfrm>
        </p:grpSpPr>
        <p:sp>
          <p:nvSpPr>
            <p:cNvPr id="72" name="Rectangle 71"/>
            <p:cNvSpPr/>
            <p:nvPr/>
          </p:nvSpPr>
          <p:spPr>
            <a:xfrm>
              <a:off x="7942110" y="1837088"/>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73" name="Rectangle 72"/>
            <p:cNvSpPr/>
            <p:nvPr/>
          </p:nvSpPr>
          <p:spPr>
            <a:xfrm>
              <a:off x="7942110" y="3328556"/>
              <a:ext cx="272314" cy="1331659"/>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74" name="Rectangle 73"/>
            <p:cNvSpPr/>
            <p:nvPr/>
          </p:nvSpPr>
          <p:spPr>
            <a:xfrm>
              <a:off x="7942110" y="4826680"/>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75" name="TextBox 74"/>
            <p:cNvSpPr txBox="1"/>
            <p:nvPr/>
          </p:nvSpPr>
          <p:spPr>
            <a:xfrm>
              <a:off x="7879335" y="1387476"/>
              <a:ext cx="397866" cy="312073"/>
            </a:xfrm>
            <a:prstGeom prst="rect">
              <a:avLst/>
            </a:prstGeom>
            <a:noFill/>
            <a:ln>
              <a:solidFill>
                <a:schemeClr val="tx2">
                  <a:lumMod val="60000"/>
                  <a:lumOff val="40000"/>
                </a:schemeClr>
              </a:solidFill>
            </a:ln>
          </p:spPr>
          <p:txBody>
            <a:bodyPr wrap="none" rtlCol="0">
              <a:spAutoFit/>
            </a:bodyPr>
            <a:lstStyle/>
            <a:p>
              <a:pPr algn="ctr" defTabSz="914192"/>
              <a:r>
                <a:rPr lang="en-US" sz="1400">
                  <a:solidFill>
                    <a:srgbClr val="505050"/>
                  </a:solidFill>
                  <a:latin typeface="Segoe UI"/>
                </a:rPr>
                <a:t>C4</a:t>
              </a:r>
            </a:p>
          </p:txBody>
        </p:sp>
        <p:sp>
          <p:nvSpPr>
            <p:cNvPr id="76" name="Rectangle 75"/>
            <p:cNvSpPr/>
            <p:nvPr/>
          </p:nvSpPr>
          <p:spPr>
            <a:xfrm>
              <a:off x="7844267" y="1800917"/>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77" name="Rectangle 76"/>
            <p:cNvSpPr/>
            <p:nvPr/>
          </p:nvSpPr>
          <p:spPr>
            <a:xfrm>
              <a:off x="7844267" y="3292385"/>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78" name="Rectangle 77"/>
            <p:cNvSpPr/>
            <p:nvPr/>
          </p:nvSpPr>
          <p:spPr>
            <a:xfrm>
              <a:off x="7844267" y="4790509"/>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grpSp>
      <p:grpSp>
        <p:nvGrpSpPr>
          <p:cNvPr id="79" name="Group 78"/>
          <p:cNvGrpSpPr/>
          <p:nvPr/>
        </p:nvGrpSpPr>
        <p:grpSpPr>
          <a:xfrm>
            <a:off x="10388159" y="1383810"/>
            <a:ext cx="467934" cy="4806352"/>
            <a:chOff x="7844267" y="1387476"/>
            <a:chExt cx="468000" cy="4807033"/>
          </a:xfrm>
        </p:grpSpPr>
        <p:sp>
          <p:nvSpPr>
            <p:cNvPr id="80" name="Rectangle 79"/>
            <p:cNvSpPr/>
            <p:nvPr/>
          </p:nvSpPr>
          <p:spPr>
            <a:xfrm>
              <a:off x="7942110" y="1837088"/>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81" name="Rectangle 80"/>
            <p:cNvSpPr/>
            <p:nvPr/>
          </p:nvSpPr>
          <p:spPr>
            <a:xfrm>
              <a:off x="7942110" y="3328556"/>
              <a:ext cx="272314" cy="1331659"/>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82" name="Rectangle 81"/>
            <p:cNvSpPr/>
            <p:nvPr/>
          </p:nvSpPr>
          <p:spPr>
            <a:xfrm>
              <a:off x="7942110" y="4826680"/>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83" name="TextBox 82"/>
            <p:cNvSpPr txBox="1"/>
            <p:nvPr/>
          </p:nvSpPr>
          <p:spPr>
            <a:xfrm>
              <a:off x="7879335" y="1387476"/>
              <a:ext cx="397866" cy="312073"/>
            </a:xfrm>
            <a:prstGeom prst="rect">
              <a:avLst/>
            </a:prstGeom>
            <a:noFill/>
            <a:ln>
              <a:solidFill>
                <a:schemeClr val="tx2">
                  <a:lumMod val="60000"/>
                  <a:lumOff val="40000"/>
                </a:schemeClr>
              </a:solidFill>
            </a:ln>
          </p:spPr>
          <p:txBody>
            <a:bodyPr wrap="none" rtlCol="0">
              <a:spAutoFit/>
            </a:bodyPr>
            <a:lstStyle/>
            <a:p>
              <a:pPr algn="ctr" defTabSz="914192"/>
              <a:r>
                <a:rPr lang="en-US" sz="1400">
                  <a:solidFill>
                    <a:srgbClr val="505050"/>
                  </a:solidFill>
                  <a:latin typeface="Segoe UI"/>
                </a:rPr>
                <a:t>C5</a:t>
              </a:r>
            </a:p>
          </p:txBody>
        </p:sp>
        <p:sp>
          <p:nvSpPr>
            <p:cNvPr id="84" name="Rectangle 83"/>
            <p:cNvSpPr/>
            <p:nvPr/>
          </p:nvSpPr>
          <p:spPr>
            <a:xfrm>
              <a:off x="7844267" y="1800917"/>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85" name="Rectangle 84"/>
            <p:cNvSpPr/>
            <p:nvPr/>
          </p:nvSpPr>
          <p:spPr>
            <a:xfrm>
              <a:off x="7844267" y="3292385"/>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86" name="Rectangle 85"/>
            <p:cNvSpPr/>
            <p:nvPr/>
          </p:nvSpPr>
          <p:spPr>
            <a:xfrm>
              <a:off x="7844267" y="4790509"/>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grpSp>
      <p:grpSp>
        <p:nvGrpSpPr>
          <p:cNvPr id="87" name="Group 86"/>
          <p:cNvGrpSpPr/>
          <p:nvPr/>
        </p:nvGrpSpPr>
        <p:grpSpPr>
          <a:xfrm>
            <a:off x="11024192" y="1387766"/>
            <a:ext cx="467934" cy="4806352"/>
            <a:chOff x="7844267" y="1387476"/>
            <a:chExt cx="468000" cy="4807033"/>
          </a:xfrm>
        </p:grpSpPr>
        <p:sp>
          <p:nvSpPr>
            <p:cNvPr id="88" name="Rectangle 87"/>
            <p:cNvSpPr/>
            <p:nvPr/>
          </p:nvSpPr>
          <p:spPr>
            <a:xfrm>
              <a:off x="7942110" y="1837088"/>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89" name="Rectangle 88"/>
            <p:cNvSpPr/>
            <p:nvPr/>
          </p:nvSpPr>
          <p:spPr>
            <a:xfrm>
              <a:off x="7942110" y="3328556"/>
              <a:ext cx="272314" cy="1331659"/>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90" name="Rectangle 89"/>
            <p:cNvSpPr/>
            <p:nvPr/>
          </p:nvSpPr>
          <p:spPr>
            <a:xfrm>
              <a:off x="7942110" y="4826680"/>
              <a:ext cx="272314" cy="1331659"/>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91" name="TextBox 90"/>
            <p:cNvSpPr txBox="1"/>
            <p:nvPr/>
          </p:nvSpPr>
          <p:spPr>
            <a:xfrm>
              <a:off x="7879335" y="1387476"/>
              <a:ext cx="397866" cy="312073"/>
            </a:xfrm>
            <a:prstGeom prst="rect">
              <a:avLst/>
            </a:prstGeom>
            <a:noFill/>
            <a:ln>
              <a:solidFill>
                <a:schemeClr val="tx2">
                  <a:lumMod val="60000"/>
                  <a:lumOff val="40000"/>
                </a:schemeClr>
              </a:solidFill>
            </a:ln>
          </p:spPr>
          <p:txBody>
            <a:bodyPr wrap="none" rtlCol="0">
              <a:spAutoFit/>
            </a:bodyPr>
            <a:lstStyle/>
            <a:p>
              <a:pPr algn="ctr" defTabSz="914192"/>
              <a:r>
                <a:rPr lang="en-US" sz="1400">
                  <a:solidFill>
                    <a:srgbClr val="505050"/>
                  </a:solidFill>
                  <a:latin typeface="Segoe UI"/>
                </a:rPr>
                <a:t>C6</a:t>
              </a:r>
            </a:p>
          </p:txBody>
        </p:sp>
        <p:sp>
          <p:nvSpPr>
            <p:cNvPr id="92" name="Rectangle 91"/>
            <p:cNvSpPr/>
            <p:nvPr/>
          </p:nvSpPr>
          <p:spPr>
            <a:xfrm>
              <a:off x="7844267" y="1800917"/>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93" name="Rectangle 92"/>
            <p:cNvSpPr/>
            <p:nvPr/>
          </p:nvSpPr>
          <p:spPr>
            <a:xfrm>
              <a:off x="7844267" y="3292385"/>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sp>
          <p:nvSpPr>
            <p:cNvPr id="94" name="Rectangle 93"/>
            <p:cNvSpPr/>
            <p:nvPr/>
          </p:nvSpPr>
          <p:spPr>
            <a:xfrm>
              <a:off x="7844267" y="4790509"/>
              <a:ext cx="468000" cy="140400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endParaRPr>
            </a:p>
          </p:txBody>
        </p:sp>
      </p:grpSp>
      <p:sp>
        <p:nvSpPr>
          <p:cNvPr id="54" name="TextBox 53"/>
          <p:cNvSpPr txBox="1"/>
          <p:nvPr/>
        </p:nvSpPr>
        <p:spPr>
          <a:xfrm>
            <a:off x="9054944" y="421015"/>
            <a:ext cx="1464484" cy="384484"/>
          </a:xfrm>
          <a:prstGeom prst="rect">
            <a:avLst/>
          </a:prstGeom>
          <a:noFill/>
          <a:ln>
            <a:noFill/>
          </a:ln>
        </p:spPr>
        <p:txBody>
          <a:bodyPr wrap="square" rtlCol="0">
            <a:spAutoFit/>
          </a:bodyPr>
          <a:lstStyle/>
          <a:p>
            <a:pPr defTabSz="896354"/>
            <a:r>
              <a:rPr lang="en-US" sz="1922" b="1">
                <a:solidFill>
                  <a:srgbClr val="505050"/>
                </a:solidFill>
              </a:rPr>
              <a:t>Segments</a:t>
            </a:r>
          </a:p>
        </p:txBody>
      </p:sp>
      <p:sp>
        <p:nvSpPr>
          <p:cNvPr id="95" name="TextBox 94"/>
          <p:cNvSpPr txBox="1">
            <a:spLocks noChangeAspect="1"/>
          </p:cNvSpPr>
          <p:nvPr/>
        </p:nvSpPr>
        <p:spPr>
          <a:xfrm>
            <a:off x="6785902" y="3650227"/>
            <a:ext cx="919484" cy="680242"/>
          </a:xfrm>
          <a:prstGeom prst="rect">
            <a:avLst/>
          </a:prstGeom>
          <a:noFill/>
        </p:spPr>
        <p:txBody>
          <a:bodyPr wrap="square" rtlCol="0">
            <a:spAutoFit/>
          </a:bodyPr>
          <a:lstStyle/>
          <a:p>
            <a:pPr defTabSz="896354"/>
            <a:r>
              <a:rPr lang="en-US" sz="1922" b="1">
                <a:solidFill>
                  <a:srgbClr val="505050"/>
                </a:solidFill>
              </a:rPr>
              <a:t>Row</a:t>
            </a:r>
            <a:r>
              <a:rPr lang="en-US" sz="1922">
                <a:solidFill>
                  <a:srgbClr val="505050"/>
                </a:solidFill>
              </a:rPr>
              <a:t> </a:t>
            </a:r>
            <a:r>
              <a:rPr lang="en-US" sz="1922" b="1">
                <a:solidFill>
                  <a:srgbClr val="505050"/>
                </a:solidFill>
              </a:rPr>
              <a:t>group</a:t>
            </a:r>
          </a:p>
        </p:txBody>
      </p:sp>
      <p:sp>
        <p:nvSpPr>
          <p:cNvPr id="96" name="Right Brace 95"/>
          <p:cNvSpPr/>
          <p:nvPr/>
        </p:nvSpPr>
        <p:spPr>
          <a:xfrm rot="16200000">
            <a:off x="9468475" y="-611166"/>
            <a:ext cx="458639" cy="3588667"/>
          </a:xfrm>
          <a:prstGeom prst="rightBrace">
            <a:avLst/>
          </a:prstGeom>
          <a:ln>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pt-PT" sz="1765"/>
          </a:p>
        </p:txBody>
      </p:sp>
      <p:sp>
        <p:nvSpPr>
          <p:cNvPr id="97" name="Right Brace 96"/>
          <p:cNvSpPr/>
          <p:nvPr/>
        </p:nvSpPr>
        <p:spPr>
          <a:xfrm rot="10800000">
            <a:off x="7424272" y="3288448"/>
            <a:ext cx="458639" cy="1403802"/>
          </a:xfrm>
          <a:prstGeom prst="rightBrace">
            <a:avLst/>
          </a:prstGeom>
          <a:ln>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pt-PT" sz="1765"/>
          </a:p>
        </p:txBody>
      </p:sp>
    </p:spTree>
    <p:extLst>
      <p:ext uri="{BB962C8B-B14F-4D97-AF65-F5344CB8AC3E}">
        <p14:creationId xmlns:p14="http://schemas.microsoft.com/office/powerpoint/2010/main" val="23599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368" y="292608"/>
            <a:ext cx="11277600" cy="876415"/>
          </a:xfrm>
        </p:spPr>
        <p:txBody>
          <a:bodyPr/>
          <a:lstStyle/>
          <a:p>
            <a:r>
              <a:rPr lang="en-US" sz="3200">
                <a:solidFill>
                  <a:schemeClr val="tx1"/>
                </a:solidFill>
                <a:latin typeface="+mj-lt"/>
              </a:rPr>
              <a:t>Columnstore Index Processing Example</a:t>
            </a:r>
            <a:br>
              <a:rPr lang="en-US" sz="3200">
                <a:solidFill>
                  <a:schemeClr val="tx1"/>
                </a:solidFill>
                <a:latin typeface="+mj-lt"/>
              </a:rPr>
            </a:br>
            <a:endParaRPr lang="en-US" sz="3200">
              <a:solidFill>
                <a:schemeClr val="tx1"/>
              </a:solidFill>
              <a:latin typeface="+mj-lt"/>
            </a:endParaRPr>
          </a:p>
        </p:txBody>
      </p:sp>
      <p:pic>
        <p:nvPicPr>
          <p:cNvPr id="5" name="table"/>
          <p:cNvPicPr>
            <a:picLocks noChangeAspect="1"/>
          </p:cNvPicPr>
          <p:nvPr/>
        </p:nvPicPr>
        <p:blipFill>
          <a:blip r:embed="rId3"/>
          <a:stretch>
            <a:fillRect/>
          </a:stretch>
        </p:blipFill>
        <p:spPr>
          <a:xfrm>
            <a:off x="953944" y="1589398"/>
            <a:ext cx="10284112" cy="4271202"/>
          </a:xfrm>
          <a:prstGeom prst="rect">
            <a:avLst/>
          </a:prstGeom>
          <a:ln>
            <a:solidFill>
              <a:srgbClr val="D08FE1"/>
            </a:solidFill>
          </a:ln>
          <a:effectLst/>
        </p:spPr>
      </p:pic>
    </p:spTree>
    <p:extLst>
      <p:ext uri="{BB962C8B-B14F-4D97-AF65-F5344CB8AC3E}">
        <p14:creationId xmlns:p14="http://schemas.microsoft.com/office/powerpoint/2010/main" val="99625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solidFill>
                  <a:schemeClr val="tx1"/>
                </a:solidFill>
                <a:latin typeface="+mj-lt"/>
              </a:rPr>
              <a:t>Horizontally Partition - Row Groups</a:t>
            </a:r>
          </a:p>
        </p:txBody>
      </p:sp>
      <p:pic>
        <p:nvPicPr>
          <p:cNvPr id="6" name="table"/>
          <p:cNvPicPr>
            <a:picLocks noChangeAspect="1"/>
          </p:cNvPicPr>
          <p:nvPr/>
        </p:nvPicPr>
        <p:blipFill>
          <a:blip r:embed="rId3"/>
          <a:stretch>
            <a:fillRect/>
          </a:stretch>
        </p:blipFill>
        <p:spPr>
          <a:xfrm>
            <a:off x="1279996" y="1408113"/>
            <a:ext cx="9890176" cy="2335595"/>
          </a:xfrm>
          <a:prstGeom prst="rect">
            <a:avLst/>
          </a:prstGeom>
          <a:noFill/>
          <a:ln>
            <a:noFill/>
          </a:ln>
        </p:spPr>
      </p:pic>
      <p:pic>
        <p:nvPicPr>
          <p:cNvPr id="8" name="table"/>
          <p:cNvPicPr>
            <a:picLocks noChangeAspect="1"/>
          </p:cNvPicPr>
          <p:nvPr/>
        </p:nvPicPr>
        <p:blipFill>
          <a:blip r:embed="rId4"/>
          <a:stretch>
            <a:fillRect/>
          </a:stretch>
        </p:blipFill>
        <p:spPr>
          <a:xfrm>
            <a:off x="1277332" y="3830909"/>
            <a:ext cx="9890176" cy="2496090"/>
          </a:xfrm>
          <a:prstGeom prst="rect">
            <a:avLst/>
          </a:prstGeom>
          <a:noFill/>
          <a:ln>
            <a:noFill/>
          </a:ln>
        </p:spPr>
      </p:pic>
      <p:sp>
        <p:nvSpPr>
          <p:cNvPr id="4" name="Right Brace 3"/>
          <p:cNvSpPr/>
          <p:nvPr/>
        </p:nvSpPr>
        <p:spPr>
          <a:xfrm>
            <a:off x="11273541" y="1408113"/>
            <a:ext cx="375828" cy="2200727"/>
          </a:xfrm>
          <a:prstGeom prst="rightBrace">
            <a:avLst/>
          </a:prstGeom>
          <a:ln>
            <a:solidFill>
              <a:schemeClr val="bg2">
                <a:lumMod val="75000"/>
                <a:lumOff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solidFill>
                <a:srgbClr val="FF0000"/>
              </a:solidFill>
            </a:endParaRPr>
          </a:p>
        </p:txBody>
      </p:sp>
      <p:sp>
        <p:nvSpPr>
          <p:cNvPr id="5" name="TextBox 4"/>
          <p:cNvSpPr txBox="1"/>
          <p:nvPr/>
        </p:nvSpPr>
        <p:spPr>
          <a:xfrm>
            <a:off x="11273541" y="2152404"/>
            <a:ext cx="1035616" cy="720095"/>
          </a:xfrm>
          <a:prstGeom prst="rect">
            <a:avLst/>
          </a:prstGeom>
          <a:noFill/>
        </p:spPr>
        <p:txBody>
          <a:bodyPr wrap="square" rtlCol="0">
            <a:spAutoFit/>
          </a:bodyPr>
          <a:lstStyle/>
          <a:p>
            <a:r>
              <a:rPr lang="en-US" sz="2000" b="1">
                <a:solidFill>
                  <a:schemeClr val="bg1">
                    <a:lumMod val="85000"/>
                    <a:lumOff val="15000"/>
                  </a:schemeClr>
                </a:solidFill>
              </a:rPr>
              <a:t>~ 1M</a:t>
            </a:r>
          </a:p>
          <a:p>
            <a:r>
              <a:rPr lang="en-US" sz="2000" b="1">
                <a:solidFill>
                  <a:schemeClr val="bg1">
                    <a:lumMod val="85000"/>
                    <a:lumOff val="15000"/>
                  </a:schemeClr>
                </a:solidFill>
              </a:rPr>
              <a:t>rows</a:t>
            </a:r>
          </a:p>
        </p:txBody>
      </p:sp>
      <p:sp>
        <p:nvSpPr>
          <p:cNvPr id="10" name="Rectangular Callout 4"/>
          <p:cNvSpPr/>
          <p:nvPr/>
        </p:nvSpPr>
        <p:spPr bwMode="auto">
          <a:xfrm>
            <a:off x="655636" y="3439600"/>
            <a:ext cx="4006803" cy="1323406"/>
          </a:xfrm>
          <a:prstGeom prst="wedgeRectCallout">
            <a:avLst>
              <a:gd name="adj1" fmla="val -2000"/>
              <a:gd name="adj2" fmla="val -171632"/>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RowGroups are compressed in column-wise manner</a:t>
            </a:r>
          </a:p>
        </p:txBody>
      </p:sp>
      <p:sp>
        <p:nvSpPr>
          <p:cNvPr id="11" name="Rectangular Callout 4"/>
          <p:cNvSpPr/>
          <p:nvPr/>
        </p:nvSpPr>
        <p:spPr bwMode="auto">
          <a:xfrm>
            <a:off x="6126453" y="3125607"/>
            <a:ext cx="3803322" cy="1323406"/>
          </a:xfrm>
          <a:prstGeom prst="wedgeRectCallout">
            <a:avLst>
              <a:gd name="adj1" fmla="val 85496"/>
              <a:gd name="adj2" fmla="val -99141"/>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r>
              <a:rPr lang="en-US" sz="1765">
                <a:gradFill>
                  <a:gsLst>
                    <a:gs pos="0">
                      <a:srgbClr val="FFFFFF"/>
                    </a:gs>
                    <a:gs pos="100000">
                      <a:srgbClr val="FFFFFF"/>
                    </a:gs>
                  </a:gsLst>
                  <a:lin ang="5400000" scaled="0"/>
                </a:gradFill>
                <a:ea typeface="Segoe UI" pitchFamily="34" charset="0"/>
                <a:cs typeface="Segoe UI" pitchFamily="34" charset="0"/>
              </a:rPr>
              <a:t>Table is sliced in Group of Rows, called </a:t>
            </a:r>
            <a:r>
              <a:rPr lang="en-US" sz="1765" b="1">
                <a:gradFill>
                  <a:gsLst>
                    <a:gs pos="0">
                      <a:srgbClr val="FFFFFF"/>
                    </a:gs>
                    <a:gs pos="100000">
                      <a:srgbClr val="FFFFFF"/>
                    </a:gs>
                  </a:gsLst>
                  <a:lin ang="5400000" scaled="0"/>
                </a:gradFill>
                <a:ea typeface="Segoe UI" pitchFamily="34" charset="0"/>
                <a:cs typeface="Segoe UI" pitchFamily="34" charset="0"/>
              </a:rPr>
              <a:t>RowGroups</a:t>
            </a:r>
          </a:p>
          <a:p>
            <a:pPr algn="ctr" defTabSz="914102" fontAlgn="base">
              <a:lnSpc>
                <a:spcPct val="90000"/>
              </a:lnSpc>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12" name="Rectangular Callout 4"/>
          <p:cNvSpPr/>
          <p:nvPr/>
        </p:nvSpPr>
        <p:spPr bwMode="auto">
          <a:xfrm>
            <a:off x="3625566" y="2713522"/>
            <a:ext cx="4477775" cy="2594984"/>
          </a:xfrm>
          <a:prstGeom prst="wedgeRectCallout">
            <a:avLst>
              <a:gd name="adj1" fmla="val -20741"/>
              <a:gd name="adj2" fmla="val -4799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Number of rows per RowGroup is calculated as high as possible to get good compression rate, but low enough to not use too much memory</a:t>
            </a: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315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solidFill>
                  <a:schemeClr val="tx1"/>
                </a:solidFill>
                <a:latin typeface="+mj-lt"/>
              </a:rPr>
              <a:t>Vertical Partition - Segments</a:t>
            </a:r>
          </a:p>
        </p:txBody>
      </p:sp>
      <p:cxnSp>
        <p:nvCxnSpPr>
          <p:cNvPr id="20" name="Straight Connector 19"/>
          <p:cNvCxnSpPr>
            <a:cxnSpLocks/>
          </p:cNvCxnSpPr>
          <p:nvPr/>
        </p:nvCxnSpPr>
        <p:spPr>
          <a:xfrm>
            <a:off x="2395627" y="1403891"/>
            <a:ext cx="0" cy="4790242"/>
          </a:xfrm>
          <a:prstGeom prst="line">
            <a:avLst/>
          </a:prstGeom>
          <a:ln w="412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2" name="table"/>
          <p:cNvPicPr>
            <a:picLocks noChangeAspect="1"/>
          </p:cNvPicPr>
          <p:nvPr/>
        </p:nvPicPr>
        <p:blipFill>
          <a:blip r:embed="rId3"/>
          <a:stretch>
            <a:fillRect/>
          </a:stretch>
        </p:blipFill>
        <p:spPr>
          <a:xfrm>
            <a:off x="656491" y="1408114"/>
            <a:ext cx="1655444" cy="2157251"/>
          </a:xfrm>
          <a:prstGeom prst="rect">
            <a:avLst/>
          </a:prstGeom>
        </p:spPr>
      </p:pic>
      <p:pic>
        <p:nvPicPr>
          <p:cNvPr id="23" name="table"/>
          <p:cNvPicPr>
            <a:picLocks noChangeAspect="1"/>
          </p:cNvPicPr>
          <p:nvPr/>
        </p:nvPicPr>
        <p:blipFill>
          <a:blip r:embed="rId4"/>
          <a:stretch>
            <a:fillRect/>
          </a:stretch>
        </p:blipFill>
        <p:spPr>
          <a:xfrm>
            <a:off x="2473192" y="1374483"/>
            <a:ext cx="1655444" cy="2157251"/>
          </a:xfrm>
          <a:prstGeom prst="rect">
            <a:avLst/>
          </a:prstGeom>
        </p:spPr>
      </p:pic>
      <p:pic>
        <p:nvPicPr>
          <p:cNvPr id="24" name="table"/>
          <p:cNvPicPr>
            <a:picLocks noChangeAspect="1"/>
          </p:cNvPicPr>
          <p:nvPr/>
        </p:nvPicPr>
        <p:blipFill>
          <a:blip r:embed="rId5"/>
          <a:stretch>
            <a:fillRect/>
          </a:stretch>
        </p:blipFill>
        <p:spPr>
          <a:xfrm>
            <a:off x="4302630" y="1374483"/>
            <a:ext cx="1655444" cy="2157251"/>
          </a:xfrm>
          <a:prstGeom prst="rect">
            <a:avLst/>
          </a:prstGeom>
        </p:spPr>
      </p:pic>
      <p:pic>
        <p:nvPicPr>
          <p:cNvPr id="25" name="table"/>
          <p:cNvPicPr>
            <a:picLocks noChangeAspect="1"/>
          </p:cNvPicPr>
          <p:nvPr/>
        </p:nvPicPr>
        <p:blipFill>
          <a:blip r:embed="rId6"/>
          <a:stretch>
            <a:fillRect/>
          </a:stretch>
        </p:blipFill>
        <p:spPr>
          <a:xfrm>
            <a:off x="6118368" y="1374483"/>
            <a:ext cx="1655444" cy="2157251"/>
          </a:xfrm>
          <a:prstGeom prst="rect">
            <a:avLst/>
          </a:prstGeom>
        </p:spPr>
      </p:pic>
      <p:pic>
        <p:nvPicPr>
          <p:cNvPr id="26" name="table"/>
          <p:cNvPicPr>
            <a:picLocks noChangeAspect="1"/>
          </p:cNvPicPr>
          <p:nvPr/>
        </p:nvPicPr>
        <p:blipFill>
          <a:blip r:embed="rId7"/>
          <a:stretch>
            <a:fillRect/>
          </a:stretch>
        </p:blipFill>
        <p:spPr>
          <a:xfrm>
            <a:off x="7927626" y="1374483"/>
            <a:ext cx="1655444" cy="2153029"/>
          </a:xfrm>
          <a:prstGeom prst="rect">
            <a:avLst/>
          </a:prstGeom>
        </p:spPr>
      </p:pic>
      <p:pic>
        <p:nvPicPr>
          <p:cNvPr id="27" name="table"/>
          <p:cNvPicPr>
            <a:picLocks noChangeAspect="1"/>
          </p:cNvPicPr>
          <p:nvPr/>
        </p:nvPicPr>
        <p:blipFill>
          <a:blip r:embed="rId8"/>
          <a:stretch>
            <a:fillRect/>
          </a:stretch>
        </p:blipFill>
        <p:spPr>
          <a:xfrm>
            <a:off x="9740002" y="1374483"/>
            <a:ext cx="1655444" cy="2153029"/>
          </a:xfrm>
          <a:prstGeom prst="rect">
            <a:avLst/>
          </a:prstGeom>
        </p:spPr>
      </p:pic>
      <p:pic>
        <p:nvPicPr>
          <p:cNvPr id="28" name="table"/>
          <p:cNvPicPr>
            <a:picLocks noChangeAspect="1"/>
          </p:cNvPicPr>
          <p:nvPr/>
        </p:nvPicPr>
        <p:blipFill>
          <a:blip r:embed="rId9"/>
          <a:stretch>
            <a:fillRect/>
          </a:stretch>
        </p:blipFill>
        <p:spPr>
          <a:xfrm>
            <a:off x="656491" y="4074736"/>
            <a:ext cx="1655444" cy="2157251"/>
          </a:xfrm>
          <a:prstGeom prst="rect">
            <a:avLst/>
          </a:prstGeom>
        </p:spPr>
      </p:pic>
      <p:pic>
        <p:nvPicPr>
          <p:cNvPr id="29" name="table"/>
          <p:cNvPicPr>
            <a:picLocks noChangeAspect="1"/>
          </p:cNvPicPr>
          <p:nvPr/>
        </p:nvPicPr>
        <p:blipFill>
          <a:blip r:embed="rId10"/>
          <a:stretch>
            <a:fillRect/>
          </a:stretch>
        </p:blipFill>
        <p:spPr>
          <a:xfrm>
            <a:off x="2473192" y="4041105"/>
            <a:ext cx="1655444" cy="2157251"/>
          </a:xfrm>
          <a:prstGeom prst="rect">
            <a:avLst/>
          </a:prstGeom>
        </p:spPr>
      </p:pic>
      <p:pic>
        <p:nvPicPr>
          <p:cNvPr id="30" name="table"/>
          <p:cNvPicPr>
            <a:picLocks noChangeAspect="1"/>
          </p:cNvPicPr>
          <p:nvPr/>
        </p:nvPicPr>
        <p:blipFill>
          <a:blip r:embed="rId11"/>
          <a:stretch>
            <a:fillRect/>
          </a:stretch>
        </p:blipFill>
        <p:spPr>
          <a:xfrm>
            <a:off x="4302630" y="4041105"/>
            <a:ext cx="1655444" cy="2157251"/>
          </a:xfrm>
          <a:prstGeom prst="rect">
            <a:avLst/>
          </a:prstGeom>
        </p:spPr>
      </p:pic>
      <p:pic>
        <p:nvPicPr>
          <p:cNvPr id="31" name="table"/>
          <p:cNvPicPr>
            <a:picLocks noChangeAspect="1"/>
          </p:cNvPicPr>
          <p:nvPr/>
        </p:nvPicPr>
        <p:blipFill>
          <a:blip r:embed="rId12"/>
          <a:stretch>
            <a:fillRect/>
          </a:stretch>
        </p:blipFill>
        <p:spPr>
          <a:xfrm>
            <a:off x="6118368" y="4041105"/>
            <a:ext cx="1655444" cy="2157251"/>
          </a:xfrm>
          <a:prstGeom prst="rect">
            <a:avLst/>
          </a:prstGeom>
        </p:spPr>
      </p:pic>
      <p:pic>
        <p:nvPicPr>
          <p:cNvPr id="32" name="table"/>
          <p:cNvPicPr>
            <a:picLocks noChangeAspect="1"/>
          </p:cNvPicPr>
          <p:nvPr/>
        </p:nvPicPr>
        <p:blipFill>
          <a:blip r:embed="rId13"/>
          <a:stretch>
            <a:fillRect/>
          </a:stretch>
        </p:blipFill>
        <p:spPr>
          <a:xfrm>
            <a:off x="7927626" y="4041104"/>
            <a:ext cx="1655444" cy="2153029"/>
          </a:xfrm>
          <a:prstGeom prst="rect">
            <a:avLst/>
          </a:prstGeom>
        </p:spPr>
      </p:pic>
      <p:pic>
        <p:nvPicPr>
          <p:cNvPr id="33" name="table"/>
          <p:cNvPicPr>
            <a:picLocks noChangeAspect="1"/>
          </p:cNvPicPr>
          <p:nvPr/>
        </p:nvPicPr>
        <p:blipFill>
          <a:blip r:embed="rId14"/>
          <a:stretch>
            <a:fillRect/>
          </a:stretch>
        </p:blipFill>
        <p:spPr>
          <a:xfrm>
            <a:off x="9740002" y="4041104"/>
            <a:ext cx="1655444" cy="2153029"/>
          </a:xfrm>
          <a:prstGeom prst="rect">
            <a:avLst/>
          </a:prstGeom>
        </p:spPr>
      </p:pic>
      <p:cxnSp>
        <p:nvCxnSpPr>
          <p:cNvPr id="34" name="Straight Connector 33"/>
          <p:cNvCxnSpPr>
            <a:cxnSpLocks/>
          </p:cNvCxnSpPr>
          <p:nvPr/>
        </p:nvCxnSpPr>
        <p:spPr>
          <a:xfrm>
            <a:off x="4206601" y="1412346"/>
            <a:ext cx="810" cy="4781787"/>
          </a:xfrm>
          <a:prstGeom prst="line">
            <a:avLst/>
          </a:prstGeom>
          <a:ln w="412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flipH="1">
            <a:off x="6025714" y="1412346"/>
            <a:ext cx="7028" cy="4701375"/>
          </a:xfrm>
          <a:prstGeom prst="line">
            <a:avLst/>
          </a:prstGeom>
          <a:ln w="412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p:cNvCxnSpPr>
          <p:nvPr/>
        </p:nvCxnSpPr>
        <p:spPr>
          <a:xfrm>
            <a:off x="7830247" y="1412346"/>
            <a:ext cx="0" cy="4701375"/>
          </a:xfrm>
          <a:prstGeom prst="line">
            <a:avLst/>
          </a:prstGeom>
          <a:ln w="412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cxnSpLocks/>
          </p:cNvCxnSpPr>
          <p:nvPr/>
        </p:nvCxnSpPr>
        <p:spPr>
          <a:xfrm>
            <a:off x="9663217" y="1414811"/>
            <a:ext cx="0" cy="4688277"/>
          </a:xfrm>
          <a:prstGeom prst="line">
            <a:avLst/>
          </a:prstGeom>
          <a:ln w="412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76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2"/>
          <p:cNvSpPr>
            <a:spLocks noGrp="1"/>
          </p:cNvSpPr>
          <p:nvPr>
            <p:ph sz="quarter" idx="13"/>
          </p:nvPr>
        </p:nvSpPr>
        <p:spPr/>
        <p:txBody>
          <a:bodyPr>
            <a:normAutofit fontScale="40000" lnSpcReduction="20000"/>
          </a:bodyPr>
          <a:lstStyle/>
          <a:p>
            <a:endParaRPr lang="en-US" sz="1961" dirty="0"/>
          </a:p>
          <a:p>
            <a:endParaRPr lang="en-US" sz="1961" dirty="0"/>
          </a:p>
          <a:p>
            <a:endParaRPr lang="en-US" sz="1961" dirty="0"/>
          </a:p>
          <a:p>
            <a:endParaRPr lang="en-US" sz="1961" dirty="0"/>
          </a:p>
          <a:p>
            <a:endParaRPr lang="en-US" sz="1961" dirty="0"/>
          </a:p>
          <a:p>
            <a:endParaRPr lang="en-US" sz="1961" dirty="0"/>
          </a:p>
          <a:p>
            <a:endParaRPr lang="en-US" sz="1961" dirty="0"/>
          </a:p>
          <a:p>
            <a:endParaRPr lang="en-US" sz="1961" dirty="0"/>
          </a:p>
          <a:p>
            <a:endParaRPr lang="en-US" sz="1961" dirty="0"/>
          </a:p>
          <a:p>
            <a:endParaRPr lang="en-US" sz="1961" dirty="0"/>
          </a:p>
          <a:p>
            <a:endParaRPr lang="en-US" sz="1961" dirty="0"/>
          </a:p>
          <a:p>
            <a:endParaRPr lang="en-US" sz="1961" dirty="0"/>
          </a:p>
          <a:p>
            <a:endParaRPr lang="en-US" sz="1961" dirty="0"/>
          </a:p>
          <a:p>
            <a:endParaRPr lang="en-US" sz="1961" dirty="0"/>
          </a:p>
          <a:p>
            <a:endParaRPr lang="en-US" sz="1961" dirty="0"/>
          </a:p>
          <a:p>
            <a:endParaRPr lang="en-US" sz="1961" dirty="0"/>
          </a:p>
          <a:p>
            <a:br>
              <a:rPr lang="en-US" sz="1961" dirty="0"/>
            </a:br>
            <a:br>
              <a:rPr lang="en-US" sz="1961" dirty="0"/>
            </a:br>
            <a:endParaRPr lang="en-US" sz="1961" dirty="0"/>
          </a:p>
          <a:p>
            <a:endParaRPr lang="en-US" sz="1961" dirty="0"/>
          </a:p>
          <a:p>
            <a:endParaRPr lang="en-US" sz="1961" dirty="0"/>
          </a:p>
          <a:p>
            <a:endParaRPr lang="en-US" sz="1961" dirty="0"/>
          </a:p>
          <a:p>
            <a:endParaRPr lang="en-US" sz="1961" dirty="0"/>
          </a:p>
          <a:p>
            <a:endParaRPr lang="en-US" sz="1961" dirty="0"/>
          </a:p>
          <a:p>
            <a:endParaRPr lang="en-US" sz="1961" dirty="0"/>
          </a:p>
          <a:p>
            <a:endParaRPr lang="en-US" sz="1961" dirty="0"/>
          </a:p>
          <a:p>
            <a:pPr marL="0" indent="0">
              <a:buNone/>
            </a:pPr>
            <a:r>
              <a:rPr lang="en-US" sz="1961" dirty="0"/>
              <a:t>*Encoding and reordering not shown</a:t>
            </a:r>
          </a:p>
        </p:txBody>
      </p:sp>
      <p:sp>
        <p:nvSpPr>
          <p:cNvPr id="2" name="Title 1"/>
          <p:cNvSpPr>
            <a:spLocks noGrp="1"/>
          </p:cNvSpPr>
          <p:nvPr>
            <p:ph type="title"/>
          </p:nvPr>
        </p:nvSpPr>
        <p:spPr/>
        <p:txBody>
          <a:bodyPr/>
          <a:lstStyle/>
          <a:p>
            <a:r>
              <a:rPr lang="en-US" sz="3200">
                <a:solidFill>
                  <a:schemeClr val="tx1"/>
                </a:solidFill>
                <a:latin typeface="+mj-lt"/>
              </a:rPr>
              <a:t>Compress each segment</a:t>
            </a:r>
            <a:r>
              <a:rPr lang="en-US" sz="5294">
                <a:solidFill>
                  <a:schemeClr val="bg1"/>
                </a:solidFill>
              </a:rPr>
              <a:t>Others</a:t>
            </a:r>
          </a:p>
        </p:txBody>
      </p:sp>
      <p:pic>
        <p:nvPicPr>
          <p:cNvPr id="6" name="table"/>
          <p:cNvPicPr>
            <a:picLocks noChangeAspect="1"/>
          </p:cNvPicPr>
          <p:nvPr/>
        </p:nvPicPr>
        <p:blipFill rotWithShape="1">
          <a:blip r:embed="rId3"/>
          <a:srcRect r="30190"/>
          <a:stretch/>
        </p:blipFill>
        <p:spPr>
          <a:xfrm>
            <a:off x="658041" y="1408116"/>
            <a:ext cx="1713187" cy="1918634"/>
          </a:xfrm>
          <a:prstGeom prst="rect">
            <a:avLst/>
          </a:prstGeom>
          <a:noFill/>
          <a:ln>
            <a:noFill/>
          </a:ln>
        </p:spPr>
      </p:pic>
      <p:pic>
        <p:nvPicPr>
          <p:cNvPr id="7" name="table"/>
          <p:cNvPicPr>
            <a:picLocks noChangeAspect="1"/>
          </p:cNvPicPr>
          <p:nvPr/>
        </p:nvPicPr>
        <p:blipFill rotWithShape="1">
          <a:blip r:embed="rId4"/>
          <a:srcRect r="29833"/>
          <a:stretch/>
        </p:blipFill>
        <p:spPr>
          <a:xfrm>
            <a:off x="2523156" y="1408115"/>
            <a:ext cx="1721949" cy="2186353"/>
          </a:xfrm>
          <a:prstGeom prst="rect">
            <a:avLst/>
          </a:prstGeom>
          <a:noFill/>
          <a:ln>
            <a:noFill/>
          </a:ln>
        </p:spPr>
      </p:pic>
      <p:pic>
        <p:nvPicPr>
          <p:cNvPr id="9" name="table"/>
          <p:cNvPicPr>
            <a:picLocks noChangeAspect="1"/>
          </p:cNvPicPr>
          <p:nvPr/>
        </p:nvPicPr>
        <p:blipFill rotWithShape="1">
          <a:blip r:embed="rId5"/>
          <a:srcRect r="29324"/>
          <a:stretch/>
        </p:blipFill>
        <p:spPr>
          <a:xfrm>
            <a:off x="4397035" y="1408114"/>
            <a:ext cx="1734443" cy="2320211"/>
          </a:xfrm>
          <a:prstGeom prst="rect">
            <a:avLst/>
          </a:prstGeom>
          <a:noFill/>
          <a:ln>
            <a:noFill/>
          </a:ln>
        </p:spPr>
      </p:pic>
      <p:pic>
        <p:nvPicPr>
          <p:cNvPr id="10" name="table"/>
          <p:cNvPicPr>
            <a:picLocks noChangeAspect="1"/>
          </p:cNvPicPr>
          <p:nvPr/>
        </p:nvPicPr>
        <p:blipFill rotWithShape="1">
          <a:blip r:embed="rId6"/>
          <a:srcRect r="29446"/>
          <a:stretch/>
        </p:blipFill>
        <p:spPr>
          <a:xfrm>
            <a:off x="6283406" y="1408114"/>
            <a:ext cx="1731429" cy="2052495"/>
          </a:xfrm>
          <a:prstGeom prst="rect">
            <a:avLst/>
          </a:prstGeom>
          <a:noFill/>
          <a:ln>
            <a:noFill/>
          </a:ln>
        </p:spPr>
      </p:pic>
      <p:pic>
        <p:nvPicPr>
          <p:cNvPr id="11" name="table"/>
          <p:cNvPicPr>
            <a:picLocks noChangeAspect="1"/>
          </p:cNvPicPr>
          <p:nvPr/>
        </p:nvPicPr>
        <p:blipFill rotWithShape="1">
          <a:blip r:embed="rId7"/>
          <a:srcRect r="29093"/>
          <a:stretch/>
        </p:blipFill>
        <p:spPr>
          <a:xfrm>
            <a:off x="8176532" y="1408115"/>
            <a:ext cx="1740094" cy="2186353"/>
          </a:xfrm>
          <a:prstGeom prst="rect">
            <a:avLst/>
          </a:prstGeom>
          <a:noFill/>
          <a:ln>
            <a:noFill/>
          </a:ln>
        </p:spPr>
      </p:pic>
      <p:pic>
        <p:nvPicPr>
          <p:cNvPr id="12" name="table"/>
          <p:cNvPicPr>
            <a:picLocks noChangeAspect="1"/>
          </p:cNvPicPr>
          <p:nvPr/>
        </p:nvPicPr>
        <p:blipFill rotWithShape="1">
          <a:blip r:embed="rId8"/>
          <a:srcRect r="29836"/>
          <a:stretch/>
        </p:blipFill>
        <p:spPr>
          <a:xfrm>
            <a:off x="10078320" y="1408115"/>
            <a:ext cx="1721881" cy="2454069"/>
          </a:xfrm>
          <a:prstGeom prst="rect">
            <a:avLst/>
          </a:prstGeom>
          <a:noFill/>
          <a:ln>
            <a:noFill/>
          </a:ln>
        </p:spPr>
      </p:pic>
      <p:pic>
        <p:nvPicPr>
          <p:cNvPr id="13" name="table"/>
          <p:cNvPicPr>
            <a:picLocks noChangeAspect="1"/>
          </p:cNvPicPr>
          <p:nvPr/>
        </p:nvPicPr>
        <p:blipFill rotWithShape="1">
          <a:blip r:embed="rId9"/>
          <a:srcRect r="30190"/>
          <a:stretch/>
        </p:blipFill>
        <p:spPr>
          <a:xfrm>
            <a:off x="658041" y="3433494"/>
            <a:ext cx="1713187" cy="2052495"/>
          </a:xfrm>
          <a:prstGeom prst="rect">
            <a:avLst/>
          </a:prstGeom>
          <a:noFill/>
          <a:ln>
            <a:noFill/>
          </a:ln>
        </p:spPr>
      </p:pic>
      <p:pic>
        <p:nvPicPr>
          <p:cNvPr id="14" name="table"/>
          <p:cNvPicPr>
            <a:picLocks noChangeAspect="1"/>
          </p:cNvPicPr>
          <p:nvPr/>
        </p:nvPicPr>
        <p:blipFill rotWithShape="1">
          <a:blip r:embed="rId10"/>
          <a:srcRect r="29095"/>
          <a:stretch/>
        </p:blipFill>
        <p:spPr>
          <a:xfrm>
            <a:off x="2515356" y="3691729"/>
            <a:ext cx="1740063" cy="2186353"/>
          </a:xfrm>
          <a:prstGeom prst="rect">
            <a:avLst/>
          </a:prstGeom>
          <a:noFill/>
          <a:ln>
            <a:noFill/>
          </a:ln>
        </p:spPr>
      </p:pic>
      <p:pic>
        <p:nvPicPr>
          <p:cNvPr id="15" name="table"/>
          <p:cNvPicPr>
            <a:picLocks noChangeAspect="1"/>
          </p:cNvPicPr>
          <p:nvPr/>
        </p:nvPicPr>
        <p:blipFill rotWithShape="1">
          <a:blip r:embed="rId11"/>
          <a:srcRect r="29324"/>
          <a:stretch/>
        </p:blipFill>
        <p:spPr>
          <a:xfrm>
            <a:off x="4399547" y="3827447"/>
            <a:ext cx="1734443" cy="2320211"/>
          </a:xfrm>
          <a:prstGeom prst="rect">
            <a:avLst/>
          </a:prstGeom>
          <a:noFill/>
          <a:ln>
            <a:noFill/>
          </a:ln>
        </p:spPr>
      </p:pic>
      <p:pic>
        <p:nvPicPr>
          <p:cNvPr id="16" name="table"/>
          <p:cNvPicPr>
            <a:picLocks noChangeAspect="1"/>
          </p:cNvPicPr>
          <p:nvPr/>
        </p:nvPicPr>
        <p:blipFill rotWithShape="1">
          <a:blip r:embed="rId12"/>
          <a:srcRect r="29093"/>
          <a:stretch/>
        </p:blipFill>
        <p:spPr>
          <a:xfrm>
            <a:off x="6283407" y="3541128"/>
            <a:ext cx="1740094" cy="2052495"/>
          </a:xfrm>
          <a:prstGeom prst="rect">
            <a:avLst/>
          </a:prstGeom>
          <a:noFill/>
          <a:ln>
            <a:noFill/>
          </a:ln>
        </p:spPr>
      </p:pic>
      <p:pic>
        <p:nvPicPr>
          <p:cNvPr id="19" name="table"/>
          <p:cNvPicPr>
            <a:picLocks noChangeAspect="1"/>
          </p:cNvPicPr>
          <p:nvPr/>
        </p:nvPicPr>
        <p:blipFill rotWithShape="1">
          <a:blip r:embed="rId13"/>
          <a:srcRect r="29093"/>
          <a:stretch/>
        </p:blipFill>
        <p:spPr>
          <a:xfrm>
            <a:off x="8176531" y="3691728"/>
            <a:ext cx="1740094" cy="2186353"/>
          </a:xfrm>
          <a:prstGeom prst="rect">
            <a:avLst/>
          </a:prstGeom>
          <a:noFill/>
          <a:ln>
            <a:noFill/>
          </a:ln>
        </p:spPr>
      </p:pic>
      <p:pic>
        <p:nvPicPr>
          <p:cNvPr id="20" name="table"/>
          <p:cNvPicPr>
            <a:picLocks noChangeAspect="1"/>
          </p:cNvPicPr>
          <p:nvPr/>
        </p:nvPicPr>
        <p:blipFill rotWithShape="1">
          <a:blip r:embed="rId14"/>
          <a:srcRect r="28970"/>
          <a:stretch/>
        </p:blipFill>
        <p:spPr>
          <a:xfrm>
            <a:off x="10057095" y="3906343"/>
            <a:ext cx="1743108" cy="2454069"/>
          </a:xfrm>
          <a:prstGeom prst="rect">
            <a:avLst/>
          </a:prstGeom>
          <a:noFill/>
          <a:ln>
            <a:noFill/>
          </a:ln>
        </p:spPr>
      </p:pic>
      <p:sp>
        <p:nvSpPr>
          <p:cNvPr id="17" name="Rectangular Callout 4"/>
          <p:cNvSpPr/>
          <p:nvPr/>
        </p:nvSpPr>
        <p:spPr bwMode="auto">
          <a:xfrm>
            <a:off x="960651" y="2994046"/>
            <a:ext cx="4006803" cy="1323406"/>
          </a:xfrm>
          <a:prstGeom prst="wedgeRectCallout">
            <a:avLst>
              <a:gd name="adj1" fmla="val -2000"/>
              <a:gd name="adj2" fmla="val -171632"/>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This compression is not the same as Page / Row compression</a:t>
            </a:r>
          </a:p>
        </p:txBody>
      </p:sp>
      <p:sp>
        <p:nvSpPr>
          <p:cNvPr id="21" name="Rectangular Callout 4"/>
          <p:cNvSpPr/>
          <p:nvPr/>
        </p:nvSpPr>
        <p:spPr bwMode="auto">
          <a:xfrm>
            <a:off x="8185197" y="3136336"/>
            <a:ext cx="4006803" cy="1323406"/>
          </a:xfrm>
          <a:prstGeom prst="wedgeRectCallout">
            <a:avLst>
              <a:gd name="adj1" fmla="val -64004"/>
              <a:gd name="adj2" fmla="val -11550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Segments not necessarily get same compression rate</a:t>
            </a:r>
          </a:p>
        </p:txBody>
      </p:sp>
    </p:spTree>
    <p:extLst>
      <p:ext uri="{BB962C8B-B14F-4D97-AF65-F5344CB8AC3E}">
        <p14:creationId xmlns:p14="http://schemas.microsoft.com/office/powerpoint/2010/main" val="403035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1" grpId="0" animBg="1"/>
      <p:bldP spid="21"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wrap="square" anchor="t">
            <a:normAutofit/>
          </a:bodyPr>
          <a:lstStyle/>
          <a:p>
            <a:r>
              <a:rPr lang="en-US" spc="-100"/>
              <a:t>Delta Store</a:t>
            </a:r>
          </a:p>
        </p:txBody>
      </p:sp>
      <p:graphicFrame>
        <p:nvGraphicFramePr>
          <p:cNvPr id="7" name="Content Placeholder 4">
            <a:extLst>
              <a:ext uri="{FF2B5EF4-FFF2-40B4-BE49-F238E27FC236}">
                <a16:creationId xmlns:a16="http://schemas.microsoft.com/office/drawing/2014/main" id="{7CF0440A-AB0B-4B21-A641-603244ADB1B5}"/>
              </a:ext>
            </a:extLst>
          </p:cNvPr>
          <p:cNvGraphicFramePr>
            <a:graphicFrameLocks noGrp="1"/>
          </p:cNvGraphicFramePr>
          <p:nvPr>
            <p:ph sz="quarter" idx="13"/>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344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dirty="0"/>
              <a:t>Use tools to test the storage subsystem for SQL Server.</a:t>
            </a:r>
          </a:p>
          <a:p>
            <a:endParaRPr lang="en-US" dirty="0"/>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034824179"/>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5B293EA-D7C7-4D4A-9462-7000FA3ABFA8}"/>
              </a:ext>
            </a:extLst>
          </p:cNvPr>
          <p:cNvGraphicFramePr/>
          <p:nvPr/>
        </p:nvGraphicFramePr>
        <p:xfrm>
          <a:off x="658368" y="1381702"/>
          <a:ext cx="5942869" cy="47904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7" name="Group 76"/>
          <p:cNvGrpSpPr>
            <a:grpSpLocks noChangeAspect="1"/>
          </p:cNvGrpSpPr>
          <p:nvPr/>
        </p:nvGrpSpPr>
        <p:grpSpPr>
          <a:xfrm>
            <a:off x="8379379" y="1480635"/>
            <a:ext cx="3318950" cy="4469440"/>
            <a:chOff x="617298" y="2339314"/>
            <a:chExt cx="1694545" cy="3779272"/>
          </a:xfrm>
        </p:grpSpPr>
        <p:sp>
          <p:nvSpPr>
            <p:cNvPr id="78" name="Rectangle 77"/>
            <p:cNvSpPr/>
            <p:nvPr/>
          </p:nvSpPr>
          <p:spPr>
            <a:xfrm>
              <a:off x="727228" y="2611966"/>
              <a:ext cx="265862" cy="1055714"/>
            </a:xfrm>
            <a:prstGeom prst="rect">
              <a:avLst/>
            </a:prstGeom>
            <a:solidFill>
              <a:srgbClr val="5191CD"/>
            </a:solid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79" name="Rectangle 78"/>
            <p:cNvSpPr/>
            <p:nvPr/>
          </p:nvSpPr>
          <p:spPr>
            <a:xfrm>
              <a:off x="727228" y="3816132"/>
              <a:ext cx="265862" cy="1055714"/>
            </a:xfrm>
            <a:prstGeom prst="rect">
              <a:avLst/>
            </a:prstGeom>
            <a:solidFill>
              <a:srgbClr val="DDDDDD"/>
            </a:solid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80" name="Rectangle 79"/>
            <p:cNvSpPr/>
            <p:nvPr/>
          </p:nvSpPr>
          <p:spPr>
            <a:xfrm>
              <a:off x="727228" y="5023722"/>
              <a:ext cx="265862" cy="1055714"/>
            </a:xfrm>
            <a:prstGeom prst="rect">
              <a:avLst/>
            </a:prstGeom>
            <a:solidFill>
              <a:srgbClr val="5191CD"/>
            </a:solid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81" name="TextBox 80"/>
            <p:cNvSpPr txBox="1"/>
            <p:nvPr/>
          </p:nvSpPr>
          <p:spPr>
            <a:xfrm>
              <a:off x="617298" y="2339314"/>
              <a:ext cx="177765" cy="215628"/>
            </a:xfrm>
            <a:prstGeom prst="rect">
              <a:avLst/>
            </a:prstGeom>
            <a:noFill/>
            <a:ln>
              <a:noFill/>
            </a:ln>
          </p:spPr>
          <p:txBody>
            <a:bodyPr wrap="none" rtlCol="0">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057" b="1" i="0" u="none" strike="noStrike" kern="0" cap="none" spc="0" normalizeH="0" baseline="0" noProof="0">
                  <a:ln>
                    <a:noFill/>
                  </a:ln>
                  <a:solidFill>
                    <a:srgbClr val="505050"/>
                  </a:solidFill>
                  <a:effectLst/>
                  <a:uLnTx/>
                  <a:uFillTx/>
                  <a:latin typeface="Segoe"/>
                  <a:ea typeface="+mn-ea"/>
                  <a:cs typeface="+mn-cs"/>
                </a:rPr>
                <a:t>C1</a:t>
              </a:r>
            </a:p>
          </p:txBody>
        </p:sp>
        <p:sp>
          <p:nvSpPr>
            <p:cNvPr id="82" name="Rectangle 81"/>
            <p:cNvSpPr/>
            <p:nvPr/>
          </p:nvSpPr>
          <p:spPr>
            <a:xfrm>
              <a:off x="634920" y="2572815"/>
              <a:ext cx="450477" cy="1134015"/>
            </a:xfrm>
            <a:prstGeom prst="rect">
              <a:avLst/>
            </a:prstGeom>
            <a:no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83" name="Rectangle 82"/>
            <p:cNvSpPr/>
            <p:nvPr/>
          </p:nvSpPr>
          <p:spPr>
            <a:xfrm>
              <a:off x="634920" y="3781164"/>
              <a:ext cx="450477" cy="1134015"/>
            </a:xfrm>
            <a:prstGeom prst="rect">
              <a:avLst/>
            </a:prstGeom>
            <a:no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84" name="Rectangle 83"/>
            <p:cNvSpPr/>
            <p:nvPr/>
          </p:nvSpPr>
          <p:spPr>
            <a:xfrm>
              <a:off x="1308817" y="2611966"/>
              <a:ext cx="265862" cy="1055714"/>
            </a:xfrm>
            <a:prstGeom prst="rect">
              <a:avLst/>
            </a:prstGeom>
            <a:solidFill>
              <a:srgbClr val="5191CD"/>
            </a:solid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85" name="Rectangle 84"/>
            <p:cNvSpPr/>
            <p:nvPr/>
          </p:nvSpPr>
          <p:spPr>
            <a:xfrm>
              <a:off x="1308817" y="3816132"/>
              <a:ext cx="265862" cy="1055714"/>
            </a:xfrm>
            <a:prstGeom prst="rect">
              <a:avLst/>
            </a:prstGeom>
            <a:solidFill>
              <a:srgbClr val="DDDDDD"/>
            </a:solid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86" name="Rectangle 85"/>
            <p:cNvSpPr/>
            <p:nvPr/>
          </p:nvSpPr>
          <p:spPr>
            <a:xfrm>
              <a:off x="1308817" y="5023722"/>
              <a:ext cx="265862" cy="1055714"/>
            </a:xfrm>
            <a:prstGeom prst="rect">
              <a:avLst/>
            </a:prstGeom>
            <a:solidFill>
              <a:srgbClr val="5191CD"/>
            </a:solid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87" name="TextBox 86"/>
            <p:cNvSpPr txBox="1"/>
            <p:nvPr/>
          </p:nvSpPr>
          <p:spPr>
            <a:xfrm>
              <a:off x="1220015" y="2344077"/>
              <a:ext cx="484368" cy="215628"/>
            </a:xfrm>
            <a:prstGeom prst="rect">
              <a:avLst/>
            </a:prstGeom>
            <a:noFill/>
            <a:ln>
              <a:noFill/>
            </a:ln>
          </p:spPr>
          <p:txBody>
            <a:bodyPr wrap="square" rtlCol="0">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057" b="1" i="0" u="none" strike="noStrike" kern="0" cap="none" spc="0" normalizeH="0" baseline="0" noProof="0">
                  <a:ln>
                    <a:noFill/>
                  </a:ln>
                  <a:solidFill>
                    <a:srgbClr val="505050"/>
                  </a:solidFill>
                  <a:effectLst/>
                  <a:uLnTx/>
                  <a:uFillTx/>
                  <a:latin typeface="Segoe"/>
                  <a:ea typeface="+mn-ea"/>
                  <a:cs typeface="+mn-cs"/>
                </a:rPr>
                <a:t>C2</a:t>
              </a:r>
            </a:p>
          </p:txBody>
        </p:sp>
        <p:sp>
          <p:nvSpPr>
            <p:cNvPr id="88" name="Rectangle 87"/>
            <p:cNvSpPr/>
            <p:nvPr/>
          </p:nvSpPr>
          <p:spPr>
            <a:xfrm>
              <a:off x="1216509" y="2572815"/>
              <a:ext cx="450477" cy="1134015"/>
            </a:xfrm>
            <a:prstGeom prst="rect">
              <a:avLst/>
            </a:prstGeom>
            <a:no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89" name="Rectangle 88"/>
            <p:cNvSpPr/>
            <p:nvPr/>
          </p:nvSpPr>
          <p:spPr>
            <a:xfrm>
              <a:off x="1216509" y="3781164"/>
              <a:ext cx="450477" cy="1134015"/>
            </a:xfrm>
            <a:prstGeom prst="rect">
              <a:avLst/>
            </a:prstGeom>
            <a:no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90" name="Rectangle 89"/>
            <p:cNvSpPr/>
            <p:nvPr/>
          </p:nvSpPr>
          <p:spPr>
            <a:xfrm>
              <a:off x="1894553" y="2611966"/>
              <a:ext cx="265861" cy="1055714"/>
            </a:xfrm>
            <a:prstGeom prst="rect">
              <a:avLst/>
            </a:prstGeom>
            <a:solidFill>
              <a:srgbClr val="5191CD"/>
            </a:solid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91" name="Rectangle 90"/>
            <p:cNvSpPr/>
            <p:nvPr/>
          </p:nvSpPr>
          <p:spPr>
            <a:xfrm>
              <a:off x="1894553" y="3816132"/>
              <a:ext cx="265861" cy="1055714"/>
            </a:xfrm>
            <a:prstGeom prst="rect">
              <a:avLst/>
            </a:prstGeom>
            <a:solidFill>
              <a:srgbClr val="DDDDDD"/>
            </a:solid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92" name="Rectangle 91"/>
            <p:cNvSpPr/>
            <p:nvPr/>
          </p:nvSpPr>
          <p:spPr>
            <a:xfrm>
              <a:off x="1894553" y="5023722"/>
              <a:ext cx="265861" cy="1055714"/>
            </a:xfrm>
            <a:prstGeom prst="rect">
              <a:avLst/>
            </a:prstGeom>
            <a:solidFill>
              <a:srgbClr val="5191CD"/>
            </a:solid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93" name="TextBox 92"/>
            <p:cNvSpPr txBox="1"/>
            <p:nvPr/>
          </p:nvSpPr>
          <p:spPr>
            <a:xfrm>
              <a:off x="1783721" y="2339355"/>
              <a:ext cx="528122" cy="215628"/>
            </a:xfrm>
            <a:prstGeom prst="rect">
              <a:avLst/>
            </a:prstGeom>
            <a:noFill/>
            <a:ln>
              <a:noFill/>
            </a:ln>
          </p:spPr>
          <p:txBody>
            <a:bodyPr wrap="square" rtlCol="0">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057" b="1" i="0" u="none" strike="noStrike" kern="0" cap="none" spc="0" normalizeH="0" baseline="0" noProof="0">
                  <a:ln>
                    <a:noFill/>
                  </a:ln>
                  <a:solidFill>
                    <a:srgbClr val="505050"/>
                  </a:solidFill>
                  <a:effectLst/>
                  <a:uLnTx/>
                  <a:uFillTx/>
                  <a:latin typeface="Segoe"/>
                  <a:ea typeface="+mn-ea"/>
                  <a:cs typeface="+mn-cs"/>
                </a:rPr>
                <a:t>C3</a:t>
              </a:r>
            </a:p>
          </p:txBody>
        </p:sp>
        <p:sp>
          <p:nvSpPr>
            <p:cNvPr id="94" name="Rectangle 93"/>
            <p:cNvSpPr/>
            <p:nvPr/>
          </p:nvSpPr>
          <p:spPr>
            <a:xfrm>
              <a:off x="1802244" y="2572815"/>
              <a:ext cx="450477" cy="1134015"/>
            </a:xfrm>
            <a:prstGeom prst="rect">
              <a:avLst/>
            </a:prstGeom>
            <a:no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95" name="Rectangle 94"/>
            <p:cNvSpPr/>
            <p:nvPr/>
          </p:nvSpPr>
          <p:spPr>
            <a:xfrm>
              <a:off x="1802244" y="3781164"/>
              <a:ext cx="450477" cy="1134015"/>
            </a:xfrm>
            <a:prstGeom prst="rect">
              <a:avLst/>
            </a:prstGeom>
            <a:no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96" name="Rectangle 95"/>
            <p:cNvSpPr/>
            <p:nvPr/>
          </p:nvSpPr>
          <p:spPr>
            <a:xfrm>
              <a:off x="1802244" y="4984571"/>
              <a:ext cx="450477" cy="1134015"/>
            </a:xfrm>
            <a:prstGeom prst="rect">
              <a:avLst/>
            </a:prstGeom>
            <a:no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97" name="Rectangle 96"/>
            <p:cNvSpPr/>
            <p:nvPr/>
          </p:nvSpPr>
          <p:spPr>
            <a:xfrm>
              <a:off x="1216509" y="4984571"/>
              <a:ext cx="450477" cy="1134015"/>
            </a:xfrm>
            <a:prstGeom prst="rect">
              <a:avLst/>
            </a:prstGeom>
            <a:no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sp>
          <p:nvSpPr>
            <p:cNvPr id="98" name="Rectangle 97"/>
            <p:cNvSpPr/>
            <p:nvPr/>
          </p:nvSpPr>
          <p:spPr>
            <a:xfrm>
              <a:off x="634920" y="4984571"/>
              <a:ext cx="450477" cy="1134015"/>
            </a:xfrm>
            <a:prstGeom prst="rect">
              <a:avLst/>
            </a:prstGeom>
            <a:noFill/>
            <a:ln w="25400" cap="flat" cmpd="sng" algn="ctr">
              <a:solidFill>
                <a:srgbClr val="DDDDDD"/>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a:ea typeface="+mn-ea"/>
                <a:cs typeface="+mn-cs"/>
              </a:endParaRPr>
            </a:p>
          </p:txBody>
        </p:sp>
      </p:grpSp>
      <p:sp>
        <p:nvSpPr>
          <p:cNvPr id="99" name="Rectangle 98"/>
          <p:cNvSpPr/>
          <p:nvPr/>
        </p:nvSpPr>
        <p:spPr>
          <a:xfrm>
            <a:off x="6682090" y="3144515"/>
            <a:ext cx="5012066" cy="1410382"/>
          </a:xfrm>
          <a:prstGeom prst="rect">
            <a:avLst/>
          </a:prstGeom>
          <a:no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a:ea typeface="+mn-ea"/>
              <a:cs typeface="+mn-cs"/>
            </a:endParaRPr>
          </a:p>
        </p:txBody>
      </p:sp>
      <p:sp>
        <p:nvSpPr>
          <p:cNvPr id="100" name="Rectangle 99"/>
          <p:cNvSpPr/>
          <p:nvPr/>
        </p:nvSpPr>
        <p:spPr>
          <a:xfrm>
            <a:off x="6682090" y="1693486"/>
            <a:ext cx="5012066" cy="1440121"/>
          </a:xfrm>
          <a:prstGeom prst="rect">
            <a:avLst/>
          </a:prstGeom>
          <a:no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a:ea typeface="+mn-ea"/>
              <a:cs typeface="+mn-cs"/>
            </a:endParaRPr>
          </a:p>
        </p:txBody>
      </p:sp>
      <p:sp>
        <p:nvSpPr>
          <p:cNvPr id="101" name="Rectangle 100"/>
          <p:cNvSpPr/>
          <p:nvPr/>
        </p:nvSpPr>
        <p:spPr>
          <a:xfrm>
            <a:off x="8155287" y="256011"/>
            <a:ext cx="1232224" cy="6353322"/>
          </a:xfrm>
          <a:prstGeom prst="rect">
            <a:avLst/>
          </a:prstGeom>
          <a:no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uLnTx/>
                <a:uFillTx/>
                <a:latin typeface="Segoe"/>
                <a:ea typeface="+mn-ea"/>
                <a:cs typeface="+mn-cs"/>
              </a:rPr>
              <a:t>v</a:t>
            </a:r>
          </a:p>
        </p:txBody>
      </p:sp>
      <p:sp>
        <p:nvSpPr>
          <p:cNvPr id="102" name="Rectangle 101"/>
          <p:cNvSpPr/>
          <p:nvPr/>
        </p:nvSpPr>
        <p:spPr>
          <a:xfrm>
            <a:off x="9386248" y="256011"/>
            <a:ext cx="1169521" cy="6353322"/>
          </a:xfrm>
          <a:prstGeom prst="rect">
            <a:avLst/>
          </a:prstGeom>
          <a:no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uLnTx/>
                <a:uFillTx/>
                <a:latin typeface="Segoe"/>
                <a:ea typeface="+mn-ea"/>
                <a:cs typeface="+mn-cs"/>
              </a:rPr>
              <a:t>v</a:t>
            </a:r>
          </a:p>
        </p:txBody>
      </p:sp>
      <p:sp>
        <p:nvSpPr>
          <p:cNvPr id="103" name="Rectangle 102"/>
          <p:cNvSpPr/>
          <p:nvPr/>
        </p:nvSpPr>
        <p:spPr>
          <a:xfrm>
            <a:off x="10555769" y="256011"/>
            <a:ext cx="1138387" cy="6353322"/>
          </a:xfrm>
          <a:prstGeom prst="rect">
            <a:avLst/>
          </a:prstGeom>
          <a:no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uLnTx/>
                <a:uFillTx/>
                <a:latin typeface="Segoe"/>
                <a:ea typeface="+mn-ea"/>
                <a:cs typeface="+mn-cs"/>
              </a:rPr>
              <a:t>v</a:t>
            </a:r>
          </a:p>
        </p:txBody>
      </p:sp>
      <p:sp>
        <p:nvSpPr>
          <p:cNvPr id="104" name="Rectangle 103"/>
          <p:cNvSpPr/>
          <p:nvPr/>
        </p:nvSpPr>
        <p:spPr>
          <a:xfrm>
            <a:off x="8155287" y="470585"/>
            <a:ext cx="1232224" cy="611363"/>
          </a:xfrm>
          <a:prstGeom prst="rect">
            <a:avLst/>
          </a:prstGeom>
          <a:gradFill rotWithShape="1">
            <a:gsLst>
              <a:gs pos="100000">
                <a:srgbClr val="CC6600"/>
              </a:gs>
              <a:gs pos="100000">
                <a:srgbClr val="5191CD">
                  <a:tint val="50000"/>
                  <a:shade val="100000"/>
                  <a:satMod val="350000"/>
                </a:srgbClr>
              </a:gs>
            </a:gsLst>
            <a:lin ang="16200000" scaled="0"/>
          </a:grad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a:ea typeface="+mn-ea"/>
                <a:cs typeface="+mn-cs"/>
              </a:rPr>
              <a:t>Primary Dictionary</a:t>
            </a:r>
          </a:p>
        </p:txBody>
      </p:sp>
      <p:sp>
        <p:nvSpPr>
          <p:cNvPr id="105" name="Rectangle 104"/>
          <p:cNvSpPr/>
          <p:nvPr/>
        </p:nvSpPr>
        <p:spPr>
          <a:xfrm>
            <a:off x="9386249" y="470585"/>
            <a:ext cx="1169522" cy="611363"/>
          </a:xfrm>
          <a:prstGeom prst="rect">
            <a:avLst/>
          </a:prstGeom>
          <a:gradFill rotWithShape="1">
            <a:gsLst>
              <a:gs pos="100000">
                <a:srgbClr val="CC6600"/>
              </a:gs>
              <a:gs pos="100000">
                <a:srgbClr val="5191CD">
                  <a:tint val="50000"/>
                  <a:shade val="100000"/>
                  <a:satMod val="350000"/>
                </a:srgbClr>
              </a:gs>
            </a:gsLst>
            <a:lin ang="16200000" scaled="0"/>
          </a:grad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a:ea typeface="+mn-ea"/>
                <a:cs typeface="+mn-cs"/>
              </a:rPr>
              <a:t>Primary Dictionary</a:t>
            </a:r>
          </a:p>
        </p:txBody>
      </p:sp>
      <p:sp>
        <p:nvSpPr>
          <p:cNvPr id="106" name="Rectangle 105"/>
          <p:cNvSpPr/>
          <p:nvPr/>
        </p:nvSpPr>
        <p:spPr>
          <a:xfrm>
            <a:off x="10533431" y="470585"/>
            <a:ext cx="1169522" cy="611363"/>
          </a:xfrm>
          <a:prstGeom prst="rect">
            <a:avLst/>
          </a:prstGeom>
          <a:gradFill rotWithShape="1">
            <a:gsLst>
              <a:gs pos="100000">
                <a:srgbClr val="CC6600"/>
              </a:gs>
              <a:gs pos="100000">
                <a:srgbClr val="5191CD">
                  <a:tint val="50000"/>
                  <a:shade val="100000"/>
                  <a:satMod val="350000"/>
                </a:srgbClr>
              </a:gs>
            </a:gsLst>
            <a:lin ang="16200000" scaled="0"/>
          </a:grad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a:ea typeface="+mn-ea"/>
                <a:cs typeface="+mn-cs"/>
              </a:rPr>
              <a:t>Primary Dictionary</a:t>
            </a:r>
          </a:p>
        </p:txBody>
      </p:sp>
      <p:grpSp>
        <p:nvGrpSpPr>
          <p:cNvPr id="107" name="Group 106"/>
          <p:cNvGrpSpPr/>
          <p:nvPr/>
        </p:nvGrpSpPr>
        <p:grpSpPr>
          <a:xfrm>
            <a:off x="6656027" y="2058258"/>
            <a:ext cx="1458380" cy="812576"/>
            <a:chOff x="3704314" y="4225110"/>
            <a:chExt cx="1487624" cy="828870"/>
          </a:xfrm>
        </p:grpSpPr>
        <p:sp>
          <p:nvSpPr>
            <p:cNvPr id="108" name="Rectangle 107"/>
            <p:cNvSpPr/>
            <p:nvPr/>
          </p:nvSpPr>
          <p:spPr>
            <a:xfrm>
              <a:off x="3935005" y="4225110"/>
              <a:ext cx="1256933" cy="623622"/>
            </a:xfrm>
            <a:prstGeom prst="rect">
              <a:avLst/>
            </a:prstGeom>
            <a:gradFill rotWithShape="1">
              <a:gsLst>
                <a:gs pos="100000">
                  <a:srgbClr val="FFC211">
                    <a:lumMod val="40000"/>
                    <a:lumOff val="60000"/>
                  </a:srgbClr>
                </a:gs>
                <a:gs pos="100000">
                  <a:srgbClr val="5191CD">
                    <a:tint val="50000"/>
                    <a:shade val="100000"/>
                    <a:satMod val="350000"/>
                  </a:srgbClr>
                </a:gs>
              </a:gsLst>
              <a:lin ang="16200000" scaled="0"/>
            </a:grad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595959"/>
                  </a:solidFill>
                  <a:effectLst/>
                  <a:uLnTx/>
                  <a:uFillTx/>
                  <a:latin typeface="Segoe"/>
                  <a:ea typeface="+mn-ea"/>
                  <a:cs typeface="+mn-cs"/>
                </a:rPr>
                <a:t>SecondaryDictionary</a:t>
              </a:r>
            </a:p>
          </p:txBody>
        </p:sp>
        <p:sp>
          <p:nvSpPr>
            <p:cNvPr id="109" name="Rectangle 108"/>
            <p:cNvSpPr/>
            <p:nvPr/>
          </p:nvSpPr>
          <p:spPr>
            <a:xfrm>
              <a:off x="3806257" y="4328999"/>
              <a:ext cx="1256933" cy="623622"/>
            </a:xfrm>
            <a:prstGeom prst="rect">
              <a:avLst/>
            </a:prstGeom>
            <a:gradFill rotWithShape="1">
              <a:gsLst>
                <a:gs pos="100000">
                  <a:srgbClr val="FFC211">
                    <a:lumMod val="40000"/>
                    <a:lumOff val="60000"/>
                  </a:srgbClr>
                </a:gs>
                <a:gs pos="100000">
                  <a:srgbClr val="5191CD">
                    <a:tint val="50000"/>
                    <a:shade val="100000"/>
                    <a:satMod val="350000"/>
                  </a:srgbClr>
                </a:gs>
              </a:gsLst>
              <a:lin ang="16200000" scaled="0"/>
            </a:grad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595959"/>
                  </a:solidFill>
                  <a:effectLst/>
                  <a:uLnTx/>
                  <a:uFillTx/>
                  <a:latin typeface="Segoe"/>
                  <a:ea typeface="+mn-ea"/>
                  <a:cs typeface="+mn-cs"/>
                </a:rPr>
                <a:t>SecondaryDictionary</a:t>
              </a:r>
            </a:p>
          </p:txBody>
        </p:sp>
        <p:sp>
          <p:nvSpPr>
            <p:cNvPr id="110" name="Rectangle 109"/>
            <p:cNvSpPr/>
            <p:nvPr/>
          </p:nvSpPr>
          <p:spPr>
            <a:xfrm>
              <a:off x="3704314" y="4430358"/>
              <a:ext cx="1256933" cy="623622"/>
            </a:xfrm>
            <a:prstGeom prst="rect">
              <a:avLst/>
            </a:prstGeom>
            <a:gradFill rotWithShape="1">
              <a:gsLst>
                <a:gs pos="100000">
                  <a:srgbClr val="FFC211">
                    <a:lumMod val="40000"/>
                    <a:lumOff val="60000"/>
                  </a:srgbClr>
                </a:gs>
                <a:gs pos="100000">
                  <a:srgbClr val="5191CD">
                    <a:tint val="50000"/>
                    <a:shade val="100000"/>
                    <a:satMod val="350000"/>
                  </a:srgbClr>
                </a:gs>
              </a:gsLst>
              <a:lin ang="16200000" scaled="0"/>
            </a:grad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595959"/>
                  </a:solidFill>
                  <a:effectLst/>
                  <a:uLnTx/>
                  <a:uFillTx/>
                  <a:latin typeface="Segoe"/>
                  <a:ea typeface="+mn-ea"/>
                  <a:cs typeface="+mn-cs"/>
                </a:rPr>
                <a:t>SecondaryDictionary</a:t>
              </a:r>
            </a:p>
          </p:txBody>
        </p:sp>
      </p:grpSp>
      <p:grpSp>
        <p:nvGrpSpPr>
          <p:cNvPr id="111" name="Group 110"/>
          <p:cNvGrpSpPr/>
          <p:nvPr/>
        </p:nvGrpSpPr>
        <p:grpSpPr>
          <a:xfrm>
            <a:off x="6682091" y="3410555"/>
            <a:ext cx="1458380" cy="812576"/>
            <a:chOff x="3704314" y="4225110"/>
            <a:chExt cx="1487624" cy="828870"/>
          </a:xfrm>
        </p:grpSpPr>
        <p:sp>
          <p:nvSpPr>
            <p:cNvPr id="112" name="Rectangle 111"/>
            <p:cNvSpPr/>
            <p:nvPr/>
          </p:nvSpPr>
          <p:spPr>
            <a:xfrm>
              <a:off x="3935005" y="4225110"/>
              <a:ext cx="1256933" cy="623622"/>
            </a:xfrm>
            <a:prstGeom prst="rect">
              <a:avLst/>
            </a:prstGeom>
            <a:gradFill rotWithShape="1">
              <a:gsLst>
                <a:gs pos="100000">
                  <a:srgbClr val="FFC211">
                    <a:lumMod val="40000"/>
                    <a:lumOff val="60000"/>
                  </a:srgbClr>
                </a:gs>
                <a:gs pos="100000">
                  <a:srgbClr val="5191CD">
                    <a:tint val="50000"/>
                    <a:shade val="100000"/>
                    <a:satMod val="350000"/>
                  </a:srgbClr>
                </a:gs>
              </a:gsLst>
              <a:lin ang="16200000" scaled="0"/>
            </a:grad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595959"/>
                  </a:solidFill>
                  <a:effectLst/>
                  <a:uLnTx/>
                  <a:uFillTx/>
                  <a:latin typeface="Segoe"/>
                  <a:ea typeface="+mn-ea"/>
                  <a:cs typeface="+mn-cs"/>
                </a:rPr>
                <a:t>SecondaryDictionary</a:t>
              </a:r>
            </a:p>
          </p:txBody>
        </p:sp>
        <p:sp>
          <p:nvSpPr>
            <p:cNvPr id="113" name="Rectangle 112"/>
            <p:cNvSpPr/>
            <p:nvPr/>
          </p:nvSpPr>
          <p:spPr>
            <a:xfrm>
              <a:off x="3806257" y="4328999"/>
              <a:ext cx="1256933" cy="623622"/>
            </a:xfrm>
            <a:prstGeom prst="rect">
              <a:avLst/>
            </a:prstGeom>
            <a:gradFill rotWithShape="1">
              <a:gsLst>
                <a:gs pos="100000">
                  <a:srgbClr val="FFC211">
                    <a:lumMod val="40000"/>
                    <a:lumOff val="60000"/>
                  </a:srgbClr>
                </a:gs>
                <a:gs pos="100000">
                  <a:srgbClr val="5191CD">
                    <a:tint val="50000"/>
                    <a:shade val="100000"/>
                    <a:satMod val="350000"/>
                  </a:srgbClr>
                </a:gs>
              </a:gsLst>
              <a:lin ang="16200000" scaled="0"/>
            </a:grad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595959"/>
                  </a:solidFill>
                  <a:effectLst/>
                  <a:uLnTx/>
                  <a:uFillTx/>
                  <a:latin typeface="Segoe"/>
                  <a:ea typeface="+mn-ea"/>
                  <a:cs typeface="+mn-cs"/>
                </a:rPr>
                <a:t>SecondaryDictionary</a:t>
              </a:r>
            </a:p>
          </p:txBody>
        </p:sp>
        <p:sp>
          <p:nvSpPr>
            <p:cNvPr id="114" name="Rectangle 113"/>
            <p:cNvSpPr/>
            <p:nvPr/>
          </p:nvSpPr>
          <p:spPr>
            <a:xfrm>
              <a:off x="3704314" y="4430358"/>
              <a:ext cx="1256933" cy="623622"/>
            </a:xfrm>
            <a:prstGeom prst="rect">
              <a:avLst/>
            </a:prstGeom>
            <a:gradFill rotWithShape="1">
              <a:gsLst>
                <a:gs pos="100000">
                  <a:srgbClr val="FFC211">
                    <a:lumMod val="40000"/>
                    <a:lumOff val="60000"/>
                  </a:srgbClr>
                </a:gs>
                <a:gs pos="100000">
                  <a:srgbClr val="5191CD">
                    <a:tint val="50000"/>
                    <a:shade val="100000"/>
                    <a:satMod val="350000"/>
                  </a:srgbClr>
                </a:gs>
              </a:gsLst>
              <a:lin ang="16200000" scaled="0"/>
            </a:grad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595959"/>
                  </a:solidFill>
                  <a:effectLst/>
                  <a:uLnTx/>
                  <a:uFillTx/>
                  <a:latin typeface="Segoe"/>
                  <a:ea typeface="+mn-ea"/>
                  <a:cs typeface="+mn-cs"/>
                </a:rPr>
                <a:t>SecondaryDictionary</a:t>
              </a:r>
            </a:p>
          </p:txBody>
        </p:sp>
      </p:grpSp>
      <p:cxnSp>
        <p:nvCxnSpPr>
          <p:cNvPr id="115" name="Straight Arrow Connector 114"/>
          <p:cNvCxnSpPr/>
          <p:nvPr/>
        </p:nvCxnSpPr>
        <p:spPr>
          <a:xfrm flipH="1">
            <a:off x="8153823" y="2259471"/>
            <a:ext cx="363672" cy="0"/>
          </a:xfrm>
          <a:prstGeom prst="straightConnector1">
            <a:avLst/>
          </a:prstGeom>
          <a:noFill/>
          <a:ln w="25400" cap="flat" cmpd="sng" algn="ctr">
            <a:solidFill>
              <a:srgbClr val="5191CD"/>
            </a:solidFill>
            <a:prstDash val="solid"/>
            <a:tailEnd type="triangle"/>
          </a:ln>
          <a:effectLst>
            <a:outerShdw blurRad="40000" dist="20000" dir="5400000" rotWithShape="0">
              <a:srgbClr val="000000">
                <a:alpha val="38000"/>
              </a:srgbClr>
            </a:outerShdw>
          </a:effectLst>
        </p:spPr>
      </p:cxnSp>
      <p:cxnSp>
        <p:nvCxnSpPr>
          <p:cNvPr id="116" name="Straight Arrow Connector 115"/>
          <p:cNvCxnSpPr/>
          <p:nvPr/>
        </p:nvCxnSpPr>
        <p:spPr>
          <a:xfrm flipH="1">
            <a:off x="8155286" y="3785635"/>
            <a:ext cx="462672" cy="0"/>
          </a:xfrm>
          <a:prstGeom prst="straightConnector1">
            <a:avLst/>
          </a:prstGeom>
          <a:noFill/>
          <a:ln w="25400" cap="flat" cmpd="sng" algn="ctr">
            <a:solidFill>
              <a:srgbClr val="5191CD"/>
            </a:solidFill>
            <a:prstDash val="solid"/>
            <a:tailEnd type="triangle"/>
          </a:ln>
          <a:effectLst>
            <a:outerShdw blurRad="40000" dist="20000" dir="5400000" rotWithShape="0">
              <a:srgbClr val="000000">
                <a:alpha val="38000"/>
              </a:srgbClr>
            </a:outerShdw>
          </a:effectLst>
        </p:spPr>
      </p:cxnSp>
      <p:cxnSp>
        <p:nvCxnSpPr>
          <p:cNvPr id="117" name="Straight Arrow Connector 116"/>
          <p:cNvCxnSpPr/>
          <p:nvPr/>
        </p:nvCxnSpPr>
        <p:spPr>
          <a:xfrm flipV="1">
            <a:off x="8870457" y="1121018"/>
            <a:ext cx="0" cy="572469"/>
          </a:xfrm>
          <a:prstGeom prst="straightConnector1">
            <a:avLst/>
          </a:prstGeom>
          <a:noFill/>
          <a:ln w="25400" cap="flat" cmpd="sng" algn="ctr">
            <a:solidFill>
              <a:srgbClr val="5191CD"/>
            </a:solidFill>
            <a:prstDash val="solid"/>
            <a:tailEnd type="triangle"/>
          </a:ln>
          <a:effectLst>
            <a:outerShdw blurRad="40000" dist="20000" dir="5400000" rotWithShape="0">
              <a:srgbClr val="000000">
                <a:alpha val="38000"/>
              </a:srgbClr>
            </a:outerShdw>
          </a:effectLst>
        </p:spPr>
      </p:cxnSp>
      <p:cxnSp>
        <p:nvCxnSpPr>
          <p:cNvPr id="118" name="Straight Arrow Connector 117"/>
          <p:cNvCxnSpPr/>
          <p:nvPr/>
        </p:nvCxnSpPr>
        <p:spPr>
          <a:xfrm flipV="1">
            <a:off x="9999937" y="1089103"/>
            <a:ext cx="0" cy="572469"/>
          </a:xfrm>
          <a:prstGeom prst="straightConnector1">
            <a:avLst/>
          </a:prstGeom>
          <a:noFill/>
          <a:ln w="25400" cap="flat" cmpd="sng" algn="ctr">
            <a:solidFill>
              <a:srgbClr val="5191CD"/>
            </a:solidFill>
            <a:prstDash val="solid"/>
            <a:tailEnd type="triangle"/>
          </a:ln>
          <a:effectLst>
            <a:outerShdw blurRad="40000" dist="20000" dir="5400000" rotWithShape="0">
              <a:srgbClr val="000000">
                <a:alpha val="38000"/>
              </a:srgbClr>
            </a:outerShdw>
          </a:effectLst>
        </p:spPr>
      </p:cxnSp>
      <p:cxnSp>
        <p:nvCxnSpPr>
          <p:cNvPr id="119" name="Straight Arrow Connector 118"/>
          <p:cNvCxnSpPr/>
          <p:nvPr/>
        </p:nvCxnSpPr>
        <p:spPr>
          <a:xfrm flipV="1">
            <a:off x="11129417" y="1096081"/>
            <a:ext cx="0" cy="572469"/>
          </a:xfrm>
          <a:prstGeom prst="straightConnector1">
            <a:avLst/>
          </a:prstGeom>
          <a:noFill/>
          <a:ln w="25400" cap="flat" cmpd="sng" algn="ctr">
            <a:solidFill>
              <a:srgbClr val="5191CD"/>
            </a:solidFill>
            <a:prstDash val="solid"/>
            <a:tailEnd type="triangle"/>
          </a:ln>
          <a:effectLst>
            <a:outerShdw blurRad="40000" dist="20000" dir="5400000" rotWithShape="0">
              <a:srgbClr val="000000">
                <a:alpha val="38000"/>
              </a:srgbClr>
            </a:outerShdw>
          </a:effectLst>
        </p:spPr>
      </p:cxnSp>
      <p:sp>
        <p:nvSpPr>
          <p:cNvPr id="6" name="Title 5">
            <a:extLst>
              <a:ext uri="{FF2B5EF4-FFF2-40B4-BE49-F238E27FC236}">
                <a16:creationId xmlns:a16="http://schemas.microsoft.com/office/drawing/2014/main" id="{8FD9690B-4CC7-4BCC-8A6D-E5C2ABDCD174}"/>
              </a:ext>
            </a:extLst>
          </p:cNvPr>
          <p:cNvSpPr>
            <a:spLocks noGrp="1"/>
          </p:cNvSpPr>
          <p:nvPr>
            <p:ph type="title"/>
          </p:nvPr>
        </p:nvSpPr>
        <p:spPr>
          <a:xfrm>
            <a:off x="658369" y="292608"/>
            <a:ext cx="7190232" cy="461665"/>
          </a:xfrm>
        </p:spPr>
        <p:txBody>
          <a:bodyPr/>
          <a:lstStyle/>
          <a:p>
            <a:r>
              <a:rPr lang="en-US"/>
              <a:t>Dictionaries</a:t>
            </a:r>
          </a:p>
        </p:txBody>
      </p:sp>
    </p:spTree>
    <p:extLst>
      <p:ext uri="{BB962C8B-B14F-4D97-AF65-F5344CB8AC3E}">
        <p14:creationId xmlns:p14="http://schemas.microsoft.com/office/powerpoint/2010/main" val="254203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a:spLocks/>
          </p:cNvSpPr>
          <p:nvPr/>
        </p:nvSpPr>
        <p:spPr>
          <a:xfrm>
            <a:off x="658368" y="292608"/>
            <a:ext cx="11283073" cy="1479758"/>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200">
                <a:solidFill>
                  <a:schemeClr val="tx1"/>
                </a:solidFill>
                <a:cs typeface="Segoe UI Light" panose="020B0502040204020203" pitchFamily="34" charset="0"/>
              </a:rPr>
              <a:t>Index Creation and Storage</a:t>
            </a:r>
          </a:p>
        </p:txBody>
      </p:sp>
      <p:sp>
        <p:nvSpPr>
          <p:cNvPr id="4" name="TextBox 3"/>
          <p:cNvSpPr txBox="1"/>
          <p:nvPr/>
        </p:nvSpPr>
        <p:spPr>
          <a:xfrm>
            <a:off x="877993" y="1142680"/>
            <a:ext cx="1800648" cy="362072"/>
          </a:xfrm>
          <a:prstGeom prst="rect">
            <a:avLst/>
          </a:prstGeom>
          <a:noFill/>
        </p:spPr>
        <p:txBody>
          <a:bodyPr wrap="square" rtlCol="0">
            <a:spAutoFit/>
          </a:bodyPr>
          <a:lstStyle/>
          <a:p>
            <a:pPr defTabSz="896386"/>
            <a:r>
              <a:rPr lang="en-US" sz="1765">
                <a:solidFill>
                  <a:srgbClr val="595959"/>
                </a:solidFill>
                <a:latin typeface="Segoe"/>
                <a:cs typeface="Arial" pitchFamily="34" charset="0"/>
              </a:rPr>
              <a:t>Base table</a:t>
            </a:r>
          </a:p>
        </p:txBody>
      </p:sp>
      <p:grpSp>
        <p:nvGrpSpPr>
          <p:cNvPr id="5" name="Group 4"/>
          <p:cNvGrpSpPr/>
          <p:nvPr/>
        </p:nvGrpSpPr>
        <p:grpSpPr>
          <a:xfrm>
            <a:off x="625914" y="1547083"/>
            <a:ext cx="5674992" cy="4072021"/>
            <a:chOff x="332272" y="2627313"/>
            <a:chExt cx="3900312" cy="2679700"/>
          </a:xfrm>
        </p:grpSpPr>
        <p:grpSp>
          <p:nvGrpSpPr>
            <p:cNvPr id="6" name="Group 280"/>
            <p:cNvGrpSpPr>
              <a:grpSpLocks/>
            </p:cNvGrpSpPr>
            <p:nvPr/>
          </p:nvGrpSpPr>
          <p:grpSpPr bwMode="auto">
            <a:xfrm>
              <a:off x="332272" y="2627313"/>
              <a:ext cx="3900312" cy="2679700"/>
              <a:chOff x="279" y="1655"/>
              <a:chExt cx="3275" cy="1688"/>
            </a:xfrm>
          </p:grpSpPr>
          <p:sp>
            <p:nvSpPr>
              <p:cNvPr id="10" name="Rectangle 80"/>
              <p:cNvSpPr>
                <a:spLocks noChangeArrowheads="1"/>
              </p:cNvSpPr>
              <p:nvPr/>
            </p:nvSpPr>
            <p:spPr bwMode="auto">
              <a:xfrm>
                <a:off x="475" y="1951"/>
                <a:ext cx="50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1" name="Rectangle 81"/>
              <p:cNvSpPr>
                <a:spLocks noChangeArrowheads="1"/>
              </p:cNvSpPr>
              <p:nvPr/>
            </p:nvSpPr>
            <p:spPr bwMode="auto">
              <a:xfrm>
                <a:off x="475" y="1951"/>
                <a:ext cx="506"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2" name="Line 82"/>
              <p:cNvSpPr>
                <a:spLocks noChangeShapeType="1"/>
              </p:cNvSpPr>
              <p:nvPr/>
            </p:nvSpPr>
            <p:spPr bwMode="auto">
              <a:xfrm>
                <a:off x="475" y="2014"/>
                <a:ext cx="506"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3" name="Freeform 83"/>
              <p:cNvSpPr>
                <a:spLocks/>
              </p:cNvSpPr>
              <p:nvPr/>
            </p:nvSpPr>
            <p:spPr bwMode="auto">
              <a:xfrm>
                <a:off x="728" y="1951"/>
                <a:ext cx="168" cy="126"/>
              </a:xfrm>
              <a:custGeom>
                <a:avLst/>
                <a:gdLst>
                  <a:gd name="T0" fmla="*/ 0 w 168"/>
                  <a:gd name="T1" fmla="*/ 0 h 253"/>
                  <a:gd name="T2" fmla="*/ 0 w 168"/>
                  <a:gd name="T3" fmla="*/ 253 h 253"/>
                  <a:gd name="T4" fmla="*/ 168 w 168"/>
                  <a:gd name="T5" fmla="*/ 253 h 253"/>
                </a:gdLst>
                <a:ahLst/>
                <a:cxnLst>
                  <a:cxn ang="0">
                    <a:pos x="T0" y="T1"/>
                  </a:cxn>
                  <a:cxn ang="0">
                    <a:pos x="T2" y="T3"/>
                  </a:cxn>
                  <a:cxn ang="0">
                    <a:pos x="T4" y="T5"/>
                  </a:cxn>
                </a:cxnLst>
                <a:rect l="0" t="0" r="r" b="b"/>
                <a:pathLst>
                  <a:path w="168" h="253">
                    <a:moveTo>
                      <a:pt x="0" y="0"/>
                    </a:moveTo>
                    <a:lnTo>
                      <a:pt x="0" y="253"/>
                    </a:lnTo>
                    <a:lnTo>
                      <a:pt x="168"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4" name="Rectangle 84"/>
              <p:cNvSpPr>
                <a:spLocks noChangeArrowheads="1"/>
              </p:cNvSpPr>
              <p:nvPr/>
            </p:nvSpPr>
            <p:spPr bwMode="auto">
              <a:xfrm>
                <a:off x="981" y="1951"/>
                <a:ext cx="507"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5" name="Rectangle 85"/>
              <p:cNvSpPr>
                <a:spLocks noChangeArrowheads="1"/>
              </p:cNvSpPr>
              <p:nvPr/>
            </p:nvSpPr>
            <p:spPr bwMode="auto">
              <a:xfrm>
                <a:off x="981" y="1951"/>
                <a:ext cx="507"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6" name="Line 86"/>
              <p:cNvSpPr>
                <a:spLocks noChangeShapeType="1"/>
              </p:cNvSpPr>
              <p:nvPr/>
            </p:nvSpPr>
            <p:spPr bwMode="auto">
              <a:xfrm>
                <a:off x="981" y="2014"/>
                <a:ext cx="507"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7" name="Freeform 87"/>
              <p:cNvSpPr>
                <a:spLocks/>
              </p:cNvSpPr>
              <p:nvPr/>
            </p:nvSpPr>
            <p:spPr bwMode="auto">
              <a:xfrm>
                <a:off x="1234" y="1951"/>
                <a:ext cx="170" cy="126"/>
              </a:xfrm>
              <a:custGeom>
                <a:avLst/>
                <a:gdLst>
                  <a:gd name="T0" fmla="*/ 0 w 170"/>
                  <a:gd name="T1" fmla="*/ 0 h 253"/>
                  <a:gd name="T2" fmla="*/ 0 w 170"/>
                  <a:gd name="T3" fmla="*/ 253 h 253"/>
                  <a:gd name="T4" fmla="*/ 170 w 170"/>
                  <a:gd name="T5" fmla="*/ 253 h 253"/>
                </a:gdLst>
                <a:ahLst/>
                <a:cxnLst>
                  <a:cxn ang="0">
                    <a:pos x="T0" y="T1"/>
                  </a:cxn>
                  <a:cxn ang="0">
                    <a:pos x="T2" y="T3"/>
                  </a:cxn>
                  <a:cxn ang="0">
                    <a:pos x="T4" y="T5"/>
                  </a:cxn>
                </a:cxnLst>
                <a:rect l="0" t="0" r="r" b="b"/>
                <a:pathLst>
                  <a:path w="170" h="253">
                    <a:moveTo>
                      <a:pt x="0" y="0"/>
                    </a:moveTo>
                    <a:lnTo>
                      <a:pt x="0" y="253"/>
                    </a:lnTo>
                    <a:lnTo>
                      <a:pt x="170"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8" name="Rectangle 88"/>
              <p:cNvSpPr>
                <a:spLocks noChangeArrowheads="1"/>
              </p:cNvSpPr>
              <p:nvPr/>
            </p:nvSpPr>
            <p:spPr bwMode="auto">
              <a:xfrm>
                <a:off x="475" y="1823"/>
                <a:ext cx="506" cy="1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9" name="Rectangle 89"/>
              <p:cNvSpPr>
                <a:spLocks noChangeArrowheads="1"/>
              </p:cNvSpPr>
              <p:nvPr/>
            </p:nvSpPr>
            <p:spPr bwMode="auto">
              <a:xfrm>
                <a:off x="475" y="1823"/>
                <a:ext cx="506" cy="128"/>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20" name="Line 90"/>
              <p:cNvSpPr>
                <a:spLocks noChangeShapeType="1"/>
              </p:cNvSpPr>
              <p:nvPr/>
            </p:nvSpPr>
            <p:spPr bwMode="auto">
              <a:xfrm>
                <a:off x="475" y="1888"/>
                <a:ext cx="506"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21" name="Freeform 91"/>
              <p:cNvSpPr>
                <a:spLocks/>
              </p:cNvSpPr>
              <p:nvPr/>
            </p:nvSpPr>
            <p:spPr bwMode="auto">
              <a:xfrm>
                <a:off x="728" y="1823"/>
                <a:ext cx="168" cy="128"/>
              </a:xfrm>
              <a:custGeom>
                <a:avLst/>
                <a:gdLst>
                  <a:gd name="T0" fmla="*/ 0 w 168"/>
                  <a:gd name="T1" fmla="*/ 0 h 255"/>
                  <a:gd name="T2" fmla="*/ 0 w 168"/>
                  <a:gd name="T3" fmla="*/ 255 h 255"/>
                  <a:gd name="T4" fmla="*/ 168 w 168"/>
                  <a:gd name="T5" fmla="*/ 255 h 255"/>
                </a:gdLst>
                <a:ahLst/>
                <a:cxnLst>
                  <a:cxn ang="0">
                    <a:pos x="T0" y="T1"/>
                  </a:cxn>
                  <a:cxn ang="0">
                    <a:pos x="T2" y="T3"/>
                  </a:cxn>
                  <a:cxn ang="0">
                    <a:pos x="T4" y="T5"/>
                  </a:cxn>
                </a:cxnLst>
                <a:rect l="0" t="0" r="r" b="b"/>
                <a:pathLst>
                  <a:path w="168" h="255">
                    <a:moveTo>
                      <a:pt x="0" y="0"/>
                    </a:moveTo>
                    <a:lnTo>
                      <a:pt x="0" y="255"/>
                    </a:lnTo>
                    <a:lnTo>
                      <a:pt x="168" y="255"/>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22" name="Rectangle 92"/>
              <p:cNvSpPr>
                <a:spLocks noChangeArrowheads="1"/>
              </p:cNvSpPr>
              <p:nvPr/>
            </p:nvSpPr>
            <p:spPr bwMode="auto">
              <a:xfrm>
                <a:off x="981" y="1823"/>
                <a:ext cx="507" cy="1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23" name="Rectangle 93"/>
              <p:cNvSpPr>
                <a:spLocks noChangeArrowheads="1"/>
              </p:cNvSpPr>
              <p:nvPr/>
            </p:nvSpPr>
            <p:spPr bwMode="auto">
              <a:xfrm>
                <a:off x="981" y="1823"/>
                <a:ext cx="507" cy="128"/>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24" name="Line 94"/>
              <p:cNvSpPr>
                <a:spLocks noChangeShapeType="1"/>
              </p:cNvSpPr>
              <p:nvPr/>
            </p:nvSpPr>
            <p:spPr bwMode="auto">
              <a:xfrm>
                <a:off x="981" y="1888"/>
                <a:ext cx="507"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25" name="Freeform 95"/>
              <p:cNvSpPr>
                <a:spLocks/>
              </p:cNvSpPr>
              <p:nvPr/>
            </p:nvSpPr>
            <p:spPr bwMode="auto">
              <a:xfrm>
                <a:off x="1234" y="1823"/>
                <a:ext cx="170" cy="128"/>
              </a:xfrm>
              <a:custGeom>
                <a:avLst/>
                <a:gdLst>
                  <a:gd name="T0" fmla="*/ 0 w 170"/>
                  <a:gd name="T1" fmla="*/ 0 h 255"/>
                  <a:gd name="T2" fmla="*/ 0 w 170"/>
                  <a:gd name="T3" fmla="*/ 255 h 255"/>
                  <a:gd name="T4" fmla="*/ 170 w 170"/>
                  <a:gd name="T5" fmla="*/ 255 h 255"/>
                </a:gdLst>
                <a:ahLst/>
                <a:cxnLst>
                  <a:cxn ang="0">
                    <a:pos x="T0" y="T1"/>
                  </a:cxn>
                  <a:cxn ang="0">
                    <a:pos x="T2" y="T3"/>
                  </a:cxn>
                  <a:cxn ang="0">
                    <a:pos x="T4" y="T5"/>
                  </a:cxn>
                </a:cxnLst>
                <a:rect l="0" t="0" r="r" b="b"/>
                <a:pathLst>
                  <a:path w="170" h="255">
                    <a:moveTo>
                      <a:pt x="0" y="0"/>
                    </a:moveTo>
                    <a:lnTo>
                      <a:pt x="0" y="255"/>
                    </a:lnTo>
                    <a:lnTo>
                      <a:pt x="170" y="255"/>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26" name="Rectangle 96"/>
              <p:cNvSpPr>
                <a:spLocks noChangeArrowheads="1"/>
              </p:cNvSpPr>
              <p:nvPr/>
            </p:nvSpPr>
            <p:spPr bwMode="auto">
              <a:xfrm>
                <a:off x="475" y="2204"/>
                <a:ext cx="50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27" name="Rectangle 97"/>
              <p:cNvSpPr>
                <a:spLocks noChangeArrowheads="1"/>
              </p:cNvSpPr>
              <p:nvPr/>
            </p:nvSpPr>
            <p:spPr bwMode="auto">
              <a:xfrm>
                <a:off x="475" y="2204"/>
                <a:ext cx="506"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28" name="Line 98"/>
              <p:cNvSpPr>
                <a:spLocks noChangeShapeType="1"/>
              </p:cNvSpPr>
              <p:nvPr/>
            </p:nvSpPr>
            <p:spPr bwMode="auto">
              <a:xfrm>
                <a:off x="475" y="2267"/>
                <a:ext cx="506"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29" name="Freeform 99"/>
              <p:cNvSpPr>
                <a:spLocks/>
              </p:cNvSpPr>
              <p:nvPr/>
            </p:nvSpPr>
            <p:spPr bwMode="auto">
              <a:xfrm>
                <a:off x="728" y="2204"/>
                <a:ext cx="126" cy="213"/>
              </a:xfrm>
              <a:custGeom>
                <a:avLst/>
                <a:gdLst>
                  <a:gd name="T0" fmla="*/ 0 w 126"/>
                  <a:gd name="T1" fmla="*/ 0 h 427"/>
                  <a:gd name="T2" fmla="*/ 0 w 126"/>
                  <a:gd name="T3" fmla="*/ 427 h 427"/>
                  <a:gd name="T4" fmla="*/ 126 w 126"/>
                  <a:gd name="T5" fmla="*/ 427 h 427"/>
                  <a:gd name="T6" fmla="*/ 126 w 126"/>
                  <a:gd name="T7" fmla="*/ 189 h 427"/>
                </a:gdLst>
                <a:ahLst/>
                <a:cxnLst>
                  <a:cxn ang="0">
                    <a:pos x="T0" y="T1"/>
                  </a:cxn>
                  <a:cxn ang="0">
                    <a:pos x="T2" y="T3"/>
                  </a:cxn>
                  <a:cxn ang="0">
                    <a:pos x="T4" y="T5"/>
                  </a:cxn>
                  <a:cxn ang="0">
                    <a:pos x="T6" y="T7"/>
                  </a:cxn>
                </a:cxnLst>
                <a:rect l="0" t="0" r="r" b="b"/>
                <a:pathLst>
                  <a:path w="126" h="427">
                    <a:moveTo>
                      <a:pt x="0" y="0"/>
                    </a:moveTo>
                    <a:lnTo>
                      <a:pt x="0" y="427"/>
                    </a:lnTo>
                    <a:lnTo>
                      <a:pt x="126" y="427"/>
                    </a:lnTo>
                    <a:lnTo>
                      <a:pt x="126" y="189"/>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31" name="Rectangle 100"/>
              <p:cNvSpPr>
                <a:spLocks noChangeArrowheads="1"/>
              </p:cNvSpPr>
              <p:nvPr/>
            </p:nvSpPr>
            <p:spPr bwMode="auto">
              <a:xfrm>
                <a:off x="981" y="2204"/>
                <a:ext cx="507"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32" name="Rectangle 101"/>
              <p:cNvSpPr>
                <a:spLocks noChangeArrowheads="1"/>
              </p:cNvSpPr>
              <p:nvPr/>
            </p:nvSpPr>
            <p:spPr bwMode="auto">
              <a:xfrm>
                <a:off x="981" y="2204"/>
                <a:ext cx="507"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33" name="Line 102"/>
              <p:cNvSpPr>
                <a:spLocks noChangeShapeType="1"/>
              </p:cNvSpPr>
              <p:nvPr/>
            </p:nvSpPr>
            <p:spPr bwMode="auto">
              <a:xfrm>
                <a:off x="981" y="2267"/>
                <a:ext cx="507"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34" name="Freeform 103"/>
              <p:cNvSpPr>
                <a:spLocks/>
              </p:cNvSpPr>
              <p:nvPr/>
            </p:nvSpPr>
            <p:spPr bwMode="auto">
              <a:xfrm>
                <a:off x="1234" y="2204"/>
                <a:ext cx="170" cy="126"/>
              </a:xfrm>
              <a:custGeom>
                <a:avLst/>
                <a:gdLst>
                  <a:gd name="T0" fmla="*/ 0 w 170"/>
                  <a:gd name="T1" fmla="*/ 0 h 253"/>
                  <a:gd name="T2" fmla="*/ 0 w 170"/>
                  <a:gd name="T3" fmla="*/ 253 h 253"/>
                  <a:gd name="T4" fmla="*/ 170 w 170"/>
                  <a:gd name="T5" fmla="*/ 253 h 253"/>
                </a:gdLst>
                <a:ahLst/>
                <a:cxnLst>
                  <a:cxn ang="0">
                    <a:pos x="T0" y="T1"/>
                  </a:cxn>
                  <a:cxn ang="0">
                    <a:pos x="T2" y="T3"/>
                  </a:cxn>
                  <a:cxn ang="0">
                    <a:pos x="T4" y="T5"/>
                  </a:cxn>
                </a:cxnLst>
                <a:rect l="0" t="0" r="r" b="b"/>
                <a:pathLst>
                  <a:path w="170" h="253">
                    <a:moveTo>
                      <a:pt x="0" y="0"/>
                    </a:moveTo>
                    <a:lnTo>
                      <a:pt x="0" y="253"/>
                    </a:lnTo>
                    <a:lnTo>
                      <a:pt x="170"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35" name="Rectangle 104"/>
              <p:cNvSpPr>
                <a:spLocks noChangeArrowheads="1"/>
              </p:cNvSpPr>
              <p:nvPr/>
            </p:nvSpPr>
            <p:spPr bwMode="auto">
              <a:xfrm>
                <a:off x="475" y="2077"/>
                <a:ext cx="506" cy="1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36" name="Rectangle 105"/>
              <p:cNvSpPr>
                <a:spLocks noChangeArrowheads="1"/>
              </p:cNvSpPr>
              <p:nvPr/>
            </p:nvSpPr>
            <p:spPr bwMode="auto">
              <a:xfrm>
                <a:off x="475" y="2077"/>
                <a:ext cx="506" cy="127"/>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37" name="Line 106"/>
              <p:cNvSpPr>
                <a:spLocks noChangeShapeType="1"/>
              </p:cNvSpPr>
              <p:nvPr/>
            </p:nvSpPr>
            <p:spPr bwMode="auto">
              <a:xfrm>
                <a:off x="475" y="2141"/>
                <a:ext cx="506"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38" name="Freeform 107"/>
              <p:cNvSpPr>
                <a:spLocks/>
              </p:cNvSpPr>
              <p:nvPr/>
            </p:nvSpPr>
            <p:spPr bwMode="auto">
              <a:xfrm>
                <a:off x="728" y="2077"/>
                <a:ext cx="168" cy="127"/>
              </a:xfrm>
              <a:custGeom>
                <a:avLst/>
                <a:gdLst>
                  <a:gd name="T0" fmla="*/ 0 w 168"/>
                  <a:gd name="T1" fmla="*/ 0 h 253"/>
                  <a:gd name="T2" fmla="*/ 0 w 168"/>
                  <a:gd name="T3" fmla="*/ 253 h 253"/>
                  <a:gd name="T4" fmla="*/ 168 w 168"/>
                  <a:gd name="T5" fmla="*/ 253 h 253"/>
                </a:gdLst>
                <a:ahLst/>
                <a:cxnLst>
                  <a:cxn ang="0">
                    <a:pos x="T0" y="T1"/>
                  </a:cxn>
                  <a:cxn ang="0">
                    <a:pos x="T2" y="T3"/>
                  </a:cxn>
                  <a:cxn ang="0">
                    <a:pos x="T4" y="T5"/>
                  </a:cxn>
                </a:cxnLst>
                <a:rect l="0" t="0" r="r" b="b"/>
                <a:pathLst>
                  <a:path w="168" h="253">
                    <a:moveTo>
                      <a:pt x="0" y="0"/>
                    </a:moveTo>
                    <a:lnTo>
                      <a:pt x="0" y="253"/>
                    </a:lnTo>
                    <a:lnTo>
                      <a:pt x="168"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39" name="Rectangle 108"/>
              <p:cNvSpPr>
                <a:spLocks noChangeArrowheads="1"/>
              </p:cNvSpPr>
              <p:nvPr/>
            </p:nvSpPr>
            <p:spPr bwMode="auto">
              <a:xfrm>
                <a:off x="981" y="2077"/>
                <a:ext cx="507" cy="1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40" name="Rectangle 109"/>
              <p:cNvSpPr>
                <a:spLocks noChangeArrowheads="1"/>
              </p:cNvSpPr>
              <p:nvPr/>
            </p:nvSpPr>
            <p:spPr bwMode="auto">
              <a:xfrm>
                <a:off x="981" y="2077"/>
                <a:ext cx="507" cy="127"/>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41" name="Line 110"/>
              <p:cNvSpPr>
                <a:spLocks noChangeShapeType="1"/>
              </p:cNvSpPr>
              <p:nvPr/>
            </p:nvSpPr>
            <p:spPr bwMode="auto">
              <a:xfrm>
                <a:off x="981" y="2141"/>
                <a:ext cx="507"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42" name="Freeform 111"/>
              <p:cNvSpPr>
                <a:spLocks/>
              </p:cNvSpPr>
              <p:nvPr/>
            </p:nvSpPr>
            <p:spPr bwMode="auto">
              <a:xfrm>
                <a:off x="1234" y="2077"/>
                <a:ext cx="170" cy="127"/>
              </a:xfrm>
              <a:custGeom>
                <a:avLst/>
                <a:gdLst>
                  <a:gd name="T0" fmla="*/ 0 w 170"/>
                  <a:gd name="T1" fmla="*/ 0 h 253"/>
                  <a:gd name="T2" fmla="*/ 0 w 170"/>
                  <a:gd name="T3" fmla="*/ 253 h 253"/>
                  <a:gd name="T4" fmla="*/ 170 w 170"/>
                  <a:gd name="T5" fmla="*/ 253 h 253"/>
                </a:gdLst>
                <a:ahLst/>
                <a:cxnLst>
                  <a:cxn ang="0">
                    <a:pos x="T0" y="T1"/>
                  </a:cxn>
                  <a:cxn ang="0">
                    <a:pos x="T2" y="T3"/>
                  </a:cxn>
                  <a:cxn ang="0">
                    <a:pos x="T4" y="T5"/>
                  </a:cxn>
                </a:cxnLst>
                <a:rect l="0" t="0" r="r" b="b"/>
                <a:pathLst>
                  <a:path w="170" h="253">
                    <a:moveTo>
                      <a:pt x="0" y="0"/>
                    </a:moveTo>
                    <a:lnTo>
                      <a:pt x="0" y="253"/>
                    </a:lnTo>
                    <a:lnTo>
                      <a:pt x="170"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43" name="Rectangle 112"/>
              <p:cNvSpPr>
                <a:spLocks noChangeArrowheads="1"/>
              </p:cNvSpPr>
              <p:nvPr/>
            </p:nvSpPr>
            <p:spPr bwMode="auto">
              <a:xfrm>
                <a:off x="475" y="2457"/>
                <a:ext cx="50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44" name="Rectangle 113"/>
              <p:cNvSpPr>
                <a:spLocks noChangeArrowheads="1"/>
              </p:cNvSpPr>
              <p:nvPr/>
            </p:nvSpPr>
            <p:spPr bwMode="auto">
              <a:xfrm>
                <a:off x="475" y="2457"/>
                <a:ext cx="506"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45" name="Line 114"/>
              <p:cNvSpPr>
                <a:spLocks noChangeShapeType="1"/>
              </p:cNvSpPr>
              <p:nvPr/>
            </p:nvSpPr>
            <p:spPr bwMode="auto">
              <a:xfrm>
                <a:off x="475" y="2520"/>
                <a:ext cx="506"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46" name="Freeform 115"/>
              <p:cNvSpPr>
                <a:spLocks/>
              </p:cNvSpPr>
              <p:nvPr/>
            </p:nvSpPr>
            <p:spPr bwMode="auto">
              <a:xfrm>
                <a:off x="728" y="2457"/>
                <a:ext cx="168" cy="126"/>
              </a:xfrm>
              <a:custGeom>
                <a:avLst/>
                <a:gdLst>
                  <a:gd name="T0" fmla="*/ 0 w 168"/>
                  <a:gd name="T1" fmla="*/ 0 h 253"/>
                  <a:gd name="T2" fmla="*/ 0 w 168"/>
                  <a:gd name="T3" fmla="*/ 253 h 253"/>
                  <a:gd name="T4" fmla="*/ 168 w 168"/>
                  <a:gd name="T5" fmla="*/ 253 h 253"/>
                </a:gdLst>
                <a:ahLst/>
                <a:cxnLst>
                  <a:cxn ang="0">
                    <a:pos x="T0" y="T1"/>
                  </a:cxn>
                  <a:cxn ang="0">
                    <a:pos x="T2" y="T3"/>
                  </a:cxn>
                  <a:cxn ang="0">
                    <a:pos x="T4" y="T5"/>
                  </a:cxn>
                </a:cxnLst>
                <a:rect l="0" t="0" r="r" b="b"/>
                <a:pathLst>
                  <a:path w="168" h="253">
                    <a:moveTo>
                      <a:pt x="0" y="0"/>
                    </a:moveTo>
                    <a:lnTo>
                      <a:pt x="0" y="253"/>
                    </a:lnTo>
                    <a:lnTo>
                      <a:pt x="168"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47" name="Rectangle 116"/>
              <p:cNvSpPr>
                <a:spLocks noChangeArrowheads="1"/>
              </p:cNvSpPr>
              <p:nvPr/>
            </p:nvSpPr>
            <p:spPr bwMode="auto">
              <a:xfrm>
                <a:off x="981" y="2457"/>
                <a:ext cx="507"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48" name="Rectangle 117"/>
              <p:cNvSpPr>
                <a:spLocks noChangeArrowheads="1"/>
              </p:cNvSpPr>
              <p:nvPr/>
            </p:nvSpPr>
            <p:spPr bwMode="auto">
              <a:xfrm>
                <a:off x="981" y="2457"/>
                <a:ext cx="507"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49" name="Line 118"/>
              <p:cNvSpPr>
                <a:spLocks noChangeShapeType="1"/>
              </p:cNvSpPr>
              <p:nvPr/>
            </p:nvSpPr>
            <p:spPr bwMode="auto">
              <a:xfrm>
                <a:off x="981" y="2520"/>
                <a:ext cx="507"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50" name="Freeform 119"/>
              <p:cNvSpPr>
                <a:spLocks/>
              </p:cNvSpPr>
              <p:nvPr/>
            </p:nvSpPr>
            <p:spPr bwMode="auto">
              <a:xfrm>
                <a:off x="1234" y="2457"/>
                <a:ext cx="170" cy="126"/>
              </a:xfrm>
              <a:custGeom>
                <a:avLst/>
                <a:gdLst>
                  <a:gd name="T0" fmla="*/ 0 w 170"/>
                  <a:gd name="T1" fmla="*/ 0 h 253"/>
                  <a:gd name="T2" fmla="*/ 0 w 170"/>
                  <a:gd name="T3" fmla="*/ 253 h 253"/>
                  <a:gd name="T4" fmla="*/ 170 w 170"/>
                  <a:gd name="T5" fmla="*/ 253 h 253"/>
                </a:gdLst>
                <a:ahLst/>
                <a:cxnLst>
                  <a:cxn ang="0">
                    <a:pos x="T0" y="T1"/>
                  </a:cxn>
                  <a:cxn ang="0">
                    <a:pos x="T2" y="T3"/>
                  </a:cxn>
                  <a:cxn ang="0">
                    <a:pos x="T4" y="T5"/>
                  </a:cxn>
                </a:cxnLst>
                <a:rect l="0" t="0" r="r" b="b"/>
                <a:pathLst>
                  <a:path w="170" h="253">
                    <a:moveTo>
                      <a:pt x="0" y="0"/>
                    </a:moveTo>
                    <a:lnTo>
                      <a:pt x="0" y="253"/>
                    </a:lnTo>
                    <a:lnTo>
                      <a:pt x="170"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51" name="Rectangle 120"/>
              <p:cNvSpPr>
                <a:spLocks noChangeArrowheads="1"/>
              </p:cNvSpPr>
              <p:nvPr/>
            </p:nvSpPr>
            <p:spPr bwMode="auto">
              <a:xfrm>
                <a:off x="475" y="2330"/>
                <a:ext cx="506" cy="1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52" name="Rectangle 121"/>
              <p:cNvSpPr>
                <a:spLocks noChangeArrowheads="1"/>
              </p:cNvSpPr>
              <p:nvPr/>
            </p:nvSpPr>
            <p:spPr bwMode="auto">
              <a:xfrm>
                <a:off x="475" y="2330"/>
                <a:ext cx="506" cy="127"/>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53" name="Line 122"/>
              <p:cNvSpPr>
                <a:spLocks noChangeShapeType="1"/>
              </p:cNvSpPr>
              <p:nvPr/>
            </p:nvSpPr>
            <p:spPr bwMode="auto">
              <a:xfrm>
                <a:off x="475" y="2394"/>
                <a:ext cx="506"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54" name="Freeform 123"/>
              <p:cNvSpPr>
                <a:spLocks/>
              </p:cNvSpPr>
              <p:nvPr/>
            </p:nvSpPr>
            <p:spPr bwMode="auto">
              <a:xfrm>
                <a:off x="728" y="2330"/>
                <a:ext cx="168" cy="127"/>
              </a:xfrm>
              <a:custGeom>
                <a:avLst/>
                <a:gdLst>
                  <a:gd name="T0" fmla="*/ 0 w 168"/>
                  <a:gd name="T1" fmla="*/ 0 h 253"/>
                  <a:gd name="T2" fmla="*/ 0 w 168"/>
                  <a:gd name="T3" fmla="*/ 253 h 253"/>
                  <a:gd name="T4" fmla="*/ 168 w 168"/>
                  <a:gd name="T5" fmla="*/ 253 h 253"/>
                </a:gdLst>
                <a:ahLst/>
                <a:cxnLst>
                  <a:cxn ang="0">
                    <a:pos x="T0" y="T1"/>
                  </a:cxn>
                  <a:cxn ang="0">
                    <a:pos x="T2" y="T3"/>
                  </a:cxn>
                  <a:cxn ang="0">
                    <a:pos x="T4" y="T5"/>
                  </a:cxn>
                </a:cxnLst>
                <a:rect l="0" t="0" r="r" b="b"/>
                <a:pathLst>
                  <a:path w="168" h="253">
                    <a:moveTo>
                      <a:pt x="0" y="0"/>
                    </a:moveTo>
                    <a:lnTo>
                      <a:pt x="0" y="253"/>
                    </a:lnTo>
                    <a:lnTo>
                      <a:pt x="168"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55" name="Rectangle 124"/>
              <p:cNvSpPr>
                <a:spLocks noChangeArrowheads="1"/>
              </p:cNvSpPr>
              <p:nvPr/>
            </p:nvSpPr>
            <p:spPr bwMode="auto">
              <a:xfrm>
                <a:off x="981" y="2330"/>
                <a:ext cx="507" cy="1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56" name="Rectangle 125"/>
              <p:cNvSpPr>
                <a:spLocks noChangeArrowheads="1"/>
              </p:cNvSpPr>
              <p:nvPr/>
            </p:nvSpPr>
            <p:spPr bwMode="auto">
              <a:xfrm>
                <a:off x="981" y="2330"/>
                <a:ext cx="507" cy="127"/>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57" name="Line 126"/>
              <p:cNvSpPr>
                <a:spLocks noChangeShapeType="1"/>
              </p:cNvSpPr>
              <p:nvPr/>
            </p:nvSpPr>
            <p:spPr bwMode="auto">
              <a:xfrm>
                <a:off x="981" y="2394"/>
                <a:ext cx="507"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58" name="Freeform 127"/>
              <p:cNvSpPr>
                <a:spLocks/>
              </p:cNvSpPr>
              <p:nvPr/>
            </p:nvSpPr>
            <p:spPr bwMode="auto">
              <a:xfrm>
                <a:off x="1234" y="2330"/>
                <a:ext cx="170" cy="127"/>
              </a:xfrm>
              <a:custGeom>
                <a:avLst/>
                <a:gdLst>
                  <a:gd name="T0" fmla="*/ 0 w 170"/>
                  <a:gd name="T1" fmla="*/ 0 h 253"/>
                  <a:gd name="T2" fmla="*/ 0 w 170"/>
                  <a:gd name="T3" fmla="*/ 253 h 253"/>
                  <a:gd name="T4" fmla="*/ 170 w 170"/>
                  <a:gd name="T5" fmla="*/ 253 h 253"/>
                </a:gdLst>
                <a:ahLst/>
                <a:cxnLst>
                  <a:cxn ang="0">
                    <a:pos x="T0" y="T1"/>
                  </a:cxn>
                  <a:cxn ang="0">
                    <a:pos x="T2" y="T3"/>
                  </a:cxn>
                  <a:cxn ang="0">
                    <a:pos x="T4" y="T5"/>
                  </a:cxn>
                </a:cxnLst>
                <a:rect l="0" t="0" r="r" b="b"/>
                <a:pathLst>
                  <a:path w="170" h="253">
                    <a:moveTo>
                      <a:pt x="0" y="0"/>
                    </a:moveTo>
                    <a:lnTo>
                      <a:pt x="0" y="253"/>
                    </a:lnTo>
                    <a:lnTo>
                      <a:pt x="170"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59" name="Rectangle 128"/>
              <p:cNvSpPr>
                <a:spLocks noChangeArrowheads="1"/>
              </p:cNvSpPr>
              <p:nvPr/>
            </p:nvSpPr>
            <p:spPr bwMode="auto">
              <a:xfrm>
                <a:off x="475" y="2710"/>
                <a:ext cx="50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60" name="Rectangle 129"/>
              <p:cNvSpPr>
                <a:spLocks noChangeArrowheads="1"/>
              </p:cNvSpPr>
              <p:nvPr/>
            </p:nvSpPr>
            <p:spPr bwMode="auto">
              <a:xfrm>
                <a:off x="475" y="2710"/>
                <a:ext cx="506"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61" name="Line 130"/>
              <p:cNvSpPr>
                <a:spLocks noChangeShapeType="1"/>
              </p:cNvSpPr>
              <p:nvPr/>
            </p:nvSpPr>
            <p:spPr bwMode="auto">
              <a:xfrm>
                <a:off x="475" y="2773"/>
                <a:ext cx="506"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62" name="Freeform 131"/>
              <p:cNvSpPr>
                <a:spLocks/>
              </p:cNvSpPr>
              <p:nvPr/>
            </p:nvSpPr>
            <p:spPr bwMode="auto">
              <a:xfrm>
                <a:off x="728" y="2710"/>
                <a:ext cx="168" cy="126"/>
              </a:xfrm>
              <a:custGeom>
                <a:avLst/>
                <a:gdLst>
                  <a:gd name="T0" fmla="*/ 0 w 168"/>
                  <a:gd name="T1" fmla="*/ 0 h 252"/>
                  <a:gd name="T2" fmla="*/ 0 w 168"/>
                  <a:gd name="T3" fmla="*/ 252 h 252"/>
                  <a:gd name="T4" fmla="*/ 168 w 168"/>
                  <a:gd name="T5" fmla="*/ 252 h 252"/>
                </a:gdLst>
                <a:ahLst/>
                <a:cxnLst>
                  <a:cxn ang="0">
                    <a:pos x="T0" y="T1"/>
                  </a:cxn>
                  <a:cxn ang="0">
                    <a:pos x="T2" y="T3"/>
                  </a:cxn>
                  <a:cxn ang="0">
                    <a:pos x="T4" y="T5"/>
                  </a:cxn>
                </a:cxnLst>
                <a:rect l="0" t="0" r="r" b="b"/>
                <a:pathLst>
                  <a:path w="168" h="252">
                    <a:moveTo>
                      <a:pt x="0" y="0"/>
                    </a:moveTo>
                    <a:lnTo>
                      <a:pt x="0" y="252"/>
                    </a:lnTo>
                    <a:lnTo>
                      <a:pt x="168" y="252"/>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63" name="Rectangle 132"/>
              <p:cNvSpPr>
                <a:spLocks noChangeArrowheads="1"/>
              </p:cNvSpPr>
              <p:nvPr/>
            </p:nvSpPr>
            <p:spPr bwMode="auto">
              <a:xfrm>
                <a:off x="981" y="2710"/>
                <a:ext cx="507"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64" name="Rectangle 133"/>
              <p:cNvSpPr>
                <a:spLocks noChangeArrowheads="1"/>
              </p:cNvSpPr>
              <p:nvPr/>
            </p:nvSpPr>
            <p:spPr bwMode="auto">
              <a:xfrm>
                <a:off x="981" y="2710"/>
                <a:ext cx="507"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65" name="Line 134"/>
              <p:cNvSpPr>
                <a:spLocks noChangeShapeType="1"/>
              </p:cNvSpPr>
              <p:nvPr/>
            </p:nvSpPr>
            <p:spPr bwMode="auto">
              <a:xfrm>
                <a:off x="981" y="2773"/>
                <a:ext cx="507"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66" name="Freeform 135"/>
              <p:cNvSpPr>
                <a:spLocks/>
              </p:cNvSpPr>
              <p:nvPr/>
            </p:nvSpPr>
            <p:spPr bwMode="auto">
              <a:xfrm>
                <a:off x="1234" y="2710"/>
                <a:ext cx="170" cy="126"/>
              </a:xfrm>
              <a:custGeom>
                <a:avLst/>
                <a:gdLst>
                  <a:gd name="T0" fmla="*/ 0 w 170"/>
                  <a:gd name="T1" fmla="*/ 0 h 252"/>
                  <a:gd name="T2" fmla="*/ 0 w 170"/>
                  <a:gd name="T3" fmla="*/ 252 h 252"/>
                  <a:gd name="T4" fmla="*/ 170 w 170"/>
                  <a:gd name="T5" fmla="*/ 252 h 252"/>
                </a:gdLst>
                <a:ahLst/>
                <a:cxnLst>
                  <a:cxn ang="0">
                    <a:pos x="T0" y="T1"/>
                  </a:cxn>
                  <a:cxn ang="0">
                    <a:pos x="T2" y="T3"/>
                  </a:cxn>
                  <a:cxn ang="0">
                    <a:pos x="T4" y="T5"/>
                  </a:cxn>
                </a:cxnLst>
                <a:rect l="0" t="0" r="r" b="b"/>
                <a:pathLst>
                  <a:path w="170" h="252">
                    <a:moveTo>
                      <a:pt x="0" y="0"/>
                    </a:moveTo>
                    <a:lnTo>
                      <a:pt x="0" y="252"/>
                    </a:lnTo>
                    <a:lnTo>
                      <a:pt x="170" y="252"/>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67" name="Rectangle 136"/>
              <p:cNvSpPr>
                <a:spLocks noChangeArrowheads="1"/>
              </p:cNvSpPr>
              <p:nvPr/>
            </p:nvSpPr>
            <p:spPr bwMode="auto">
              <a:xfrm>
                <a:off x="475" y="2583"/>
                <a:ext cx="506" cy="1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68" name="Rectangle 137"/>
              <p:cNvSpPr>
                <a:spLocks noChangeArrowheads="1"/>
              </p:cNvSpPr>
              <p:nvPr/>
            </p:nvSpPr>
            <p:spPr bwMode="auto">
              <a:xfrm>
                <a:off x="475" y="2583"/>
                <a:ext cx="506" cy="127"/>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69" name="Line 138"/>
              <p:cNvSpPr>
                <a:spLocks noChangeShapeType="1"/>
              </p:cNvSpPr>
              <p:nvPr/>
            </p:nvSpPr>
            <p:spPr bwMode="auto">
              <a:xfrm>
                <a:off x="475" y="2647"/>
                <a:ext cx="506"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70" name="Freeform 139"/>
              <p:cNvSpPr>
                <a:spLocks/>
              </p:cNvSpPr>
              <p:nvPr/>
            </p:nvSpPr>
            <p:spPr bwMode="auto">
              <a:xfrm>
                <a:off x="728" y="2583"/>
                <a:ext cx="168" cy="127"/>
              </a:xfrm>
              <a:custGeom>
                <a:avLst/>
                <a:gdLst>
                  <a:gd name="T0" fmla="*/ 0 w 168"/>
                  <a:gd name="T1" fmla="*/ 0 h 253"/>
                  <a:gd name="T2" fmla="*/ 0 w 168"/>
                  <a:gd name="T3" fmla="*/ 253 h 253"/>
                  <a:gd name="T4" fmla="*/ 168 w 168"/>
                  <a:gd name="T5" fmla="*/ 253 h 253"/>
                </a:gdLst>
                <a:ahLst/>
                <a:cxnLst>
                  <a:cxn ang="0">
                    <a:pos x="T0" y="T1"/>
                  </a:cxn>
                  <a:cxn ang="0">
                    <a:pos x="T2" y="T3"/>
                  </a:cxn>
                  <a:cxn ang="0">
                    <a:pos x="T4" y="T5"/>
                  </a:cxn>
                </a:cxnLst>
                <a:rect l="0" t="0" r="r" b="b"/>
                <a:pathLst>
                  <a:path w="168" h="253">
                    <a:moveTo>
                      <a:pt x="0" y="0"/>
                    </a:moveTo>
                    <a:lnTo>
                      <a:pt x="0" y="253"/>
                    </a:lnTo>
                    <a:lnTo>
                      <a:pt x="168"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71" name="Rectangle 140"/>
              <p:cNvSpPr>
                <a:spLocks noChangeArrowheads="1"/>
              </p:cNvSpPr>
              <p:nvPr/>
            </p:nvSpPr>
            <p:spPr bwMode="auto">
              <a:xfrm>
                <a:off x="981" y="2583"/>
                <a:ext cx="507" cy="1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72" name="Rectangle 141"/>
              <p:cNvSpPr>
                <a:spLocks noChangeArrowheads="1"/>
              </p:cNvSpPr>
              <p:nvPr/>
            </p:nvSpPr>
            <p:spPr bwMode="auto">
              <a:xfrm>
                <a:off x="981" y="2583"/>
                <a:ext cx="507" cy="127"/>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73" name="Line 142"/>
              <p:cNvSpPr>
                <a:spLocks noChangeShapeType="1"/>
              </p:cNvSpPr>
              <p:nvPr/>
            </p:nvSpPr>
            <p:spPr bwMode="auto">
              <a:xfrm>
                <a:off x="981" y="2647"/>
                <a:ext cx="507"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74" name="Freeform 143"/>
              <p:cNvSpPr>
                <a:spLocks/>
              </p:cNvSpPr>
              <p:nvPr/>
            </p:nvSpPr>
            <p:spPr bwMode="auto">
              <a:xfrm>
                <a:off x="1234" y="2583"/>
                <a:ext cx="170" cy="127"/>
              </a:xfrm>
              <a:custGeom>
                <a:avLst/>
                <a:gdLst>
                  <a:gd name="T0" fmla="*/ 0 w 170"/>
                  <a:gd name="T1" fmla="*/ 0 h 253"/>
                  <a:gd name="T2" fmla="*/ 0 w 170"/>
                  <a:gd name="T3" fmla="*/ 253 h 253"/>
                  <a:gd name="T4" fmla="*/ 170 w 170"/>
                  <a:gd name="T5" fmla="*/ 253 h 253"/>
                </a:gdLst>
                <a:ahLst/>
                <a:cxnLst>
                  <a:cxn ang="0">
                    <a:pos x="T0" y="T1"/>
                  </a:cxn>
                  <a:cxn ang="0">
                    <a:pos x="T2" y="T3"/>
                  </a:cxn>
                  <a:cxn ang="0">
                    <a:pos x="T4" y="T5"/>
                  </a:cxn>
                </a:cxnLst>
                <a:rect l="0" t="0" r="r" b="b"/>
                <a:pathLst>
                  <a:path w="170" h="253">
                    <a:moveTo>
                      <a:pt x="0" y="0"/>
                    </a:moveTo>
                    <a:lnTo>
                      <a:pt x="0" y="253"/>
                    </a:lnTo>
                    <a:lnTo>
                      <a:pt x="170"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75" name="Rectangle 144"/>
              <p:cNvSpPr>
                <a:spLocks noChangeArrowheads="1"/>
              </p:cNvSpPr>
              <p:nvPr/>
            </p:nvSpPr>
            <p:spPr bwMode="auto">
              <a:xfrm>
                <a:off x="475" y="2964"/>
                <a:ext cx="50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76" name="Rectangle 145"/>
              <p:cNvSpPr>
                <a:spLocks noChangeArrowheads="1"/>
              </p:cNvSpPr>
              <p:nvPr/>
            </p:nvSpPr>
            <p:spPr bwMode="auto">
              <a:xfrm>
                <a:off x="475" y="2964"/>
                <a:ext cx="506"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77" name="Line 146"/>
              <p:cNvSpPr>
                <a:spLocks noChangeShapeType="1"/>
              </p:cNvSpPr>
              <p:nvPr/>
            </p:nvSpPr>
            <p:spPr bwMode="auto">
              <a:xfrm>
                <a:off x="475" y="3027"/>
                <a:ext cx="506"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78" name="Freeform 147"/>
              <p:cNvSpPr>
                <a:spLocks/>
              </p:cNvSpPr>
              <p:nvPr/>
            </p:nvSpPr>
            <p:spPr bwMode="auto">
              <a:xfrm>
                <a:off x="728" y="2964"/>
                <a:ext cx="168" cy="126"/>
              </a:xfrm>
              <a:custGeom>
                <a:avLst/>
                <a:gdLst>
                  <a:gd name="T0" fmla="*/ 0 w 168"/>
                  <a:gd name="T1" fmla="*/ 0 h 253"/>
                  <a:gd name="T2" fmla="*/ 0 w 168"/>
                  <a:gd name="T3" fmla="*/ 253 h 253"/>
                  <a:gd name="T4" fmla="*/ 168 w 168"/>
                  <a:gd name="T5" fmla="*/ 253 h 253"/>
                </a:gdLst>
                <a:ahLst/>
                <a:cxnLst>
                  <a:cxn ang="0">
                    <a:pos x="T0" y="T1"/>
                  </a:cxn>
                  <a:cxn ang="0">
                    <a:pos x="T2" y="T3"/>
                  </a:cxn>
                  <a:cxn ang="0">
                    <a:pos x="T4" y="T5"/>
                  </a:cxn>
                </a:cxnLst>
                <a:rect l="0" t="0" r="r" b="b"/>
                <a:pathLst>
                  <a:path w="168" h="253">
                    <a:moveTo>
                      <a:pt x="0" y="0"/>
                    </a:moveTo>
                    <a:lnTo>
                      <a:pt x="0" y="253"/>
                    </a:lnTo>
                    <a:lnTo>
                      <a:pt x="168"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79" name="Rectangle 148"/>
              <p:cNvSpPr>
                <a:spLocks noChangeArrowheads="1"/>
              </p:cNvSpPr>
              <p:nvPr/>
            </p:nvSpPr>
            <p:spPr bwMode="auto">
              <a:xfrm>
                <a:off x="981" y="2964"/>
                <a:ext cx="507"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80" name="Rectangle 149"/>
              <p:cNvSpPr>
                <a:spLocks noChangeArrowheads="1"/>
              </p:cNvSpPr>
              <p:nvPr/>
            </p:nvSpPr>
            <p:spPr bwMode="auto">
              <a:xfrm>
                <a:off x="981" y="2964"/>
                <a:ext cx="507"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81" name="Line 150"/>
              <p:cNvSpPr>
                <a:spLocks noChangeShapeType="1"/>
              </p:cNvSpPr>
              <p:nvPr/>
            </p:nvSpPr>
            <p:spPr bwMode="auto">
              <a:xfrm>
                <a:off x="981" y="3027"/>
                <a:ext cx="507"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82" name="Freeform 151"/>
              <p:cNvSpPr>
                <a:spLocks/>
              </p:cNvSpPr>
              <p:nvPr/>
            </p:nvSpPr>
            <p:spPr bwMode="auto">
              <a:xfrm>
                <a:off x="1234" y="2964"/>
                <a:ext cx="170" cy="126"/>
              </a:xfrm>
              <a:custGeom>
                <a:avLst/>
                <a:gdLst>
                  <a:gd name="T0" fmla="*/ 0 w 170"/>
                  <a:gd name="T1" fmla="*/ 0 h 253"/>
                  <a:gd name="T2" fmla="*/ 0 w 170"/>
                  <a:gd name="T3" fmla="*/ 253 h 253"/>
                  <a:gd name="T4" fmla="*/ 170 w 170"/>
                  <a:gd name="T5" fmla="*/ 253 h 253"/>
                </a:gdLst>
                <a:ahLst/>
                <a:cxnLst>
                  <a:cxn ang="0">
                    <a:pos x="T0" y="T1"/>
                  </a:cxn>
                  <a:cxn ang="0">
                    <a:pos x="T2" y="T3"/>
                  </a:cxn>
                  <a:cxn ang="0">
                    <a:pos x="T4" y="T5"/>
                  </a:cxn>
                </a:cxnLst>
                <a:rect l="0" t="0" r="r" b="b"/>
                <a:pathLst>
                  <a:path w="170" h="253">
                    <a:moveTo>
                      <a:pt x="0" y="0"/>
                    </a:moveTo>
                    <a:lnTo>
                      <a:pt x="0" y="253"/>
                    </a:lnTo>
                    <a:lnTo>
                      <a:pt x="170"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83" name="Rectangle 152"/>
              <p:cNvSpPr>
                <a:spLocks noChangeArrowheads="1"/>
              </p:cNvSpPr>
              <p:nvPr/>
            </p:nvSpPr>
            <p:spPr bwMode="auto">
              <a:xfrm>
                <a:off x="475" y="2836"/>
                <a:ext cx="506" cy="1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84" name="Rectangle 153"/>
              <p:cNvSpPr>
                <a:spLocks noChangeArrowheads="1"/>
              </p:cNvSpPr>
              <p:nvPr/>
            </p:nvSpPr>
            <p:spPr bwMode="auto">
              <a:xfrm>
                <a:off x="475" y="2836"/>
                <a:ext cx="506" cy="128"/>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85" name="Line 154"/>
              <p:cNvSpPr>
                <a:spLocks noChangeShapeType="1"/>
              </p:cNvSpPr>
              <p:nvPr/>
            </p:nvSpPr>
            <p:spPr bwMode="auto">
              <a:xfrm>
                <a:off x="475" y="2899"/>
                <a:ext cx="506"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86" name="Freeform 155"/>
              <p:cNvSpPr>
                <a:spLocks/>
              </p:cNvSpPr>
              <p:nvPr/>
            </p:nvSpPr>
            <p:spPr bwMode="auto">
              <a:xfrm>
                <a:off x="728" y="2836"/>
                <a:ext cx="168" cy="128"/>
              </a:xfrm>
              <a:custGeom>
                <a:avLst/>
                <a:gdLst>
                  <a:gd name="T0" fmla="*/ 0 w 168"/>
                  <a:gd name="T1" fmla="*/ 0 h 255"/>
                  <a:gd name="T2" fmla="*/ 0 w 168"/>
                  <a:gd name="T3" fmla="*/ 255 h 255"/>
                  <a:gd name="T4" fmla="*/ 168 w 168"/>
                  <a:gd name="T5" fmla="*/ 255 h 255"/>
                </a:gdLst>
                <a:ahLst/>
                <a:cxnLst>
                  <a:cxn ang="0">
                    <a:pos x="T0" y="T1"/>
                  </a:cxn>
                  <a:cxn ang="0">
                    <a:pos x="T2" y="T3"/>
                  </a:cxn>
                  <a:cxn ang="0">
                    <a:pos x="T4" y="T5"/>
                  </a:cxn>
                </a:cxnLst>
                <a:rect l="0" t="0" r="r" b="b"/>
                <a:pathLst>
                  <a:path w="168" h="255">
                    <a:moveTo>
                      <a:pt x="0" y="0"/>
                    </a:moveTo>
                    <a:lnTo>
                      <a:pt x="0" y="255"/>
                    </a:lnTo>
                    <a:lnTo>
                      <a:pt x="168" y="255"/>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87" name="Rectangle 156"/>
              <p:cNvSpPr>
                <a:spLocks noChangeArrowheads="1"/>
              </p:cNvSpPr>
              <p:nvPr/>
            </p:nvSpPr>
            <p:spPr bwMode="auto">
              <a:xfrm>
                <a:off x="981" y="2836"/>
                <a:ext cx="507" cy="1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88" name="Rectangle 157"/>
              <p:cNvSpPr>
                <a:spLocks noChangeArrowheads="1"/>
              </p:cNvSpPr>
              <p:nvPr/>
            </p:nvSpPr>
            <p:spPr bwMode="auto">
              <a:xfrm>
                <a:off x="981" y="2836"/>
                <a:ext cx="507" cy="128"/>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89" name="Line 158"/>
              <p:cNvSpPr>
                <a:spLocks noChangeShapeType="1"/>
              </p:cNvSpPr>
              <p:nvPr/>
            </p:nvSpPr>
            <p:spPr bwMode="auto">
              <a:xfrm>
                <a:off x="981" y="2899"/>
                <a:ext cx="507"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90" name="Freeform 159"/>
              <p:cNvSpPr>
                <a:spLocks/>
              </p:cNvSpPr>
              <p:nvPr/>
            </p:nvSpPr>
            <p:spPr bwMode="auto">
              <a:xfrm>
                <a:off x="1234" y="2836"/>
                <a:ext cx="170" cy="128"/>
              </a:xfrm>
              <a:custGeom>
                <a:avLst/>
                <a:gdLst>
                  <a:gd name="T0" fmla="*/ 0 w 170"/>
                  <a:gd name="T1" fmla="*/ 0 h 255"/>
                  <a:gd name="T2" fmla="*/ 0 w 170"/>
                  <a:gd name="T3" fmla="*/ 255 h 255"/>
                  <a:gd name="T4" fmla="*/ 170 w 170"/>
                  <a:gd name="T5" fmla="*/ 255 h 255"/>
                </a:gdLst>
                <a:ahLst/>
                <a:cxnLst>
                  <a:cxn ang="0">
                    <a:pos x="T0" y="T1"/>
                  </a:cxn>
                  <a:cxn ang="0">
                    <a:pos x="T2" y="T3"/>
                  </a:cxn>
                  <a:cxn ang="0">
                    <a:pos x="T4" y="T5"/>
                  </a:cxn>
                </a:cxnLst>
                <a:rect l="0" t="0" r="r" b="b"/>
                <a:pathLst>
                  <a:path w="170" h="255">
                    <a:moveTo>
                      <a:pt x="0" y="0"/>
                    </a:moveTo>
                    <a:lnTo>
                      <a:pt x="0" y="255"/>
                    </a:lnTo>
                    <a:lnTo>
                      <a:pt x="170" y="255"/>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91" name="Rectangle 160"/>
              <p:cNvSpPr>
                <a:spLocks noChangeArrowheads="1"/>
              </p:cNvSpPr>
              <p:nvPr/>
            </p:nvSpPr>
            <p:spPr bwMode="auto">
              <a:xfrm>
                <a:off x="475" y="3217"/>
                <a:ext cx="50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92" name="Rectangle 161"/>
              <p:cNvSpPr>
                <a:spLocks noChangeArrowheads="1"/>
              </p:cNvSpPr>
              <p:nvPr/>
            </p:nvSpPr>
            <p:spPr bwMode="auto">
              <a:xfrm>
                <a:off x="475" y="3217"/>
                <a:ext cx="506"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93" name="Line 162"/>
              <p:cNvSpPr>
                <a:spLocks noChangeShapeType="1"/>
              </p:cNvSpPr>
              <p:nvPr/>
            </p:nvSpPr>
            <p:spPr bwMode="auto">
              <a:xfrm>
                <a:off x="475" y="3280"/>
                <a:ext cx="506"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94" name="Freeform 163"/>
              <p:cNvSpPr>
                <a:spLocks/>
              </p:cNvSpPr>
              <p:nvPr/>
            </p:nvSpPr>
            <p:spPr bwMode="auto">
              <a:xfrm>
                <a:off x="728" y="3217"/>
                <a:ext cx="168" cy="126"/>
              </a:xfrm>
              <a:custGeom>
                <a:avLst/>
                <a:gdLst>
                  <a:gd name="T0" fmla="*/ 0 w 168"/>
                  <a:gd name="T1" fmla="*/ 0 h 253"/>
                  <a:gd name="T2" fmla="*/ 0 w 168"/>
                  <a:gd name="T3" fmla="*/ 253 h 253"/>
                  <a:gd name="T4" fmla="*/ 168 w 168"/>
                  <a:gd name="T5" fmla="*/ 253 h 253"/>
                </a:gdLst>
                <a:ahLst/>
                <a:cxnLst>
                  <a:cxn ang="0">
                    <a:pos x="T0" y="T1"/>
                  </a:cxn>
                  <a:cxn ang="0">
                    <a:pos x="T2" y="T3"/>
                  </a:cxn>
                  <a:cxn ang="0">
                    <a:pos x="T4" y="T5"/>
                  </a:cxn>
                </a:cxnLst>
                <a:rect l="0" t="0" r="r" b="b"/>
                <a:pathLst>
                  <a:path w="168" h="253">
                    <a:moveTo>
                      <a:pt x="0" y="0"/>
                    </a:moveTo>
                    <a:lnTo>
                      <a:pt x="0" y="253"/>
                    </a:lnTo>
                    <a:lnTo>
                      <a:pt x="168"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95" name="Rectangle 164"/>
              <p:cNvSpPr>
                <a:spLocks noChangeArrowheads="1"/>
              </p:cNvSpPr>
              <p:nvPr/>
            </p:nvSpPr>
            <p:spPr bwMode="auto">
              <a:xfrm>
                <a:off x="981" y="3217"/>
                <a:ext cx="507"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96" name="Rectangle 165"/>
              <p:cNvSpPr>
                <a:spLocks noChangeArrowheads="1"/>
              </p:cNvSpPr>
              <p:nvPr/>
            </p:nvSpPr>
            <p:spPr bwMode="auto">
              <a:xfrm>
                <a:off x="981" y="3217"/>
                <a:ext cx="507"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97" name="Line 166"/>
              <p:cNvSpPr>
                <a:spLocks noChangeShapeType="1"/>
              </p:cNvSpPr>
              <p:nvPr/>
            </p:nvSpPr>
            <p:spPr bwMode="auto">
              <a:xfrm>
                <a:off x="981" y="3280"/>
                <a:ext cx="507"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98" name="Freeform 167"/>
              <p:cNvSpPr>
                <a:spLocks/>
              </p:cNvSpPr>
              <p:nvPr/>
            </p:nvSpPr>
            <p:spPr bwMode="auto">
              <a:xfrm>
                <a:off x="1234" y="3217"/>
                <a:ext cx="170" cy="126"/>
              </a:xfrm>
              <a:custGeom>
                <a:avLst/>
                <a:gdLst>
                  <a:gd name="T0" fmla="*/ 0 w 170"/>
                  <a:gd name="T1" fmla="*/ 0 h 253"/>
                  <a:gd name="T2" fmla="*/ 0 w 170"/>
                  <a:gd name="T3" fmla="*/ 253 h 253"/>
                  <a:gd name="T4" fmla="*/ 170 w 170"/>
                  <a:gd name="T5" fmla="*/ 253 h 253"/>
                </a:gdLst>
                <a:ahLst/>
                <a:cxnLst>
                  <a:cxn ang="0">
                    <a:pos x="T0" y="T1"/>
                  </a:cxn>
                  <a:cxn ang="0">
                    <a:pos x="T2" y="T3"/>
                  </a:cxn>
                  <a:cxn ang="0">
                    <a:pos x="T4" y="T5"/>
                  </a:cxn>
                </a:cxnLst>
                <a:rect l="0" t="0" r="r" b="b"/>
                <a:pathLst>
                  <a:path w="170" h="253">
                    <a:moveTo>
                      <a:pt x="0" y="0"/>
                    </a:moveTo>
                    <a:lnTo>
                      <a:pt x="0" y="253"/>
                    </a:lnTo>
                    <a:lnTo>
                      <a:pt x="170"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99" name="Rectangle 168"/>
              <p:cNvSpPr>
                <a:spLocks noChangeArrowheads="1"/>
              </p:cNvSpPr>
              <p:nvPr/>
            </p:nvSpPr>
            <p:spPr bwMode="auto">
              <a:xfrm>
                <a:off x="475" y="3090"/>
                <a:ext cx="506" cy="1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00" name="Rectangle 169"/>
              <p:cNvSpPr>
                <a:spLocks noChangeArrowheads="1"/>
              </p:cNvSpPr>
              <p:nvPr/>
            </p:nvSpPr>
            <p:spPr bwMode="auto">
              <a:xfrm>
                <a:off x="475" y="3090"/>
                <a:ext cx="506" cy="127"/>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01" name="Line 170"/>
              <p:cNvSpPr>
                <a:spLocks noChangeShapeType="1"/>
              </p:cNvSpPr>
              <p:nvPr/>
            </p:nvSpPr>
            <p:spPr bwMode="auto">
              <a:xfrm>
                <a:off x="475" y="3153"/>
                <a:ext cx="506"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02" name="Freeform 171"/>
              <p:cNvSpPr>
                <a:spLocks/>
              </p:cNvSpPr>
              <p:nvPr/>
            </p:nvSpPr>
            <p:spPr bwMode="auto">
              <a:xfrm>
                <a:off x="728" y="3090"/>
                <a:ext cx="168" cy="127"/>
              </a:xfrm>
              <a:custGeom>
                <a:avLst/>
                <a:gdLst>
                  <a:gd name="T0" fmla="*/ 0 w 168"/>
                  <a:gd name="T1" fmla="*/ 0 h 253"/>
                  <a:gd name="T2" fmla="*/ 0 w 168"/>
                  <a:gd name="T3" fmla="*/ 253 h 253"/>
                  <a:gd name="T4" fmla="*/ 168 w 168"/>
                  <a:gd name="T5" fmla="*/ 253 h 253"/>
                </a:gdLst>
                <a:ahLst/>
                <a:cxnLst>
                  <a:cxn ang="0">
                    <a:pos x="T0" y="T1"/>
                  </a:cxn>
                  <a:cxn ang="0">
                    <a:pos x="T2" y="T3"/>
                  </a:cxn>
                  <a:cxn ang="0">
                    <a:pos x="T4" y="T5"/>
                  </a:cxn>
                </a:cxnLst>
                <a:rect l="0" t="0" r="r" b="b"/>
                <a:pathLst>
                  <a:path w="168" h="253">
                    <a:moveTo>
                      <a:pt x="0" y="0"/>
                    </a:moveTo>
                    <a:lnTo>
                      <a:pt x="0" y="253"/>
                    </a:lnTo>
                    <a:lnTo>
                      <a:pt x="168"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03" name="Rectangle 172"/>
              <p:cNvSpPr>
                <a:spLocks noChangeArrowheads="1"/>
              </p:cNvSpPr>
              <p:nvPr/>
            </p:nvSpPr>
            <p:spPr bwMode="auto">
              <a:xfrm>
                <a:off x="981" y="3090"/>
                <a:ext cx="507" cy="1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04" name="Rectangle 173"/>
              <p:cNvSpPr>
                <a:spLocks noChangeArrowheads="1"/>
              </p:cNvSpPr>
              <p:nvPr/>
            </p:nvSpPr>
            <p:spPr bwMode="auto">
              <a:xfrm>
                <a:off x="981" y="3090"/>
                <a:ext cx="507" cy="127"/>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05" name="Line 174"/>
              <p:cNvSpPr>
                <a:spLocks noChangeShapeType="1"/>
              </p:cNvSpPr>
              <p:nvPr/>
            </p:nvSpPr>
            <p:spPr bwMode="auto">
              <a:xfrm>
                <a:off x="981" y="3153"/>
                <a:ext cx="507"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06" name="Freeform 175"/>
              <p:cNvSpPr>
                <a:spLocks/>
              </p:cNvSpPr>
              <p:nvPr/>
            </p:nvSpPr>
            <p:spPr bwMode="auto">
              <a:xfrm>
                <a:off x="1234" y="3090"/>
                <a:ext cx="170" cy="127"/>
              </a:xfrm>
              <a:custGeom>
                <a:avLst/>
                <a:gdLst>
                  <a:gd name="T0" fmla="*/ 0 w 170"/>
                  <a:gd name="T1" fmla="*/ 0 h 253"/>
                  <a:gd name="T2" fmla="*/ 0 w 170"/>
                  <a:gd name="T3" fmla="*/ 253 h 253"/>
                  <a:gd name="T4" fmla="*/ 170 w 170"/>
                  <a:gd name="T5" fmla="*/ 253 h 253"/>
                </a:gdLst>
                <a:ahLst/>
                <a:cxnLst>
                  <a:cxn ang="0">
                    <a:pos x="T0" y="T1"/>
                  </a:cxn>
                  <a:cxn ang="0">
                    <a:pos x="T2" y="T3"/>
                  </a:cxn>
                  <a:cxn ang="0">
                    <a:pos x="T4" y="T5"/>
                  </a:cxn>
                </a:cxnLst>
                <a:rect l="0" t="0" r="r" b="b"/>
                <a:pathLst>
                  <a:path w="170" h="253">
                    <a:moveTo>
                      <a:pt x="0" y="0"/>
                    </a:moveTo>
                    <a:lnTo>
                      <a:pt x="0" y="253"/>
                    </a:lnTo>
                    <a:lnTo>
                      <a:pt x="170"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07" name="Line 176"/>
              <p:cNvSpPr>
                <a:spLocks noChangeShapeType="1"/>
              </p:cNvSpPr>
              <p:nvPr/>
            </p:nvSpPr>
            <p:spPr bwMode="auto">
              <a:xfrm>
                <a:off x="306" y="2330"/>
                <a:ext cx="1350" cy="0"/>
              </a:xfrm>
              <a:prstGeom prst="line">
                <a:avLst/>
              </a:prstGeom>
              <a:noFill/>
              <a:ln w="14">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08" name="Line 177"/>
              <p:cNvSpPr>
                <a:spLocks noChangeShapeType="1"/>
              </p:cNvSpPr>
              <p:nvPr/>
            </p:nvSpPr>
            <p:spPr bwMode="auto">
              <a:xfrm>
                <a:off x="306" y="2836"/>
                <a:ext cx="1350" cy="0"/>
              </a:xfrm>
              <a:prstGeom prst="line">
                <a:avLst/>
              </a:prstGeom>
              <a:noFill/>
              <a:ln w="14">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09" name="Rectangle 178"/>
              <p:cNvSpPr>
                <a:spLocks noChangeArrowheads="1"/>
              </p:cNvSpPr>
              <p:nvPr/>
            </p:nvSpPr>
            <p:spPr bwMode="auto">
              <a:xfrm>
                <a:off x="475" y="1697"/>
                <a:ext cx="253" cy="126"/>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10" name="Rectangle 179"/>
              <p:cNvSpPr>
                <a:spLocks noChangeArrowheads="1"/>
              </p:cNvSpPr>
              <p:nvPr/>
            </p:nvSpPr>
            <p:spPr bwMode="auto">
              <a:xfrm>
                <a:off x="475" y="1697"/>
                <a:ext cx="253"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11" name="Rectangle 180"/>
              <p:cNvSpPr>
                <a:spLocks noChangeArrowheads="1"/>
              </p:cNvSpPr>
              <p:nvPr/>
            </p:nvSpPr>
            <p:spPr bwMode="auto">
              <a:xfrm>
                <a:off x="577" y="1723"/>
                <a:ext cx="56"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1078" b="1" kern="0">
                    <a:solidFill>
                      <a:srgbClr val="595959"/>
                    </a:solidFill>
                    <a:latin typeface="Segoe"/>
                    <a:cs typeface="Arial" pitchFamily="34" charset="0"/>
                  </a:rPr>
                  <a:t>A</a:t>
                </a:r>
                <a:endParaRPr lang="en-US" sz="1765" kern="0">
                  <a:solidFill>
                    <a:srgbClr val="595959"/>
                  </a:solidFill>
                  <a:latin typeface="Segoe"/>
                  <a:cs typeface="Arial" pitchFamily="34" charset="0"/>
                </a:endParaRPr>
              </a:p>
            </p:txBody>
          </p:sp>
          <p:sp>
            <p:nvSpPr>
              <p:cNvPr id="112" name="Rectangle 181"/>
              <p:cNvSpPr>
                <a:spLocks noChangeArrowheads="1"/>
              </p:cNvSpPr>
              <p:nvPr/>
            </p:nvSpPr>
            <p:spPr bwMode="auto">
              <a:xfrm>
                <a:off x="728" y="1697"/>
                <a:ext cx="253" cy="126"/>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13" name="Rectangle 182"/>
              <p:cNvSpPr>
                <a:spLocks noChangeArrowheads="1"/>
              </p:cNvSpPr>
              <p:nvPr/>
            </p:nvSpPr>
            <p:spPr bwMode="auto">
              <a:xfrm>
                <a:off x="728" y="1697"/>
                <a:ext cx="253"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14" name="Rectangle 183"/>
              <p:cNvSpPr>
                <a:spLocks noChangeArrowheads="1"/>
              </p:cNvSpPr>
              <p:nvPr/>
            </p:nvSpPr>
            <p:spPr bwMode="auto">
              <a:xfrm>
                <a:off x="830" y="1723"/>
                <a:ext cx="51"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1078" b="1" kern="0">
                    <a:solidFill>
                      <a:srgbClr val="595959"/>
                    </a:solidFill>
                    <a:latin typeface="Segoe"/>
                    <a:cs typeface="Arial" pitchFamily="34" charset="0"/>
                  </a:rPr>
                  <a:t>B</a:t>
                </a:r>
                <a:endParaRPr lang="en-US" sz="1765" kern="0">
                  <a:solidFill>
                    <a:srgbClr val="595959"/>
                  </a:solidFill>
                  <a:latin typeface="Segoe"/>
                  <a:cs typeface="Arial" pitchFamily="34" charset="0"/>
                </a:endParaRPr>
              </a:p>
            </p:txBody>
          </p:sp>
          <p:sp>
            <p:nvSpPr>
              <p:cNvPr id="115" name="Rectangle 184"/>
              <p:cNvSpPr>
                <a:spLocks noChangeArrowheads="1"/>
              </p:cNvSpPr>
              <p:nvPr/>
            </p:nvSpPr>
            <p:spPr bwMode="auto">
              <a:xfrm>
                <a:off x="981" y="1697"/>
                <a:ext cx="253" cy="126"/>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16" name="Rectangle 185"/>
              <p:cNvSpPr>
                <a:spLocks noChangeArrowheads="1"/>
              </p:cNvSpPr>
              <p:nvPr/>
            </p:nvSpPr>
            <p:spPr bwMode="auto">
              <a:xfrm>
                <a:off x="981" y="1697"/>
                <a:ext cx="253"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17" name="Rectangle 186"/>
              <p:cNvSpPr>
                <a:spLocks noChangeArrowheads="1"/>
              </p:cNvSpPr>
              <p:nvPr/>
            </p:nvSpPr>
            <p:spPr bwMode="auto">
              <a:xfrm>
                <a:off x="1083" y="1723"/>
                <a:ext cx="50"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1078" b="1" kern="0">
                    <a:solidFill>
                      <a:srgbClr val="595959"/>
                    </a:solidFill>
                    <a:latin typeface="Segoe"/>
                    <a:cs typeface="Arial" pitchFamily="34" charset="0"/>
                  </a:rPr>
                  <a:t>C</a:t>
                </a:r>
                <a:endParaRPr lang="en-US" sz="1765" kern="0">
                  <a:solidFill>
                    <a:srgbClr val="595959"/>
                  </a:solidFill>
                  <a:latin typeface="Segoe"/>
                  <a:cs typeface="Arial" pitchFamily="34" charset="0"/>
                </a:endParaRPr>
              </a:p>
            </p:txBody>
          </p:sp>
          <p:sp>
            <p:nvSpPr>
              <p:cNvPr id="118" name="Rectangle 187"/>
              <p:cNvSpPr>
                <a:spLocks noChangeArrowheads="1"/>
              </p:cNvSpPr>
              <p:nvPr/>
            </p:nvSpPr>
            <p:spPr bwMode="auto">
              <a:xfrm>
                <a:off x="1234" y="1697"/>
                <a:ext cx="254" cy="126"/>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19" name="Rectangle 188"/>
              <p:cNvSpPr>
                <a:spLocks noChangeArrowheads="1"/>
              </p:cNvSpPr>
              <p:nvPr/>
            </p:nvSpPr>
            <p:spPr bwMode="auto">
              <a:xfrm>
                <a:off x="1234" y="1697"/>
                <a:ext cx="254" cy="126"/>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20" name="Rectangle 189"/>
              <p:cNvSpPr>
                <a:spLocks noChangeArrowheads="1"/>
              </p:cNvSpPr>
              <p:nvPr/>
            </p:nvSpPr>
            <p:spPr bwMode="auto">
              <a:xfrm>
                <a:off x="1336" y="1723"/>
                <a:ext cx="59"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1078" b="1" kern="0">
                    <a:solidFill>
                      <a:srgbClr val="595959"/>
                    </a:solidFill>
                    <a:latin typeface="Segoe"/>
                    <a:cs typeface="Arial" pitchFamily="34" charset="0"/>
                  </a:rPr>
                  <a:t>D</a:t>
                </a:r>
                <a:endParaRPr lang="en-US" sz="1765" kern="0">
                  <a:solidFill>
                    <a:srgbClr val="595959"/>
                  </a:solidFill>
                  <a:latin typeface="Segoe"/>
                  <a:cs typeface="Arial" pitchFamily="34" charset="0"/>
                </a:endParaRPr>
              </a:p>
            </p:txBody>
          </p:sp>
          <p:sp>
            <p:nvSpPr>
              <p:cNvPr id="121" name="Line 190"/>
              <p:cNvSpPr>
                <a:spLocks noChangeShapeType="1"/>
              </p:cNvSpPr>
              <p:nvPr/>
            </p:nvSpPr>
            <p:spPr bwMode="auto">
              <a:xfrm>
                <a:off x="306" y="1823"/>
                <a:ext cx="1350" cy="0"/>
              </a:xfrm>
              <a:prstGeom prst="line">
                <a:avLst/>
              </a:prstGeom>
              <a:noFill/>
              <a:ln w="14">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22" name="Line 191"/>
              <p:cNvSpPr>
                <a:spLocks noChangeShapeType="1"/>
              </p:cNvSpPr>
              <p:nvPr/>
            </p:nvSpPr>
            <p:spPr bwMode="auto">
              <a:xfrm>
                <a:off x="306" y="3343"/>
                <a:ext cx="1350" cy="0"/>
              </a:xfrm>
              <a:prstGeom prst="line">
                <a:avLst/>
              </a:prstGeom>
              <a:noFill/>
              <a:ln w="14">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23" name="Freeform 192"/>
              <p:cNvSpPr>
                <a:spLocks/>
              </p:cNvSpPr>
              <p:nvPr/>
            </p:nvSpPr>
            <p:spPr bwMode="auto">
              <a:xfrm>
                <a:off x="1741" y="1888"/>
                <a:ext cx="674" cy="379"/>
              </a:xfrm>
              <a:custGeom>
                <a:avLst/>
                <a:gdLst>
                  <a:gd name="T0" fmla="*/ 569 w 674"/>
                  <a:gd name="T1" fmla="*/ 759 h 759"/>
                  <a:gd name="T2" fmla="*/ 590 w 674"/>
                  <a:gd name="T3" fmla="*/ 756 h 759"/>
                  <a:gd name="T4" fmla="*/ 610 w 674"/>
                  <a:gd name="T5" fmla="*/ 747 h 759"/>
                  <a:gd name="T6" fmla="*/ 629 w 674"/>
                  <a:gd name="T7" fmla="*/ 733 h 759"/>
                  <a:gd name="T8" fmla="*/ 644 w 674"/>
                  <a:gd name="T9" fmla="*/ 713 h 759"/>
                  <a:gd name="T10" fmla="*/ 657 w 674"/>
                  <a:gd name="T11" fmla="*/ 689 h 759"/>
                  <a:gd name="T12" fmla="*/ 666 w 674"/>
                  <a:gd name="T13" fmla="*/ 663 h 759"/>
                  <a:gd name="T14" fmla="*/ 672 w 674"/>
                  <a:gd name="T15" fmla="*/ 633 h 759"/>
                  <a:gd name="T16" fmla="*/ 674 w 674"/>
                  <a:gd name="T17" fmla="*/ 601 h 759"/>
                  <a:gd name="T18" fmla="*/ 674 w 674"/>
                  <a:gd name="T19" fmla="*/ 601 h 759"/>
                  <a:gd name="T20" fmla="*/ 674 w 674"/>
                  <a:gd name="T21" fmla="*/ 158 h 759"/>
                  <a:gd name="T22" fmla="*/ 672 w 674"/>
                  <a:gd name="T23" fmla="*/ 125 h 759"/>
                  <a:gd name="T24" fmla="*/ 666 w 674"/>
                  <a:gd name="T25" fmla="*/ 97 h 759"/>
                  <a:gd name="T26" fmla="*/ 657 w 674"/>
                  <a:gd name="T27" fmla="*/ 69 h 759"/>
                  <a:gd name="T28" fmla="*/ 644 w 674"/>
                  <a:gd name="T29" fmla="*/ 46 h 759"/>
                  <a:gd name="T30" fmla="*/ 629 w 674"/>
                  <a:gd name="T31" fmla="*/ 27 h 759"/>
                  <a:gd name="T32" fmla="*/ 610 w 674"/>
                  <a:gd name="T33" fmla="*/ 13 h 759"/>
                  <a:gd name="T34" fmla="*/ 590 w 674"/>
                  <a:gd name="T35" fmla="*/ 2 h 759"/>
                  <a:gd name="T36" fmla="*/ 569 w 674"/>
                  <a:gd name="T37" fmla="*/ 0 h 759"/>
                  <a:gd name="T38" fmla="*/ 569 w 674"/>
                  <a:gd name="T39" fmla="*/ 0 h 759"/>
                  <a:gd name="T40" fmla="*/ 105 w 674"/>
                  <a:gd name="T41" fmla="*/ 0 h 759"/>
                  <a:gd name="T42" fmla="*/ 84 w 674"/>
                  <a:gd name="T43" fmla="*/ 2 h 759"/>
                  <a:gd name="T44" fmla="*/ 64 w 674"/>
                  <a:gd name="T45" fmla="*/ 13 h 759"/>
                  <a:gd name="T46" fmla="*/ 47 w 674"/>
                  <a:gd name="T47" fmla="*/ 27 h 759"/>
                  <a:gd name="T48" fmla="*/ 30 w 674"/>
                  <a:gd name="T49" fmla="*/ 46 h 759"/>
                  <a:gd name="T50" fmla="*/ 17 w 674"/>
                  <a:gd name="T51" fmla="*/ 69 h 759"/>
                  <a:gd name="T52" fmla="*/ 8 w 674"/>
                  <a:gd name="T53" fmla="*/ 97 h 759"/>
                  <a:gd name="T54" fmla="*/ 2 w 674"/>
                  <a:gd name="T55" fmla="*/ 125 h 759"/>
                  <a:gd name="T56" fmla="*/ 0 w 674"/>
                  <a:gd name="T57" fmla="*/ 158 h 759"/>
                  <a:gd name="T58" fmla="*/ 0 w 674"/>
                  <a:gd name="T59" fmla="*/ 158 h 759"/>
                  <a:gd name="T60" fmla="*/ 0 w 674"/>
                  <a:gd name="T61" fmla="*/ 601 h 759"/>
                  <a:gd name="T62" fmla="*/ 2 w 674"/>
                  <a:gd name="T63" fmla="*/ 633 h 759"/>
                  <a:gd name="T64" fmla="*/ 8 w 674"/>
                  <a:gd name="T65" fmla="*/ 663 h 759"/>
                  <a:gd name="T66" fmla="*/ 17 w 674"/>
                  <a:gd name="T67" fmla="*/ 689 h 759"/>
                  <a:gd name="T68" fmla="*/ 30 w 674"/>
                  <a:gd name="T69" fmla="*/ 713 h 759"/>
                  <a:gd name="T70" fmla="*/ 47 w 674"/>
                  <a:gd name="T71" fmla="*/ 733 h 759"/>
                  <a:gd name="T72" fmla="*/ 64 w 674"/>
                  <a:gd name="T73" fmla="*/ 747 h 759"/>
                  <a:gd name="T74" fmla="*/ 84 w 674"/>
                  <a:gd name="T75" fmla="*/ 756 h 759"/>
                  <a:gd name="T76" fmla="*/ 105 w 674"/>
                  <a:gd name="T77" fmla="*/ 759 h 759"/>
                  <a:gd name="T78" fmla="*/ 569 w 674"/>
                  <a:gd name="T79" fmla="*/ 759 h 759"/>
                  <a:gd name="T80" fmla="*/ 569 w 674"/>
                  <a:gd name="T81"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4" h="759">
                    <a:moveTo>
                      <a:pt x="569" y="759"/>
                    </a:moveTo>
                    <a:lnTo>
                      <a:pt x="590" y="756"/>
                    </a:lnTo>
                    <a:lnTo>
                      <a:pt x="610" y="747"/>
                    </a:lnTo>
                    <a:lnTo>
                      <a:pt x="629" y="733"/>
                    </a:lnTo>
                    <a:lnTo>
                      <a:pt x="644" y="713"/>
                    </a:lnTo>
                    <a:lnTo>
                      <a:pt x="657" y="689"/>
                    </a:lnTo>
                    <a:lnTo>
                      <a:pt x="666" y="663"/>
                    </a:lnTo>
                    <a:lnTo>
                      <a:pt x="672" y="633"/>
                    </a:lnTo>
                    <a:lnTo>
                      <a:pt x="674" y="601"/>
                    </a:lnTo>
                    <a:lnTo>
                      <a:pt x="674" y="601"/>
                    </a:lnTo>
                    <a:lnTo>
                      <a:pt x="674" y="158"/>
                    </a:lnTo>
                    <a:lnTo>
                      <a:pt x="672" y="125"/>
                    </a:lnTo>
                    <a:lnTo>
                      <a:pt x="666" y="97"/>
                    </a:lnTo>
                    <a:lnTo>
                      <a:pt x="657" y="69"/>
                    </a:lnTo>
                    <a:lnTo>
                      <a:pt x="644" y="46"/>
                    </a:lnTo>
                    <a:lnTo>
                      <a:pt x="629" y="27"/>
                    </a:lnTo>
                    <a:lnTo>
                      <a:pt x="610" y="13"/>
                    </a:lnTo>
                    <a:lnTo>
                      <a:pt x="590" y="2"/>
                    </a:lnTo>
                    <a:lnTo>
                      <a:pt x="569" y="0"/>
                    </a:lnTo>
                    <a:lnTo>
                      <a:pt x="569" y="0"/>
                    </a:lnTo>
                    <a:lnTo>
                      <a:pt x="105" y="0"/>
                    </a:lnTo>
                    <a:lnTo>
                      <a:pt x="84" y="2"/>
                    </a:lnTo>
                    <a:lnTo>
                      <a:pt x="64" y="13"/>
                    </a:lnTo>
                    <a:lnTo>
                      <a:pt x="47" y="27"/>
                    </a:lnTo>
                    <a:lnTo>
                      <a:pt x="30" y="46"/>
                    </a:lnTo>
                    <a:lnTo>
                      <a:pt x="17" y="69"/>
                    </a:lnTo>
                    <a:lnTo>
                      <a:pt x="8" y="97"/>
                    </a:lnTo>
                    <a:lnTo>
                      <a:pt x="2" y="125"/>
                    </a:lnTo>
                    <a:lnTo>
                      <a:pt x="0" y="158"/>
                    </a:lnTo>
                    <a:lnTo>
                      <a:pt x="0" y="158"/>
                    </a:lnTo>
                    <a:lnTo>
                      <a:pt x="0" y="601"/>
                    </a:lnTo>
                    <a:lnTo>
                      <a:pt x="2" y="633"/>
                    </a:lnTo>
                    <a:lnTo>
                      <a:pt x="8" y="663"/>
                    </a:lnTo>
                    <a:lnTo>
                      <a:pt x="17" y="689"/>
                    </a:lnTo>
                    <a:lnTo>
                      <a:pt x="30" y="713"/>
                    </a:lnTo>
                    <a:lnTo>
                      <a:pt x="47" y="733"/>
                    </a:lnTo>
                    <a:lnTo>
                      <a:pt x="64" y="747"/>
                    </a:lnTo>
                    <a:lnTo>
                      <a:pt x="84" y="756"/>
                    </a:lnTo>
                    <a:lnTo>
                      <a:pt x="105" y="759"/>
                    </a:lnTo>
                    <a:lnTo>
                      <a:pt x="569" y="759"/>
                    </a:lnTo>
                    <a:lnTo>
                      <a:pt x="569" y="759"/>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a:defRPr/>
                </a:pPr>
                <a:endParaRPr lang="en-US" sz="1961" kern="0">
                  <a:solidFill>
                    <a:srgbClr val="595959"/>
                  </a:solidFill>
                  <a:latin typeface="Segoe"/>
                </a:endParaRPr>
              </a:p>
            </p:txBody>
          </p:sp>
          <p:sp>
            <p:nvSpPr>
              <p:cNvPr id="124" name="Freeform 193"/>
              <p:cNvSpPr>
                <a:spLocks/>
              </p:cNvSpPr>
              <p:nvPr/>
            </p:nvSpPr>
            <p:spPr bwMode="auto">
              <a:xfrm>
                <a:off x="1741" y="1888"/>
                <a:ext cx="674" cy="379"/>
              </a:xfrm>
              <a:custGeom>
                <a:avLst/>
                <a:gdLst>
                  <a:gd name="T0" fmla="*/ 569 w 674"/>
                  <a:gd name="T1" fmla="*/ 759 h 759"/>
                  <a:gd name="T2" fmla="*/ 590 w 674"/>
                  <a:gd name="T3" fmla="*/ 756 h 759"/>
                  <a:gd name="T4" fmla="*/ 610 w 674"/>
                  <a:gd name="T5" fmla="*/ 747 h 759"/>
                  <a:gd name="T6" fmla="*/ 629 w 674"/>
                  <a:gd name="T7" fmla="*/ 733 h 759"/>
                  <a:gd name="T8" fmla="*/ 644 w 674"/>
                  <a:gd name="T9" fmla="*/ 713 h 759"/>
                  <a:gd name="T10" fmla="*/ 657 w 674"/>
                  <a:gd name="T11" fmla="*/ 689 h 759"/>
                  <a:gd name="T12" fmla="*/ 666 w 674"/>
                  <a:gd name="T13" fmla="*/ 663 h 759"/>
                  <a:gd name="T14" fmla="*/ 672 w 674"/>
                  <a:gd name="T15" fmla="*/ 633 h 759"/>
                  <a:gd name="T16" fmla="*/ 674 w 674"/>
                  <a:gd name="T17" fmla="*/ 601 h 759"/>
                  <a:gd name="T18" fmla="*/ 674 w 674"/>
                  <a:gd name="T19" fmla="*/ 601 h 759"/>
                  <a:gd name="T20" fmla="*/ 674 w 674"/>
                  <a:gd name="T21" fmla="*/ 158 h 759"/>
                  <a:gd name="T22" fmla="*/ 672 w 674"/>
                  <a:gd name="T23" fmla="*/ 125 h 759"/>
                  <a:gd name="T24" fmla="*/ 666 w 674"/>
                  <a:gd name="T25" fmla="*/ 97 h 759"/>
                  <a:gd name="T26" fmla="*/ 657 w 674"/>
                  <a:gd name="T27" fmla="*/ 69 h 759"/>
                  <a:gd name="T28" fmla="*/ 644 w 674"/>
                  <a:gd name="T29" fmla="*/ 46 h 759"/>
                  <a:gd name="T30" fmla="*/ 629 w 674"/>
                  <a:gd name="T31" fmla="*/ 27 h 759"/>
                  <a:gd name="T32" fmla="*/ 610 w 674"/>
                  <a:gd name="T33" fmla="*/ 13 h 759"/>
                  <a:gd name="T34" fmla="*/ 590 w 674"/>
                  <a:gd name="T35" fmla="*/ 2 h 759"/>
                  <a:gd name="T36" fmla="*/ 569 w 674"/>
                  <a:gd name="T37" fmla="*/ 0 h 759"/>
                  <a:gd name="T38" fmla="*/ 569 w 674"/>
                  <a:gd name="T39" fmla="*/ 0 h 759"/>
                  <a:gd name="T40" fmla="*/ 105 w 674"/>
                  <a:gd name="T41" fmla="*/ 0 h 759"/>
                  <a:gd name="T42" fmla="*/ 84 w 674"/>
                  <a:gd name="T43" fmla="*/ 2 h 759"/>
                  <a:gd name="T44" fmla="*/ 64 w 674"/>
                  <a:gd name="T45" fmla="*/ 13 h 759"/>
                  <a:gd name="T46" fmla="*/ 47 w 674"/>
                  <a:gd name="T47" fmla="*/ 27 h 759"/>
                  <a:gd name="T48" fmla="*/ 30 w 674"/>
                  <a:gd name="T49" fmla="*/ 46 h 759"/>
                  <a:gd name="T50" fmla="*/ 17 w 674"/>
                  <a:gd name="T51" fmla="*/ 69 h 759"/>
                  <a:gd name="T52" fmla="*/ 8 w 674"/>
                  <a:gd name="T53" fmla="*/ 97 h 759"/>
                  <a:gd name="T54" fmla="*/ 2 w 674"/>
                  <a:gd name="T55" fmla="*/ 125 h 759"/>
                  <a:gd name="T56" fmla="*/ 0 w 674"/>
                  <a:gd name="T57" fmla="*/ 158 h 759"/>
                  <a:gd name="T58" fmla="*/ 0 w 674"/>
                  <a:gd name="T59" fmla="*/ 158 h 759"/>
                  <a:gd name="T60" fmla="*/ 0 w 674"/>
                  <a:gd name="T61" fmla="*/ 601 h 759"/>
                  <a:gd name="T62" fmla="*/ 2 w 674"/>
                  <a:gd name="T63" fmla="*/ 633 h 759"/>
                  <a:gd name="T64" fmla="*/ 8 w 674"/>
                  <a:gd name="T65" fmla="*/ 663 h 759"/>
                  <a:gd name="T66" fmla="*/ 17 w 674"/>
                  <a:gd name="T67" fmla="*/ 689 h 759"/>
                  <a:gd name="T68" fmla="*/ 30 w 674"/>
                  <a:gd name="T69" fmla="*/ 713 h 759"/>
                  <a:gd name="T70" fmla="*/ 47 w 674"/>
                  <a:gd name="T71" fmla="*/ 733 h 759"/>
                  <a:gd name="T72" fmla="*/ 64 w 674"/>
                  <a:gd name="T73" fmla="*/ 747 h 759"/>
                  <a:gd name="T74" fmla="*/ 84 w 674"/>
                  <a:gd name="T75" fmla="*/ 756 h 759"/>
                  <a:gd name="T76" fmla="*/ 105 w 674"/>
                  <a:gd name="T77" fmla="*/ 759 h 759"/>
                  <a:gd name="T78" fmla="*/ 569 w 674"/>
                  <a:gd name="T79" fmla="*/ 759 h 759"/>
                  <a:gd name="T80" fmla="*/ 569 w 674"/>
                  <a:gd name="T81"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4" h="759">
                    <a:moveTo>
                      <a:pt x="569" y="759"/>
                    </a:moveTo>
                    <a:lnTo>
                      <a:pt x="590" y="756"/>
                    </a:lnTo>
                    <a:lnTo>
                      <a:pt x="610" y="747"/>
                    </a:lnTo>
                    <a:lnTo>
                      <a:pt x="629" y="733"/>
                    </a:lnTo>
                    <a:lnTo>
                      <a:pt x="644" y="713"/>
                    </a:lnTo>
                    <a:lnTo>
                      <a:pt x="657" y="689"/>
                    </a:lnTo>
                    <a:lnTo>
                      <a:pt x="666" y="663"/>
                    </a:lnTo>
                    <a:lnTo>
                      <a:pt x="672" y="633"/>
                    </a:lnTo>
                    <a:lnTo>
                      <a:pt x="674" y="601"/>
                    </a:lnTo>
                    <a:lnTo>
                      <a:pt x="674" y="601"/>
                    </a:lnTo>
                    <a:lnTo>
                      <a:pt x="674" y="158"/>
                    </a:lnTo>
                    <a:lnTo>
                      <a:pt x="672" y="125"/>
                    </a:lnTo>
                    <a:lnTo>
                      <a:pt x="666" y="97"/>
                    </a:lnTo>
                    <a:lnTo>
                      <a:pt x="657" y="69"/>
                    </a:lnTo>
                    <a:lnTo>
                      <a:pt x="644" y="46"/>
                    </a:lnTo>
                    <a:lnTo>
                      <a:pt x="629" y="27"/>
                    </a:lnTo>
                    <a:lnTo>
                      <a:pt x="610" y="13"/>
                    </a:lnTo>
                    <a:lnTo>
                      <a:pt x="590" y="2"/>
                    </a:lnTo>
                    <a:lnTo>
                      <a:pt x="569" y="0"/>
                    </a:lnTo>
                    <a:lnTo>
                      <a:pt x="569" y="0"/>
                    </a:lnTo>
                    <a:lnTo>
                      <a:pt x="105" y="0"/>
                    </a:lnTo>
                    <a:lnTo>
                      <a:pt x="84" y="2"/>
                    </a:lnTo>
                    <a:lnTo>
                      <a:pt x="64" y="13"/>
                    </a:lnTo>
                    <a:lnTo>
                      <a:pt x="47" y="27"/>
                    </a:lnTo>
                    <a:lnTo>
                      <a:pt x="30" y="46"/>
                    </a:lnTo>
                    <a:lnTo>
                      <a:pt x="17" y="69"/>
                    </a:lnTo>
                    <a:lnTo>
                      <a:pt x="8" y="97"/>
                    </a:lnTo>
                    <a:lnTo>
                      <a:pt x="2" y="125"/>
                    </a:lnTo>
                    <a:lnTo>
                      <a:pt x="0" y="158"/>
                    </a:lnTo>
                    <a:lnTo>
                      <a:pt x="0" y="158"/>
                    </a:lnTo>
                    <a:lnTo>
                      <a:pt x="0" y="601"/>
                    </a:lnTo>
                    <a:lnTo>
                      <a:pt x="2" y="633"/>
                    </a:lnTo>
                    <a:lnTo>
                      <a:pt x="8" y="663"/>
                    </a:lnTo>
                    <a:lnTo>
                      <a:pt x="17" y="689"/>
                    </a:lnTo>
                    <a:lnTo>
                      <a:pt x="30" y="713"/>
                    </a:lnTo>
                    <a:lnTo>
                      <a:pt x="47" y="733"/>
                    </a:lnTo>
                    <a:lnTo>
                      <a:pt x="64" y="747"/>
                    </a:lnTo>
                    <a:lnTo>
                      <a:pt x="84" y="756"/>
                    </a:lnTo>
                    <a:lnTo>
                      <a:pt x="105" y="759"/>
                    </a:lnTo>
                    <a:lnTo>
                      <a:pt x="569" y="759"/>
                    </a:lnTo>
                    <a:lnTo>
                      <a:pt x="569" y="759"/>
                    </a:lnTo>
                  </a:path>
                </a:pathLst>
              </a:custGeom>
              <a:noFill/>
              <a:ln w="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25" name="Rectangle 194"/>
              <p:cNvSpPr>
                <a:spLocks noChangeArrowheads="1"/>
              </p:cNvSpPr>
              <p:nvPr/>
            </p:nvSpPr>
            <p:spPr bwMode="auto">
              <a:xfrm>
                <a:off x="1913" y="1975"/>
                <a:ext cx="328"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1372" kern="0">
                    <a:solidFill>
                      <a:srgbClr val="595959"/>
                    </a:solidFill>
                    <a:latin typeface="Segoe"/>
                    <a:cs typeface="Arial" pitchFamily="34" charset="0"/>
                  </a:rPr>
                  <a:t>Encode</a:t>
                </a:r>
                <a:endParaRPr lang="en-US" sz="1765" kern="0">
                  <a:solidFill>
                    <a:srgbClr val="595959"/>
                  </a:solidFill>
                  <a:latin typeface="Segoe"/>
                  <a:cs typeface="Arial" pitchFamily="34" charset="0"/>
                </a:endParaRPr>
              </a:p>
            </p:txBody>
          </p:sp>
          <p:sp>
            <p:nvSpPr>
              <p:cNvPr id="126" name="Rectangle 196"/>
              <p:cNvSpPr>
                <a:spLocks noChangeArrowheads="1"/>
              </p:cNvSpPr>
              <p:nvPr/>
            </p:nvSpPr>
            <p:spPr bwMode="auto">
              <a:xfrm>
                <a:off x="1874" y="2080"/>
                <a:ext cx="429"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1372" kern="0">
                    <a:solidFill>
                      <a:srgbClr val="595959"/>
                    </a:solidFill>
                    <a:latin typeface="Segoe"/>
                    <a:cs typeface="Arial" pitchFamily="34" charset="0"/>
                  </a:rPr>
                  <a:t>compress</a:t>
                </a:r>
                <a:endParaRPr lang="en-US" sz="1765" kern="0">
                  <a:solidFill>
                    <a:srgbClr val="595959"/>
                  </a:solidFill>
                  <a:latin typeface="Segoe"/>
                  <a:cs typeface="Arial" pitchFamily="34" charset="0"/>
                </a:endParaRPr>
              </a:p>
            </p:txBody>
          </p:sp>
          <p:sp>
            <p:nvSpPr>
              <p:cNvPr id="127" name="Freeform 197"/>
              <p:cNvSpPr>
                <a:spLocks/>
              </p:cNvSpPr>
              <p:nvPr/>
            </p:nvSpPr>
            <p:spPr bwMode="auto">
              <a:xfrm>
                <a:off x="1572" y="1951"/>
                <a:ext cx="169" cy="253"/>
              </a:xfrm>
              <a:custGeom>
                <a:avLst/>
                <a:gdLst>
                  <a:gd name="T0" fmla="*/ 169 w 169"/>
                  <a:gd name="T1" fmla="*/ 253 h 506"/>
                  <a:gd name="T2" fmla="*/ 93 w 169"/>
                  <a:gd name="T3" fmla="*/ 0 h 506"/>
                  <a:gd name="T4" fmla="*/ 93 w 169"/>
                  <a:gd name="T5" fmla="*/ 167 h 506"/>
                  <a:gd name="T6" fmla="*/ 0 w 169"/>
                  <a:gd name="T7" fmla="*/ 167 h 506"/>
                  <a:gd name="T8" fmla="*/ 0 w 169"/>
                  <a:gd name="T9" fmla="*/ 339 h 506"/>
                  <a:gd name="T10" fmla="*/ 93 w 169"/>
                  <a:gd name="T11" fmla="*/ 339 h 506"/>
                  <a:gd name="T12" fmla="*/ 93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3" y="0"/>
                    </a:lnTo>
                    <a:lnTo>
                      <a:pt x="93" y="167"/>
                    </a:lnTo>
                    <a:lnTo>
                      <a:pt x="0" y="167"/>
                    </a:lnTo>
                    <a:lnTo>
                      <a:pt x="0" y="339"/>
                    </a:lnTo>
                    <a:lnTo>
                      <a:pt x="93" y="339"/>
                    </a:lnTo>
                    <a:lnTo>
                      <a:pt x="93" y="506"/>
                    </a:lnTo>
                    <a:lnTo>
                      <a:pt x="169" y="253"/>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28" name="Freeform 198"/>
              <p:cNvSpPr>
                <a:spLocks/>
              </p:cNvSpPr>
              <p:nvPr/>
            </p:nvSpPr>
            <p:spPr bwMode="auto">
              <a:xfrm>
                <a:off x="1572" y="1951"/>
                <a:ext cx="169" cy="253"/>
              </a:xfrm>
              <a:custGeom>
                <a:avLst/>
                <a:gdLst>
                  <a:gd name="T0" fmla="*/ 169 w 169"/>
                  <a:gd name="T1" fmla="*/ 253 h 506"/>
                  <a:gd name="T2" fmla="*/ 93 w 169"/>
                  <a:gd name="T3" fmla="*/ 0 h 506"/>
                  <a:gd name="T4" fmla="*/ 93 w 169"/>
                  <a:gd name="T5" fmla="*/ 167 h 506"/>
                  <a:gd name="T6" fmla="*/ 0 w 169"/>
                  <a:gd name="T7" fmla="*/ 167 h 506"/>
                  <a:gd name="T8" fmla="*/ 0 w 169"/>
                  <a:gd name="T9" fmla="*/ 339 h 506"/>
                  <a:gd name="T10" fmla="*/ 93 w 169"/>
                  <a:gd name="T11" fmla="*/ 339 h 506"/>
                  <a:gd name="T12" fmla="*/ 93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3" y="0"/>
                    </a:lnTo>
                    <a:lnTo>
                      <a:pt x="93" y="167"/>
                    </a:lnTo>
                    <a:lnTo>
                      <a:pt x="0" y="167"/>
                    </a:lnTo>
                    <a:lnTo>
                      <a:pt x="0" y="339"/>
                    </a:lnTo>
                    <a:lnTo>
                      <a:pt x="93" y="339"/>
                    </a:lnTo>
                    <a:lnTo>
                      <a:pt x="93" y="506"/>
                    </a:lnTo>
                    <a:lnTo>
                      <a:pt x="169" y="253"/>
                    </a:lnTo>
                    <a:close/>
                  </a:path>
                </a:pathLst>
              </a:custGeom>
              <a:noFill/>
              <a:ln w="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29" name="Freeform 199"/>
              <p:cNvSpPr>
                <a:spLocks/>
              </p:cNvSpPr>
              <p:nvPr/>
            </p:nvSpPr>
            <p:spPr bwMode="auto">
              <a:xfrm>
                <a:off x="2415" y="1951"/>
                <a:ext cx="169" cy="253"/>
              </a:xfrm>
              <a:custGeom>
                <a:avLst/>
                <a:gdLst>
                  <a:gd name="T0" fmla="*/ 169 w 169"/>
                  <a:gd name="T1" fmla="*/ 253 h 506"/>
                  <a:gd name="T2" fmla="*/ 94 w 169"/>
                  <a:gd name="T3" fmla="*/ 0 h 506"/>
                  <a:gd name="T4" fmla="*/ 94 w 169"/>
                  <a:gd name="T5" fmla="*/ 167 h 506"/>
                  <a:gd name="T6" fmla="*/ 0 w 169"/>
                  <a:gd name="T7" fmla="*/ 167 h 506"/>
                  <a:gd name="T8" fmla="*/ 0 w 169"/>
                  <a:gd name="T9" fmla="*/ 339 h 506"/>
                  <a:gd name="T10" fmla="*/ 94 w 169"/>
                  <a:gd name="T11" fmla="*/ 339 h 506"/>
                  <a:gd name="T12" fmla="*/ 94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4" y="0"/>
                    </a:lnTo>
                    <a:lnTo>
                      <a:pt x="94" y="167"/>
                    </a:lnTo>
                    <a:lnTo>
                      <a:pt x="0" y="167"/>
                    </a:lnTo>
                    <a:lnTo>
                      <a:pt x="0" y="339"/>
                    </a:lnTo>
                    <a:lnTo>
                      <a:pt x="94" y="339"/>
                    </a:lnTo>
                    <a:lnTo>
                      <a:pt x="94" y="506"/>
                    </a:lnTo>
                    <a:lnTo>
                      <a:pt x="169" y="253"/>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30" name="Freeform 200"/>
              <p:cNvSpPr>
                <a:spLocks/>
              </p:cNvSpPr>
              <p:nvPr/>
            </p:nvSpPr>
            <p:spPr bwMode="auto">
              <a:xfrm>
                <a:off x="2415" y="1951"/>
                <a:ext cx="169" cy="253"/>
              </a:xfrm>
              <a:custGeom>
                <a:avLst/>
                <a:gdLst>
                  <a:gd name="T0" fmla="*/ 169 w 169"/>
                  <a:gd name="T1" fmla="*/ 253 h 506"/>
                  <a:gd name="T2" fmla="*/ 94 w 169"/>
                  <a:gd name="T3" fmla="*/ 0 h 506"/>
                  <a:gd name="T4" fmla="*/ 94 w 169"/>
                  <a:gd name="T5" fmla="*/ 167 h 506"/>
                  <a:gd name="T6" fmla="*/ 0 w 169"/>
                  <a:gd name="T7" fmla="*/ 167 h 506"/>
                  <a:gd name="T8" fmla="*/ 0 w 169"/>
                  <a:gd name="T9" fmla="*/ 339 h 506"/>
                  <a:gd name="T10" fmla="*/ 94 w 169"/>
                  <a:gd name="T11" fmla="*/ 339 h 506"/>
                  <a:gd name="T12" fmla="*/ 94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4" y="0"/>
                    </a:lnTo>
                    <a:lnTo>
                      <a:pt x="94" y="167"/>
                    </a:lnTo>
                    <a:lnTo>
                      <a:pt x="0" y="167"/>
                    </a:lnTo>
                    <a:lnTo>
                      <a:pt x="0" y="339"/>
                    </a:lnTo>
                    <a:lnTo>
                      <a:pt x="94" y="339"/>
                    </a:lnTo>
                    <a:lnTo>
                      <a:pt x="94" y="506"/>
                    </a:lnTo>
                    <a:lnTo>
                      <a:pt x="169" y="253"/>
                    </a:lnTo>
                    <a:close/>
                  </a:path>
                </a:pathLst>
              </a:custGeom>
              <a:noFill/>
              <a:ln w="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31" name="Freeform 201"/>
              <p:cNvSpPr>
                <a:spLocks/>
              </p:cNvSpPr>
              <p:nvPr/>
            </p:nvSpPr>
            <p:spPr bwMode="auto">
              <a:xfrm>
                <a:off x="1741" y="2394"/>
                <a:ext cx="674" cy="379"/>
              </a:xfrm>
              <a:custGeom>
                <a:avLst/>
                <a:gdLst>
                  <a:gd name="T0" fmla="*/ 569 w 674"/>
                  <a:gd name="T1" fmla="*/ 759 h 759"/>
                  <a:gd name="T2" fmla="*/ 590 w 674"/>
                  <a:gd name="T3" fmla="*/ 757 h 759"/>
                  <a:gd name="T4" fmla="*/ 610 w 674"/>
                  <a:gd name="T5" fmla="*/ 747 h 759"/>
                  <a:gd name="T6" fmla="*/ 629 w 674"/>
                  <a:gd name="T7" fmla="*/ 733 h 759"/>
                  <a:gd name="T8" fmla="*/ 644 w 674"/>
                  <a:gd name="T9" fmla="*/ 713 h 759"/>
                  <a:gd name="T10" fmla="*/ 657 w 674"/>
                  <a:gd name="T11" fmla="*/ 690 h 759"/>
                  <a:gd name="T12" fmla="*/ 666 w 674"/>
                  <a:gd name="T13" fmla="*/ 662 h 759"/>
                  <a:gd name="T14" fmla="*/ 672 w 674"/>
                  <a:gd name="T15" fmla="*/ 633 h 759"/>
                  <a:gd name="T16" fmla="*/ 674 w 674"/>
                  <a:gd name="T17" fmla="*/ 601 h 759"/>
                  <a:gd name="T18" fmla="*/ 674 w 674"/>
                  <a:gd name="T19" fmla="*/ 601 h 759"/>
                  <a:gd name="T20" fmla="*/ 674 w 674"/>
                  <a:gd name="T21" fmla="*/ 158 h 759"/>
                  <a:gd name="T22" fmla="*/ 672 w 674"/>
                  <a:gd name="T23" fmla="*/ 127 h 759"/>
                  <a:gd name="T24" fmla="*/ 666 w 674"/>
                  <a:gd name="T25" fmla="*/ 97 h 759"/>
                  <a:gd name="T26" fmla="*/ 657 w 674"/>
                  <a:gd name="T27" fmla="*/ 70 h 759"/>
                  <a:gd name="T28" fmla="*/ 644 w 674"/>
                  <a:gd name="T29" fmla="*/ 46 h 759"/>
                  <a:gd name="T30" fmla="*/ 629 w 674"/>
                  <a:gd name="T31" fmla="*/ 26 h 759"/>
                  <a:gd name="T32" fmla="*/ 610 w 674"/>
                  <a:gd name="T33" fmla="*/ 12 h 759"/>
                  <a:gd name="T34" fmla="*/ 590 w 674"/>
                  <a:gd name="T35" fmla="*/ 4 h 759"/>
                  <a:gd name="T36" fmla="*/ 569 w 674"/>
                  <a:gd name="T37" fmla="*/ 0 h 759"/>
                  <a:gd name="T38" fmla="*/ 569 w 674"/>
                  <a:gd name="T39" fmla="*/ 0 h 759"/>
                  <a:gd name="T40" fmla="*/ 105 w 674"/>
                  <a:gd name="T41" fmla="*/ 0 h 759"/>
                  <a:gd name="T42" fmla="*/ 84 w 674"/>
                  <a:gd name="T43" fmla="*/ 4 h 759"/>
                  <a:gd name="T44" fmla="*/ 64 w 674"/>
                  <a:gd name="T45" fmla="*/ 12 h 759"/>
                  <a:gd name="T46" fmla="*/ 47 w 674"/>
                  <a:gd name="T47" fmla="*/ 26 h 759"/>
                  <a:gd name="T48" fmla="*/ 30 w 674"/>
                  <a:gd name="T49" fmla="*/ 46 h 759"/>
                  <a:gd name="T50" fmla="*/ 17 w 674"/>
                  <a:gd name="T51" fmla="*/ 70 h 759"/>
                  <a:gd name="T52" fmla="*/ 8 w 674"/>
                  <a:gd name="T53" fmla="*/ 97 h 759"/>
                  <a:gd name="T54" fmla="*/ 2 w 674"/>
                  <a:gd name="T55" fmla="*/ 127 h 759"/>
                  <a:gd name="T56" fmla="*/ 0 w 674"/>
                  <a:gd name="T57" fmla="*/ 158 h 759"/>
                  <a:gd name="T58" fmla="*/ 0 w 674"/>
                  <a:gd name="T59" fmla="*/ 601 h 759"/>
                  <a:gd name="T60" fmla="*/ 2 w 674"/>
                  <a:gd name="T61" fmla="*/ 633 h 759"/>
                  <a:gd name="T62" fmla="*/ 8 w 674"/>
                  <a:gd name="T63" fmla="*/ 662 h 759"/>
                  <a:gd name="T64" fmla="*/ 17 w 674"/>
                  <a:gd name="T65" fmla="*/ 690 h 759"/>
                  <a:gd name="T66" fmla="*/ 30 w 674"/>
                  <a:gd name="T67" fmla="*/ 713 h 759"/>
                  <a:gd name="T68" fmla="*/ 47 w 674"/>
                  <a:gd name="T69" fmla="*/ 733 h 759"/>
                  <a:gd name="T70" fmla="*/ 64 w 674"/>
                  <a:gd name="T71" fmla="*/ 747 h 759"/>
                  <a:gd name="T72" fmla="*/ 84 w 674"/>
                  <a:gd name="T73" fmla="*/ 757 h 759"/>
                  <a:gd name="T74" fmla="*/ 105 w 674"/>
                  <a:gd name="T75" fmla="*/ 759 h 759"/>
                  <a:gd name="T76" fmla="*/ 569 w 674"/>
                  <a:gd name="T77" fmla="*/ 759 h 759"/>
                  <a:gd name="T78" fmla="*/ 569 w 674"/>
                  <a:gd name="T79"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4" h="759">
                    <a:moveTo>
                      <a:pt x="569" y="759"/>
                    </a:moveTo>
                    <a:lnTo>
                      <a:pt x="590" y="757"/>
                    </a:lnTo>
                    <a:lnTo>
                      <a:pt x="610" y="747"/>
                    </a:lnTo>
                    <a:lnTo>
                      <a:pt x="629" y="733"/>
                    </a:lnTo>
                    <a:lnTo>
                      <a:pt x="644" y="713"/>
                    </a:lnTo>
                    <a:lnTo>
                      <a:pt x="657" y="690"/>
                    </a:lnTo>
                    <a:lnTo>
                      <a:pt x="666" y="662"/>
                    </a:lnTo>
                    <a:lnTo>
                      <a:pt x="672" y="633"/>
                    </a:lnTo>
                    <a:lnTo>
                      <a:pt x="674" y="601"/>
                    </a:lnTo>
                    <a:lnTo>
                      <a:pt x="674" y="601"/>
                    </a:lnTo>
                    <a:lnTo>
                      <a:pt x="674" y="158"/>
                    </a:lnTo>
                    <a:lnTo>
                      <a:pt x="672" y="127"/>
                    </a:lnTo>
                    <a:lnTo>
                      <a:pt x="666" y="97"/>
                    </a:lnTo>
                    <a:lnTo>
                      <a:pt x="657" y="70"/>
                    </a:lnTo>
                    <a:lnTo>
                      <a:pt x="644" y="46"/>
                    </a:lnTo>
                    <a:lnTo>
                      <a:pt x="629" y="26"/>
                    </a:lnTo>
                    <a:lnTo>
                      <a:pt x="610" y="12"/>
                    </a:lnTo>
                    <a:lnTo>
                      <a:pt x="590" y="4"/>
                    </a:lnTo>
                    <a:lnTo>
                      <a:pt x="569" y="0"/>
                    </a:lnTo>
                    <a:lnTo>
                      <a:pt x="569" y="0"/>
                    </a:lnTo>
                    <a:lnTo>
                      <a:pt x="105" y="0"/>
                    </a:lnTo>
                    <a:lnTo>
                      <a:pt x="84" y="4"/>
                    </a:lnTo>
                    <a:lnTo>
                      <a:pt x="64" y="12"/>
                    </a:lnTo>
                    <a:lnTo>
                      <a:pt x="47" y="26"/>
                    </a:lnTo>
                    <a:lnTo>
                      <a:pt x="30" y="46"/>
                    </a:lnTo>
                    <a:lnTo>
                      <a:pt x="17" y="70"/>
                    </a:lnTo>
                    <a:lnTo>
                      <a:pt x="8" y="97"/>
                    </a:lnTo>
                    <a:lnTo>
                      <a:pt x="2" y="127"/>
                    </a:lnTo>
                    <a:lnTo>
                      <a:pt x="0" y="158"/>
                    </a:lnTo>
                    <a:lnTo>
                      <a:pt x="0" y="601"/>
                    </a:lnTo>
                    <a:lnTo>
                      <a:pt x="2" y="633"/>
                    </a:lnTo>
                    <a:lnTo>
                      <a:pt x="8" y="662"/>
                    </a:lnTo>
                    <a:lnTo>
                      <a:pt x="17" y="690"/>
                    </a:lnTo>
                    <a:lnTo>
                      <a:pt x="30" y="713"/>
                    </a:lnTo>
                    <a:lnTo>
                      <a:pt x="47" y="733"/>
                    </a:lnTo>
                    <a:lnTo>
                      <a:pt x="64" y="747"/>
                    </a:lnTo>
                    <a:lnTo>
                      <a:pt x="84" y="757"/>
                    </a:lnTo>
                    <a:lnTo>
                      <a:pt x="105" y="759"/>
                    </a:lnTo>
                    <a:lnTo>
                      <a:pt x="569" y="759"/>
                    </a:lnTo>
                    <a:lnTo>
                      <a:pt x="569" y="759"/>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a:defRPr/>
                </a:pPr>
                <a:endParaRPr lang="en-US" sz="1961" kern="0">
                  <a:solidFill>
                    <a:srgbClr val="595959"/>
                  </a:solidFill>
                  <a:latin typeface="Segoe"/>
                </a:endParaRPr>
              </a:p>
            </p:txBody>
          </p:sp>
          <p:sp>
            <p:nvSpPr>
              <p:cNvPr id="132" name="Freeform 202"/>
              <p:cNvSpPr>
                <a:spLocks/>
              </p:cNvSpPr>
              <p:nvPr/>
            </p:nvSpPr>
            <p:spPr bwMode="auto">
              <a:xfrm>
                <a:off x="1741" y="2394"/>
                <a:ext cx="674" cy="379"/>
              </a:xfrm>
              <a:custGeom>
                <a:avLst/>
                <a:gdLst>
                  <a:gd name="T0" fmla="*/ 569 w 674"/>
                  <a:gd name="T1" fmla="*/ 759 h 759"/>
                  <a:gd name="T2" fmla="*/ 590 w 674"/>
                  <a:gd name="T3" fmla="*/ 757 h 759"/>
                  <a:gd name="T4" fmla="*/ 610 w 674"/>
                  <a:gd name="T5" fmla="*/ 747 h 759"/>
                  <a:gd name="T6" fmla="*/ 629 w 674"/>
                  <a:gd name="T7" fmla="*/ 733 h 759"/>
                  <a:gd name="T8" fmla="*/ 644 w 674"/>
                  <a:gd name="T9" fmla="*/ 713 h 759"/>
                  <a:gd name="T10" fmla="*/ 657 w 674"/>
                  <a:gd name="T11" fmla="*/ 690 h 759"/>
                  <a:gd name="T12" fmla="*/ 666 w 674"/>
                  <a:gd name="T13" fmla="*/ 662 h 759"/>
                  <a:gd name="T14" fmla="*/ 672 w 674"/>
                  <a:gd name="T15" fmla="*/ 633 h 759"/>
                  <a:gd name="T16" fmla="*/ 674 w 674"/>
                  <a:gd name="T17" fmla="*/ 601 h 759"/>
                  <a:gd name="T18" fmla="*/ 674 w 674"/>
                  <a:gd name="T19" fmla="*/ 601 h 759"/>
                  <a:gd name="T20" fmla="*/ 674 w 674"/>
                  <a:gd name="T21" fmla="*/ 158 h 759"/>
                  <a:gd name="T22" fmla="*/ 672 w 674"/>
                  <a:gd name="T23" fmla="*/ 127 h 759"/>
                  <a:gd name="T24" fmla="*/ 666 w 674"/>
                  <a:gd name="T25" fmla="*/ 97 h 759"/>
                  <a:gd name="T26" fmla="*/ 657 w 674"/>
                  <a:gd name="T27" fmla="*/ 70 h 759"/>
                  <a:gd name="T28" fmla="*/ 644 w 674"/>
                  <a:gd name="T29" fmla="*/ 46 h 759"/>
                  <a:gd name="T30" fmla="*/ 629 w 674"/>
                  <a:gd name="T31" fmla="*/ 26 h 759"/>
                  <a:gd name="T32" fmla="*/ 610 w 674"/>
                  <a:gd name="T33" fmla="*/ 12 h 759"/>
                  <a:gd name="T34" fmla="*/ 590 w 674"/>
                  <a:gd name="T35" fmla="*/ 4 h 759"/>
                  <a:gd name="T36" fmla="*/ 569 w 674"/>
                  <a:gd name="T37" fmla="*/ 0 h 759"/>
                  <a:gd name="T38" fmla="*/ 569 w 674"/>
                  <a:gd name="T39" fmla="*/ 0 h 759"/>
                  <a:gd name="T40" fmla="*/ 105 w 674"/>
                  <a:gd name="T41" fmla="*/ 0 h 759"/>
                  <a:gd name="T42" fmla="*/ 84 w 674"/>
                  <a:gd name="T43" fmla="*/ 4 h 759"/>
                  <a:gd name="T44" fmla="*/ 64 w 674"/>
                  <a:gd name="T45" fmla="*/ 12 h 759"/>
                  <a:gd name="T46" fmla="*/ 47 w 674"/>
                  <a:gd name="T47" fmla="*/ 26 h 759"/>
                  <a:gd name="T48" fmla="*/ 30 w 674"/>
                  <a:gd name="T49" fmla="*/ 46 h 759"/>
                  <a:gd name="T50" fmla="*/ 17 w 674"/>
                  <a:gd name="T51" fmla="*/ 70 h 759"/>
                  <a:gd name="T52" fmla="*/ 8 w 674"/>
                  <a:gd name="T53" fmla="*/ 97 h 759"/>
                  <a:gd name="T54" fmla="*/ 2 w 674"/>
                  <a:gd name="T55" fmla="*/ 127 h 759"/>
                  <a:gd name="T56" fmla="*/ 0 w 674"/>
                  <a:gd name="T57" fmla="*/ 158 h 759"/>
                  <a:gd name="T58" fmla="*/ 0 w 674"/>
                  <a:gd name="T59" fmla="*/ 601 h 759"/>
                  <a:gd name="T60" fmla="*/ 2 w 674"/>
                  <a:gd name="T61" fmla="*/ 633 h 759"/>
                  <a:gd name="T62" fmla="*/ 8 w 674"/>
                  <a:gd name="T63" fmla="*/ 662 h 759"/>
                  <a:gd name="T64" fmla="*/ 17 w 674"/>
                  <a:gd name="T65" fmla="*/ 690 h 759"/>
                  <a:gd name="T66" fmla="*/ 30 w 674"/>
                  <a:gd name="T67" fmla="*/ 713 h 759"/>
                  <a:gd name="T68" fmla="*/ 47 w 674"/>
                  <a:gd name="T69" fmla="*/ 733 h 759"/>
                  <a:gd name="T70" fmla="*/ 64 w 674"/>
                  <a:gd name="T71" fmla="*/ 747 h 759"/>
                  <a:gd name="T72" fmla="*/ 84 w 674"/>
                  <a:gd name="T73" fmla="*/ 757 h 759"/>
                  <a:gd name="T74" fmla="*/ 105 w 674"/>
                  <a:gd name="T75" fmla="*/ 759 h 759"/>
                  <a:gd name="T76" fmla="*/ 569 w 674"/>
                  <a:gd name="T77" fmla="*/ 759 h 759"/>
                  <a:gd name="T78" fmla="*/ 569 w 674"/>
                  <a:gd name="T79"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4" h="759">
                    <a:moveTo>
                      <a:pt x="569" y="759"/>
                    </a:moveTo>
                    <a:lnTo>
                      <a:pt x="590" y="757"/>
                    </a:lnTo>
                    <a:lnTo>
                      <a:pt x="610" y="747"/>
                    </a:lnTo>
                    <a:lnTo>
                      <a:pt x="629" y="733"/>
                    </a:lnTo>
                    <a:lnTo>
                      <a:pt x="644" y="713"/>
                    </a:lnTo>
                    <a:lnTo>
                      <a:pt x="657" y="690"/>
                    </a:lnTo>
                    <a:lnTo>
                      <a:pt x="666" y="662"/>
                    </a:lnTo>
                    <a:lnTo>
                      <a:pt x="672" y="633"/>
                    </a:lnTo>
                    <a:lnTo>
                      <a:pt x="674" y="601"/>
                    </a:lnTo>
                    <a:lnTo>
                      <a:pt x="674" y="601"/>
                    </a:lnTo>
                    <a:lnTo>
                      <a:pt x="674" y="158"/>
                    </a:lnTo>
                    <a:lnTo>
                      <a:pt x="672" y="127"/>
                    </a:lnTo>
                    <a:lnTo>
                      <a:pt x="666" y="97"/>
                    </a:lnTo>
                    <a:lnTo>
                      <a:pt x="657" y="70"/>
                    </a:lnTo>
                    <a:lnTo>
                      <a:pt x="644" y="46"/>
                    </a:lnTo>
                    <a:lnTo>
                      <a:pt x="629" y="26"/>
                    </a:lnTo>
                    <a:lnTo>
                      <a:pt x="610" y="12"/>
                    </a:lnTo>
                    <a:lnTo>
                      <a:pt x="590" y="4"/>
                    </a:lnTo>
                    <a:lnTo>
                      <a:pt x="569" y="0"/>
                    </a:lnTo>
                    <a:lnTo>
                      <a:pt x="569" y="0"/>
                    </a:lnTo>
                    <a:lnTo>
                      <a:pt x="105" y="0"/>
                    </a:lnTo>
                    <a:lnTo>
                      <a:pt x="84" y="4"/>
                    </a:lnTo>
                    <a:lnTo>
                      <a:pt x="64" y="12"/>
                    </a:lnTo>
                    <a:lnTo>
                      <a:pt x="47" y="26"/>
                    </a:lnTo>
                    <a:lnTo>
                      <a:pt x="30" y="46"/>
                    </a:lnTo>
                    <a:lnTo>
                      <a:pt x="17" y="70"/>
                    </a:lnTo>
                    <a:lnTo>
                      <a:pt x="8" y="97"/>
                    </a:lnTo>
                    <a:lnTo>
                      <a:pt x="2" y="127"/>
                    </a:lnTo>
                    <a:lnTo>
                      <a:pt x="0" y="158"/>
                    </a:lnTo>
                    <a:lnTo>
                      <a:pt x="0" y="601"/>
                    </a:lnTo>
                    <a:lnTo>
                      <a:pt x="2" y="633"/>
                    </a:lnTo>
                    <a:lnTo>
                      <a:pt x="8" y="662"/>
                    </a:lnTo>
                    <a:lnTo>
                      <a:pt x="17" y="690"/>
                    </a:lnTo>
                    <a:lnTo>
                      <a:pt x="30" y="713"/>
                    </a:lnTo>
                    <a:lnTo>
                      <a:pt x="47" y="733"/>
                    </a:lnTo>
                    <a:lnTo>
                      <a:pt x="64" y="747"/>
                    </a:lnTo>
                    <a:lnTo>
                      <a:pt x="84" y="757"/>
                    </a:lnTo>
                    <a:lnTo>
                      <a:pt x="105" y="759"/>
                    </a:lnTo>
                    <a:lnTo>
                      <a:pt x="569" y="759"/>
                    </a:lnTo>
                    <a:lnTo>
                      <a:pt x="569" y="759"/>
                    </a:lnTo>
                  </a:path>
                </a:pathLst>
              </a:custGeom>
              <a:noFill/>
              <a:ln w="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33" name="Rectangle 203"/>
              <p:cNvSpPr>
                <a:spLocks noChangeArrowheads="1"/>
              </p:cNvSpPr>
              <p:nvPr/>
            </p:nvSpPr>
            <p:spPr bwMode="auto">
              <a:xfrm>
                <a:off x="1913" y="2481"/>
                <a:ext cx="328"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1372" kern="0">
                    <a:solidFill>
                      <a:srgbClr val="595959"/>
                    </a:solidFill>
                    <a:latin typeface="Segoe"/>
                    <a:cs typeface="Arial" pitchFamily="34" charset="0"/>
                  </a:rPr>
                  <a:t>Encode</a:t>
                </a:r>
                <a:endParaRPr lang="en-US" sz="1765" kern="0">
                  <a:solidFill>
                    <a:srgbClr val="595959"/>
                  </a:solidFill>
                  <a:latin typeface="Segoe"/>
                  <a:cs typeface="Arial" pitchFamily="34" charset="0"/>
                </a:endParaRPr>
              </a:p>
            </p:txBody>
          </p:sp>
          <p:sp>
            <p:nvSpPr>
              <p:cNvPr id="134" name="Rectangle 205"/>
              <p:cNvSpPr>
                <a:spLocks noChangeArrowheads="1"/>
              </p:cNvSpPr>
              <p:nvPr/>
            </p:nvSpPr>
            <p:spPr bwMode="auto">
              <a:xfrm>
                <a:off x="1874" y="2586"/>
                <a:ext cx="429"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1372" kern="0">
                    <a:solidFill>
                      <a:srgbClr val="595959"/>
                    </a:solidFill>
                    <a:latin typeface="Segoe"/>
                    <a:cs typeface="Arial" pitchFamily="34" charset="0"/>
                  </a:rPr>
                  <a:t>compress</a:t>
                </a:r>
                <a:endParaRPr lang="en-US" sz="1765" kern="0">
                  <a:solidFill>
                    <a:srgbClr val="595959"/>
                  </a:solidFill>
                  <a:latin typeface="Segoe"/>
                  <a:cs typeface="Arial" pitchFamily="34" charset="0"/>
                </a:endParaRPr>
              </a:p>
            </p:txBody>
          </p:sp>
          <p:sp>
            <p:nvSpPr>
              <p:cNvPr id="135" name="Freeform 206"/>
              <p:cNvSpPr>
                <a:spLocks/>
              </p:cNvSpPr>
              <p:nvPr/>
            </p:nvSpPr>
            <p:spPr bwMode="auto">
              <a:xfrm>
                <a:off x="1572" y="2457"/>
                <a:ext cx="169" cy="253"/>
              </a:xfrm>
              <a:custGeom>
                <a:avLst/>
                <a:gdLst>
                  <a:gd name="T0" fmla="*/ 169 w 169"/>
                  <a:gd name="T1" fmla="*/ 253 h 506"/>
                  <a:gd name="T2" fmla="*/ 93 w 169"/>
                  <a:gd name="T3" fmla="*/ 0 h 506"/>
                  <a:gd name="T4" fmla="*/ 93 w 169"/>
                  <a:gd name="T5" fmla="*/ 166 h 506"/>
                  <a:gd name="T6" fmla="*/ 0 w 169"/>
                  <a:gd name="T7" fmla="*/ 166 h 506"/>
                  <a:gd name="T8" fmla="*/ 0 w 169"/>
                  <a:gd name="T9" fmla="*/ 339 h 506"/>
                  <a:gd name="T10" fmla="*/ 93 w 169"/>
                  <a:gd name="T11" fmla="*/ 339 h 506"/>
                  <a:gd name="T12" fmla="*/ 93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3" y="0"/>
                    </a:lnTo>
                    <a:lnTo>
                      <a:pt x="93" y="166"/>
                    </a:lnTo>
                    <a:lnTo>
                      <a:pt x="0" y="166"/>
                    </a:lnTo>
                    <a:lnTo>
                      <a:pt x="0" y="339"/>
                    </a:lnTo>
                    <a:lnTo>
                      <a:pt x="93" y="339"/>
                    </a:lnTo>
                    <a:lnTo>
                      <a:pt x="93" y="506"/>
                    </a:lnTo>
                    <a:lnTo>
                      <a:pt x="169" y="253"/>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36" name="Freeform 207"/>
              <p:cNvSpPr>
                <a:spLocks/>
              </p:cNvSpPr>
              <p:nvPr/>
            </p:nvSpPr>
            <p:spPr bwMode="auto">
              <a:xfrm>
                <a:off x="1572" y="2457"/>
                <a:ext cx="169" cy="253"/>
              </a:xfrm>
              <a:custGeom>
                <a:avLst/>
                <a:gdLst>
                  <a:gd name="T0" fmla="*/ 169 w 169"/>
                  <a:gd name="T1" fmla="*/ 253 h 506"/>
                  <a:gd name="T2" fmla="*/ 93 w 169"/>
                  <a:gd name="T3" fmla="*/ 0 h 506"/>
                  <a:gd name="T4" fmla="*/ 93 w 169"/>
                  <a:gd name="T5" fmla="*/ 166 h 506"/>
                  <a:gd name="T6" fmla="*/ 0 w 169"/>
                  <a:gd name="T7" fmla="*/ 166 h 506"/>
                  <a:gd name="T8" fmla="*/ 0 w 169"/>
                  <a:gd name="T9" fmla="*/ 339 h 506"/>
                  <a:gd name="T10" fmla="*/ 93 w 169"/>
                  <a:gd name="T11" fmla="*/ 339 h 506"/>
                  <a:gd name="T12" fmla="*/ 93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3" y="0"/>
                    </a:lnTo>
                    <a:lnTo>
                      <a:pt x="93" y="166"/>
                    </a:lnTo>
                    <a:lnTo>
                      <a:pt x="0" y="166"/>
                    </a:lnTo>
                    <a:lnTo>
                      <a:pt x="0" y="339"/>
                    </a:lnTo>
                    <a:lnTo>
                      <a:pt x="93" y="339"/>
                    </a:lnTo>
                    <a:lnTo>
                      <a:pt x="93" y="506"/>
                    </a:lnTo>
                    <a:lnTo>
                      <a:pt x="169" y="253"/>
                    </a:lnTo>
                    <a:close/>
                  </a:path>
                </a:pathLst>
              </a:custGeom>
              <a:noFill/>
              <a:ln w="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37" name="Freeform 208"/>
              <p:cNvSpPr>
                <a:spLocks/>
              </p:cNvSpPr>
              <p:nvPr/>
            </p:nvSpPr>
            <p:spPr bwMode="auto">
              <a:xfrm>
                <a:off x="2415" y="2457"/>
                <a:ext cx="169" cy="253"/>
              </a:xfrm>
              <a:custGeom>
                <a:avLst/>
                <a:gdLst>
                  <a:gd name="T0" fmla="*/ 169 w 169"/>
                  <a:gd name="T1" fmla="*/ 253 h 506"/>
                  <a:gd name="T2" fmla="*/ 94 w 169"/>
                  <a:gd name="T3" fmla="*/ 0 h 506"/>
                  <a:gd name="T4" fmla="*/ 94 w 169"/>
                  <a:gd name="T5" fmla="*/ 166 h 506"/>
                  <a:gd name="T6" fmla="*/ 0 w 169"/>
                  <a:gd name="T7" fmla="*/ 166 h 506"/>
                  <a:gd name="T8" fmla="*/ 0 w 169"/>
                  <a:gd name="T9" fmla="*/ 339 h 506"/>
                  <a:gd name="T10" fmla="*/ 94 w 169"/>
                  <a:gd name="T11" fmla="*/ 339 h 506"/>
                  <a:gd name="T12" fmla="*/ 94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4" y="0"/>
                    </a:lnTo>
                    <a:lnTo>
                      <a:pt x="94" y="166"/>
                    </a:lnTo>
                    <a:lnTo>
                      <a:pt x="0" y="166"/>
                    </a:lnTo>
                    <a:lnTo>
                      <a:pt x="0" y="339"/>
                    </a:lnTo>
                    <a:lnTo>
                      <a:pt x="94" y="339"/>
                    </a:lnTo>
                    <a:lnTo>
                      <a:pt x="94" y="506"/>
                    </a:lnTo>
                    <a:lnTo>
                      <a:pt x="169" y="253"/>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38" name="Freeform 209"/>
              <p:cNvSpPr>
                <a:spLocks/>
              </p:cNvSpPr>
              <p:nvPr/>
            </p:nvSpPr>
            <p:spPr bwMode="auto">
              <a:xfrm>
                <a:off x="2415" y="2457"/>
                <a:ext cx="169" cy="253"/>
              </a:xfrm>
              <a:custGeom>
                <a:avLst/>
                <a:gdLst>
                  <a:gd name="T0" fmla="*/ 169 w 169"/>
                  <a:gd name="T1" fmla="*/ 253 h 506"/>
                  <a:gd name="T2" fmla="*/ 94 w 169"/>
                  <a:gd name="T3" fmla="*/ 0 h 506"/>
                  <a:gd name="T4" fmla="*/ 94 w 169"/>
                  <a:gd name="T5" fmla="*/ 166 h 506"/>
                  <a:gd name="T6" fmla="*/ 0 w 169"/>
                  <a:gd name="T7" fmla="*/ 166 h 506"/>
                  <a:gd name="T8" fmla="*/ 0 w 169"/>
                  <a:gd name="T9" fmla="*/ 339 h 506"/>
                  <a:gd name="T10" fmla="*/ 94 w 169"/>
                  <a:gd name="T11" fmla="*/ 339 h 506"/>
                  <a:gd name="T12" fmla="*/ 94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4" y="0"/>
                    </a:lnTo>
                    <a:lnTo>
                      <a:pt x="94" y="166"/>
                    </a:lnTo>
                    <a:lnTo>
                      <a:pt x="0" y="166"/>
                    </a:lnTo>
                    <a:lnTo>
                      <a:pt x="0" y="339"/>
                    </a:lnTo>
                    <a:lnTo>
                      <a:pt x="94" y="339"/>
                    </a:lnTo>
                    <a:lnTo>
                      <a:pt x="94" y="506"/>
                    </a:lnTo>
                    <a:lnTo>
                      <a:pt x="169" y="253"/>
                    </a:lnTo>
                    <a:close/>
                  </a:path>
                </a:pathLst>
              </a:custGeom>
              <a:noFill/>
              <a:ln w="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39" name="Freeform 210"/>
              <p:cNvSpPr>
                <a:spLocks/>
              </p:cNvSpPr>
              <p:nvPr/>
            </p:nvSpPr>
            <p:spPr bwMode="auto">
              <a:xfrm>
                <a:off x="1741" y="2899"/>
                <a:ext cx="674" cy="381"/>
              </a:xfrm>
              <a:custGeom>
                <a:avLst/>
                <a:gdLst>
                  <a:gd name="T0" fmla="*/ 569 w 674"/>
                  <a:gd name="T1" fmla="*/ 761 h 761"/>
                  <a:gd name="T2" fmla="*/ 590 w 674"/>
                  <a:gd name="T3" fmla="*/ 757 h 761"/>
                  <a:gd name="T4" fmla="*/ 610 w 674"/>
                  <a:gd name="T5" fmla="*/ 748 h 761"/>
                  <a:gd name="T6" fmla="*/ 629 w 674"/>
                  <a:gd name="T7" fmla="*/ 733 h 761"/>
                  <a:gd name="T8" fmla="*/ 644 w 674"/>
                  <a:gd name="T9" fmla="*/ 713 h 761"/>
                  <a:gd name="T10" fmla="*/ 657 w 674"/>
                  <a:gd name="T11" fmla="*/ 690 h 761"/>
                  <a:gd name="T12" fmla="*/ 666 w 674"/>
                  <a:gd name="T13" fmla="*/ 664 h 761"/>
                  <a:gd name="T14" fmla="*/ 672 w 674"/>
                  <a:gd name="T15" fmla="*/ 634 h 761"/>
                  <a:gd name="T16" fmla="*/ 674 w 674"/>
                  <a:gd name="T17" fmla="*/ 603 h 761"/>
                  <a:gd name="T18" fmla="*/ 674 w 674"/>
                  <a:gd name="T19" fmla="*/ 603 h 761"/>
                  <a:gd name="T20" fmla="*/ 674 w 674"/>
                  <a:gd name="T21" fmla="*/ 160 h 761"/>
                  <a:gd name="T22" fmla="*/ 672 w 674"/>
                  <a:gd name="T23" fmla="*/ 126 h 761"/>
                  <a:gd name="T24" fmla="*/ 666 w 674"/>
                  <a:gd name="T25" fmla="*/ 97 h 761"/>
                  <a:gd name="T26" fmla="*/ 657 w 674"/>
                  <a:gd name="T27" fmla="*/ 70 h 761"/>
                  <a:gd name="T28" fmla="*/ 644 w 674"/>
                  <a:gd name="T29" fmla="*/ 47 h 761"/>
                  <a:gd name="T30" fmla="*/ 629 w 674"/>
                  <a:gd name="T31" fmla="*/ 28 h 761"/>
                  <a:gd name="T32" fmla="*/ 610 w 674"/>
                  <a:gd name="T33" fmla="*/ 14 h 761"/>
                  <a:gd name="T34" fmla="*/ 590 w 674"/>
                  <a:gd name="T35" fmla="*/ 3 h 761"/>
                  <a:gd name="T36" fmla="*/ 569 w 674"/>
                  <a:gd name="T37" fmla="*/ 0 h 761"/>
                  <a:gd name="T38" fmla="*/ 105 w 674"/>
                  <a:gd name="T39" fmla="*/ 0 h 761"/>
                  <a:gd name="T40" fmla="*/ 84 w 674"/>
                  <a:gd name="T41" fmla="*/ 3 h 761"/>
                  <a:gd name="T42" fmla="*/ 64 w 674"/>
                  <a:gd name="T43" fmla="*/ 14 h 761"/>
                  <a:gd name="T44" fmla="*/ 47 w 674"/>
                  <a:gd name="T45" fmla="*/ 28 h 761"/>
                  <a:gd name="T46" fmla="*/ 30 w 674"/>
                  <a:gd name="T47" fmla="*/ 47 h 761"/>
                  <a:gd name="T48" fmla="*/ 17 w 674"/>
                  <a:gd name="T49" fmla="*/ 70 h 761"/>
                  <a:gd name="T50" fmla="*/ 8 w 674"/>
                  <a:gd name="T51" fmla="*/ 97 h 761"/>
                  <a:gd name="T52" fmla="*/ 2 w 674"/>
                  <a:gd name="T53" fmla="*/ 126 h 761"/>
                  <a:gd name="T54" fmla="*/ 0 w 674"/>
                  <a:gd name="T55" fmla="*/ 160 h 761"/>
                  <a:gd name="T56" fmla="*/ 0 w 674"/>
                  <a:gd name="T57" fmla="*/ 603 h 761"/>
                  <a:gd name="T58" fmla="*/ 2 w 674"/>
                  <a:gd name="T59" fmla="*/ 634 h 761"/>
                  <a:gd name="T60" fmla="*/ 8 w 674"/>
                  <a:gd name="T61" fmla="*/ 664 h 761"/>
                  <a:gd name="T62" fmla="*/ 17 w 674"/>
                  <a:gd name="T63" fmla="*/ 690 h 761"/>
                  <a:gd name="T64" fmla="*/ 30 w 674"/>
                  <a:gd name="T65" fmla="*/ 713 h 761"/>
                  <a:gd name="T66" fmla="*/ 47 w 674"/>
                  <a:gd name="T67" fmla="*/ 733 h 761"/>
                  <a:gd name="T68" fmla="*/ 64 w 674"/>
                  <a:gd name="T69" fmla="*/ 748 h 761"/>
                  <a:gd name="T70" fmla="*/ 84 w 674"/>
                  <a:gd name="T71" fmla="*/ 757 h 761"/>
                  <a:gd name="T72" fmla="*/ 105 w 674"/>
                  <a:gd name="T73" fmla="*/ 761 h 761"/>
                  <a:gd name="T74" fmla="*/ 569 w 674"/>
                  <a:gd name="T75" fmla="*/ 761 h 761"/>
                  <a:gd name="T76" fmla="*/ 569 w 674"/>
                  <a:gd name="T77" fmla="*/ 761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4" h="761">
                    <a:moveTo>
                      <a:pt x="569" y="761"/>
                    </a:moveTo>
                    <a:lnTo>
                      <a:pt x="590" y="757"/>
                    </a:lnTo>
                    <a:lnTo>
                      <a:pt x="610" y="748"/>
                    </a:lnTo>
                    <a:lnTo>
                      <a:pt x="629" y="733"/>
                    </a:lnTo>
                    <a:lnTo>
                      <a:pt x="644" y="713"/>
                    </a:lnTo>
                    <a:lnTo>
                      <a:pt x="657" y="690"/>
                    </a:lnTo>
                    <a:lnTo>
                      <a:pt x="666" y="664"/>
                    </a:lnTo>
                    <a:lnTo>
                      <a:pt x="672" y="634"/>
                    </a:lnTo>
                    <a:lnTo>
                      <a:pt x="674" y="603"/>
                    </a:lnTo>
                    <a:lnTo>
                      <a:pt x="674" y="603"/>
                    </a:lnTo>
                    <a:lnTo>
                      <a:pt x="674" y="160"/>
                    </a:lnTo>
                    <a:lnTo>
                      <a:pt x="672" y="126"/>
                    </a:lnTo>
                    <a:lnTo>
                      <a:pt x="666" y="97"/>
                    </a:lnTo>
                    <a:lnTo>
                      <a:pt x="657" y="70"/>
                    </a:lnTo>
                    <a:lnTo>
                      <a:pt x="644" y="47"/>
                    </a:lnTo>
                    <a:lnTo>
                      <a:pt x="629" y="28"/>
                    </a:lnTo>
                    <a:lnTo>
                      <a:pt x="610" y="14"/>
                    </a:lnTo>
                    <a:lnTo>
                      <a:pt x="590" y="3"/>
                    </a:lnTo>
                    <a:lnTo>
                      <a:pt x="569" y="0"/>
                    </a:lnTo>
                    <a:lnTo>
                      <a:pt x="105" y="0"/>
                    </a:lnTo>
                    <a:lnTo>
                      <a:pt x="84" y="3"/>
                    </a:lnTo>
                    <a:lnTo>
                      <a:pt x="64" y="14"/>
                    </a:lnTo>
                    <a:lnTo>
                      <a:pt x="47" y="28"/>
                    </a:lnTo>
                    <a:lnTo>
                      <a:pt x="30" y="47"/>
                    </a:lnTo>
                    <a:lnTo>
                      <a:pt x="17" y="70"/>
                    </a:lnTo>
                    <a:lnTo>
                      <a:pt x="8" y="97"/>
                    </a:lnTo>
                    <a:lnTo>
                      <a:pt x="2" y="126"/>
                    </a:lnTo>
                    <a:lnTo>
                      <a:pt x="0" y="160"/>
                    </a:lnTo>
                    <a:lnTo>
                      <a:pt x="0" y="603"/>
                    </a:lnTo>
                    <a:lnTo>
                      <a:pt x="2" y="634"/>
                    </a:lnTo>
                    <a:lnTo>
                      <a:pt x="8" y="664"/>
                    </a:lnTo>
                    <a:lnTo>
                      <a:pt x="17" y="690"/>
                    </a:lnTo>
                    <a:lnTo>
                      <a:pt x="30" y="713"/>
                    </a:lnTo>
                    <a:lnTo>
                      <a:pt x="47" y="733"/>
                    </a:lnTo>
                    <a:lnTo>
                      <a:pt x="64" y="748"/>
                    </a:lnTo>
                    <a:lnTo>
                      <a:pt x="84" y="757"/>
                    </a:lnTo>
                    <a:lnTo>
                      <a:pt x="105" y="761"/>
                    </a:lnTo>
                    <a:lnTo>
                      <a:pt x="569" y="761"/>
                    </a:lnTo>
                    <a:lnTo>
                      <a:pt x="569" y="761"/>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a:defRPr/>
                </a:pPr>
                <a:endParaRPr lang="en-US" sz="1961" kern="0">
                  <a:solidFill>
                    <a:srgbClr val="595959"/>
                  </a:solidFill>
                  <a:latin typeface="Segoe"/>
                </a:endParaRPr>
              </a:p>
            </p:txBody>
          </p:sp>
          <p:sp>
            <p:nvSpPr>
              <p:cNvPr id="140" name="Freeform 211"/>
              <p:cNvSpPr>
                <a:spLocks/>
              </p:cNvSpPr>
              <p:nvPr/>
            </p:nvSpPr>
            <p:spPr bwMode="auto">
              <a:xfrm>
                <a:off x="1741" y="2899"/>
                <a:ext cx="674" cy="381"/>
              </a:xfrm>
              <a:custGeom>
                <a:avLst/>
                <a:gdLst>
                  <a:gd name="T0" fmla="*/ 569 w 674"/>
                  <a:gd name="T1" fmla="*/ 761 h 761"/>
                  <a:gd name="T2" fmla="*/ 590 w 674"/>
                  <a:gd name="T3" fmla="*/ 757 h 761"/>
                  <a:gd name="T4" fmla="*/ 610 w 674"/>
                  <a:gd name="T5" fmla="*/ 748 h 761"/>
                  <a:gd name="T6" fmla="*/ 629 w 674"/>
                  <a:gd name="T7" fmla="*/ 733 h 761"/>
                  <a:gd name="T8" fmla="*/ 644 w 674"/>
                  <a:gd name="T9" fmla="*/ 713 h 761"/>
                  <a:gd name="T10" fmla="*/ 657 w 674"/>
                  <a:gd name="T11" fmla="*/ 690 h 761"/>
                  <a:gd name="T12" fmla="*/ 666 w 674"/>
                  <a:gd name="T13" fmla="*/ 664 h 761"/>
                  <a:gd name="T14" fmla="*/ 672 w 674"/>
                  <a:gd name="T15" fmla="*/ 634 h 761"/>
                  <a:gd name="T16" fmla="*/ 674 w 674"/>
                  <a:gd name="T17" fmla="*/ 603 h 761"/>
                  <a:gd name="T18" fmla="*/ 674 w 674"/>
                  <a:gd name="T19" fmla="*/ 603 h 761"/>
                  <a:gd name="T20" fmla="*/ 674 w 674"/>
                  <a:gd name="T21" fmla="*/ 160 h 761"/>
                  <a:gd name="T22" fmla="*/ 672 w 674"/>
                  <a:gd name="T23" fmla="*/ 126 h 761"/>
                  <a:gd name="T24" fmla="*/ 666 w 674"/>
                  <a:gd name="T25" fmla="*/ 97 h 761"/>
                  <a:gd name="T26" fmla="*/ 657 w 674"/>
                  <a:gd name="T27" fmla="*/ 70 h 761"/>
                  <a:gd name="T28" fmla="*/ 644 w 674"/>
                  <a:gd name="T29" fmla="*/ 47 h 761"/>
                  <a:gd name="T30" fmla="*/ 629 w 674"/>
                  <a:gd name="T31" fmla="*/ 28 h 761"/>
                  <a:gd name="T32" fmla="*/ 610 w 674"/>
                  <a:gd name="T33" fmla="*/ 14 h 761"/>
                  <a:gd name="T34" fmla="*/ 590 w 674"/>
                  <a:gd name="T35" fmla="*/ 3 h 761"/>
                  <a:gd name="T36" fmla="*/ 569 w 674"/>
                  <a:gd name="T37" fmla="*/ 0 h 761"/>
                  <a:gd name="T38" fmla="*/ 105 w 674"/>
                  <a:gd name="T39" fmla="*/ 0 h 761"/>
                  <a:gd name="T40" fmla="*/ 84 w 674"/>
                  <a:gd name="T41" fmla="*/ 3 h 761"/>
                  <a:gd name="T42" fmla="*/ 64 w 674"/>
                  <a:gd name="T43" fmla="*/ 14 h 761"/>
                  <a:gd name="T44" fmla="*/ 47 w 674"/>
                  <a:gd name="T45" fmla="*/ 28 h 761"/>
                  <a:gd name="T46" fmla="*/ 30 w 674"/>
                  <a:gd name="T47" fmla="*/ 47 h 761"/>
                  <a:gd name="T48" fmla="*/ 17 w 674"/>
                  <a:gd name="T49" fmla="*/ 70 h 761"/>
                  <a:gd name="T50" fmla="*/ 8 w 674"/>
                  <a:gd name="T51" fmla="*/ 97 h 761"/>
                  <a:gd name="T52" fmla="*/ 2 w 674"/>
                  <a:gd name="T53" fmla="*/ 126 h 761"/>
                  <a:gd name="T54" fmla="*/ 0 w 674"/>
                  <a:gd name="T55" fmla="*/ 160 h 761"/>
                  <a:gd name="T56" fmla="*/ 0 w 674"/>
                  <a:gd name="T57" fmla="*/ 603 h 761"/>
                  <a:gd name="T58" fmla="*/ 2 w 674"/>
                  <a:gd name="T59" fmla="*/ 634 h 761"/>
                  <a:gd name="T60" fmla="*/ 8 w 674"/>
                  <a:gd name="T61" fmla="*/ 664 h 761"/>
                  <a:gd name="T62" fmla="*/ 17 w 674"/>
                  <a:gd name="T63" fmla="*/ 690 h 761"/>
                  <a:gd name="T64" fmla="*/ 30 w 674"/>
                  <a:gd name="T65" fmla="*/ 713 h 761"/>
                  <a:gd name="T66" fmla="*/ 47 w 674"/>
                  <a:gd name="T67" fmla="*/ 733 h 761"/>
                  <a:gd name="T68" fmla="*/ 64 w 674"/>
                  <a:gd name="T69" fmla="*/ 748 h 761"/>
                  <a:gd name="T70" fmla="*/ 84 w 674"/>
                  <a:gd name="T71" fmla="*/ 757 h 761"/>
                  <a:gd name="T72" fmla="*/ 105 w 674"/>
                  <a:gd name="T73" fmla="*/ 761 h 761"/>
                  <a:gd name="T74" fmla="*/ 569 w 674"/>
                  <a:gd name="T75" fmla="*/ 761 h 761"/>
                  <a:gd name="T76" fmla="*/ 569 w 674"/>
                  <a:gd name="T77" fmla="*/ 761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4" h="761">
                    <a:moveTo>
                      <a:pt x="569" y="761"/>
                    </a:moveTo>
                    <a:lnTo>
                      <a:pt x="590" y="757"/>
                    </a:lnTo>
                    <a:lnTo>
                      <a:pt x="610" y="748"/>
                    </a:lnTo>
                    <a:lnTo>
                      <a:pt x="629" y="733"/>
                    </a:lnTo>
                    <a:lnTo>
                      <a:pt x="644" y="713"/>
                    </a:lnTo>
                    <a:lnTo>
                      <a:pt x="657" y="690"/>
                    </a:lnTo>
                    <a:lnTo>
                      <a:pt x="666" y="664"/>
                    </a:lnTo>
                    <a:lnTo>
                      <a:pt x="672" y="634"/>
                    </a:lnTo>
                    <a:lnTo>
                      <a:pt x="674" y="603"/>
                    </a:lnTo>
                    <a:lnTo>
                      <a:pt x="674" y="603"/>
                    </a:lnTo>
                    <a:lnTo>
                      <a:pt x="674" y="160"/>
                    </a:lnTo>
                    <a:lnTo>
                      <a:pt x="672" y="126"/>
                    </a:lnTo>
                    <a:lnTo>
                      <a:pt x="666" y="97"/>
                    </a:lnTo>
                    <a:lnTo>
                      <a:pt x="657" y="70"/>
                    </a:lnTo>
                    <a:lnTo>
                      <a:pt x="644" y="47"/>
                    </a:lnTo>
                    <a:lnTo>
                      <a:pt x="629" y="28"/>
                    </a:lnTo>
                    <a:lnTo>
                      <a:pt x="610" y="14"/>
                    </a:lnTo>
                    <a:lnTo>
                      <a:pt x="590" y="3"/>
                    </a:lnTo>
                    <a:lnTo>
                      <a:pt x="569" y="0"/>
                    </a:lnTo>
                    <a:lnTo>
                      <a:pt x="105" y="0"/>
                    </a:lnTo>
                    <a:lnTo>
                      <a:pt x="84" y="3"/>
                    </a:lnTo>
                    <a:lnTo>
                      <a:pt x="64" y="14"/>
                    </a:lnTo>
                    <a:lnTo>
                      <a:pt x="47" y="28"/>
                    </a:lnTo>
                    <a:lnTo>
                      <a:pt x="30" y="47"/>
                    </a:lnTo>
                    <a:lnTo>
                      <a:pt x="17" y="70"/>
                    </a:lnTo>
                    <a:lnTo>
                      <a:pt x="8" y="97"/>
                    </a:lnTo>
                    <a:lnTo>
                      <a:pt x="2" y="126"/>
                    </a:lnTo>
                    <a:lnTo>
                      <a:pt x="0" y="160"/>
                    </a:lnTo>
                    <a:lnTo>
                      <a:pt x="0" y="603"/>
                    </a:lnTo>
                    <a:lnTo>
                      <a:pt x="2" y="634"/>
                    </a:lnTo>
                    <a:lnTo>
                      <a:pt x="8" y="664"/>
                    </a:lnTo>
                    <a:lnTo>
                      <a:pt x="17" y="690"/>
                    </a:lnTo>
                    <a:lnTo>
                      <a:pt x="30" y="713"/>
                    </a:lnTo>
                    <a:lnTo>
                      <a:pt x="47" y="733"/>
                    </a:lnTo>
                    <a:lnTo>
                      <a:pt x="64" y="748"/>
                    </a:lnTo>
                    <a:lnTo>
                      <a:pt x="84" y="757"/>
                    </a:lnTo>
                    <a:lnTo>
                      <a:pt x="105" y="761"/>
                    </a:lnTo>
                    <a:lnTo>
                      <a:pt x="569" y="761"/>
                    </a:lnTo>
                    <a:lnTo>
                      <a:pt x="569" y="761"/>
                    </a:lnTo>
                  </a:path>
                </a:pathLst>
              </a:custGeom>
              <a:noFill/>
              <a:ln w="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41" name="Rectangle 212"/>
              <p:cNvSpPr>
                <a:spLocks noChangeArrowheads="1"/>
              </p:cNvSpPr>
              <p:nvPr/>
            </p:nvSpPr>
            <p:spPr bwMode="auto">
              <a:xfrm>
                <a:off x="1913" y="2988"/>
                <a:ext cx="328"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1372" kern="0">
                    <a:solidFill>
                      <a:srgbClr val="595959"/>
                    </a:solidFill>
                    <a:latin typeface="Segoe"/>
                    <a:cs typeface="Arial" pitchFamily="34" charset="0"/>
                  </a:rPr>
                  <a:t>Encode</a:t>
                </a:r>
                <a:endParaRPr lang="en-US" sz="1765" kern="0">
                  <a:solidFill>
                    <a:srgbClr val="595959"/>
                  </a:solidFill>
                  <a:latin typeface="Segoe"/>
                  <a:cs typeface="Arial" pitchFamily="34" charset="0"/>
                </a:endParaRPr>
              </a:p>
            </p:txBody>
          </p:sp>
          <p:sp>
            <p:nvSpPr>
              <p:cNvPr id="142" name="Rectangle 214"/>
              <p:cNvSpPr>
                <a:spLocks noChangeArrowheads="1"/>
              </p:cNvSpPr>
              <p:nvPr/>
            </p:nvSpPr>
            <p:spPr bwMode="auto">
              <a:xfrm>
                <a:off x="1874" y="3093"/>
                <a:ext cx="429"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1372" kern="0">
                    <a:solidFill>
                      <a:srgbClr val="595959"/>
                    </a:solidFill>
                    <a:latin typeface="Segoe"/>
                    <a:cs typeface="Arial" pitchFamily="34" charset="0"/>
                  </a:rPr>
                  <a:t>compress</a:t>
                </a:r>
                <a:endParaRPr lang="en-US" sz="1765" kern="0">
                  <a:solidFill>
                    <a:srgbClr val="595959"/>
                  </a:solidFill>
                  <a:latin typeface="Segoe"/>
                  <a:cs typeface="Arial" pitchFamily="34" charset="0"/>
                </a:endParaRPr>
              </a:p>
            </p:txBody>
          </p:sp>
          <p:sp>
            <p:nvSpPr>
              <p:cNvPr id="143" name="Freeform 215"/>
              <p:cNvSpPr>
                <a:spLocks/>
              </p:cNvSpPr>
              <p:nvPr/>
            </p:nvSpPr>
            <p:spPr bwMode="auto">
              <a:xfrm>
                <a:off x="1572" y="2964"/>
                <a:ext cx="169" cy="253"/>
              </a:xfrm>
              <a:custGeom>
                <a:avLst/>
                <a:gdLst>
                  <a:gd name="T0" fmla="*/ 169 w 169"/>
                  <a:gd name="T1" fmla="*/ 253 h 506"/>
                  <a:gd name="T2" fmla="*/ 93 w 169"/>
                  <a:gd name="T3" fmla="*/ 0 h 506"/>
                  <a:gd name="T4" fmla="*/ 93 w 169"/>
                  <a:gd name="T5" fmla="*/ 167 h 506"/>
                  <a:gd name="T6" fmla="*/ 0 w 169"/>
                  <a:gd name="T7" fmla="*/ 167 h 506"/>
                  <a:gd name="T8" fmla="*/ 0 w 169"/>
                  <a:gd name="T9" fmla="*/ 339 h 506"/>
                  <a:gd name="T10" fmla="*/ 93 w 169"/>
                  <a:gd name="T11" fmla="*/ 339 h 506"/>
                  <a:gd name="T12" fmla="*/ 93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3" y="0"/>
                    </a:lnTo>
                    <a:lnTo>
                      <a:pt x="93" y="167"/>
                    </a:lnTo>
                    <a:lnTo>
                      <a:pt x="0" y="167"/>
                    </a:lnTo>
                    <a:lnTo>
                      <a:pt x="0" y="339"/>
                    </a:lnTo>
                    <a:lnTo>
                      <a:pt x="93" y="339"/>
                    </a:lnTo>
                    <a:lnTo>
                      <a:pt x="93" y="506"/>
                    </a:lnTo>
                    <a:lnTo>
                      <a:pt x="169" y="253"/>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44" name="Freeform 216"/>
              <p:cNvSpPr>
                <a:spLocks/>
              </p:cNvSpPr>
              <p:nvPr/>
            </p:nvSpPr>
            <p:spPr bwMode="auto">
              <a:xfrm>
                <a:off x="1572" y="2964"/>
                <a:ext cx="169" cy="253"/>
              </a:xfrm>
              <a:custGeom>
                <a:avLst/>
                <a:gdLst>
                  <a:gd name="T0" fmla="*/ 169 w 169"/>
                  <a:gd name="T1" fmla="*/ 253 h 506"/>
                  <a:gd name="T2" fmla="*/ 93 w 169"/>
                  <a:gd name="T3" fmla="*/ 0 h 506"/>
                  <a:gd name="T4" fmla="*/ 93 w 169"/>
                  <a:gd name="T5" fmla="*/ 167 h 506"/>
                  <a:gd name="T6" fmla="*/ 0 w 169"/>
                  <a:gd name="T7" fmla="*/ 167 h 506"/>
                  <a:gd name="T8" fmla="*/ 0 w 169"/>
                  <a:gd name="T9" fmla="*/ 339 h 506"/>
                  <a:gd name="T10" fmla="*/ 93 w 169"/>
                  <a:gd name="T11" fmla="*/ 339 h 506"/>
                  <a:gd name="T12" fmla="*/ 93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3" y="0"/>
                    </a:lnTo>
                    <a:lnTo>
                      <a:pt x="93" y="167"/>
                    </a:lnTo>
                    <a:lnTo>
                      <a:pt x="0" y="167"/>
                    </a:lnTo>
                    <a:lnTo>
                      <a:pt x="0" y="339"/>
                    </a:lnTo>
                    <a:lnTo>
                      <a:pt x="93" y="339"/>
                    </a:lnTo>
                    <a:lnTo>
                      <a:pt x="93" y="506"/>
                    </a:lnTo>
                    <a:lnTo>
                      <a:pt x="169" y="253"/>
                    </a:lnTo>
                    <a:close/>
                  </a:path>
                </a:pathLst>
              </a:custGeom>
              <a:noFill/>
              <a:ln w="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45" name="Freeform 217"/>
              <p:cNvSpPr>
                <a:spLocks/>
              </p:cNvSpPr>
              <p:nvPr/>
            </p:nvSpPr>
            <p:spPr bwMode="auto">
              <a:xfrm>
                <a:off x="2415" y="2964"/>
                <a:ext cx="169" cy="253"/>
              </a:xfrm>
              <a:custGeom>
                <a:avLst/>
                <a:gdLst>
                  <a:gd name="T0" fmla="*/ 169 w 169"/>
                  <a:gd name="T1" fmla="*/ 253 h 506"/>
                  <a:gd name="T2" fmla="*/ 94 w 169"/>
                  <a:gd name="T3" fmla="*/ 0 h 506"/>
                  <a:gd name="T4" fmla="*/ 94 w 169"/>
                  <a:gd name="T5" fmla="*/ 167 h 506"/>
                  <a:gd name="T6" fmla="*/ 0 w 169"/>
                  <a:gd name="T7" fmla="*/ 167 h 506"/>
                  <a:gd name="T8" fmla="*/ 0 w 169"/>
                  <a:gd name="T9" fmla="*/ 339 h 506"/>
                  <a:gd name="T10" fmla="*/ 94 w 169"/>
                  <a:gd name="T11" fmla="*/ 339 h 506"/>
                  <a:gd name="T12" fmla="*/ 94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4" y="0"/>
                    </a:lnTo>
                    <a:lnTo>
                      <a:pt x="94" y="167"/>
                    </a:lnTo>
                    <a:lnTo>
                      <a:pt x="0" y="167"/>
                    </a:lnTo>
                    <a:lnTo>
                      <a:pt x="0" y="339"/>
                    </a:lnTo>
                    <a:lnTo>
                      <a:pt x="94" y="339"/>
                    </a:lnTo>
                    <a:lnTo>
                      <a:pt x="94" y="506"/>
                    </a:lnTo>
                    <a:lnTo>
                      <a:pt x="169" y="253"/>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46" name="Freeform 218"/>
              <p:cNvSpPr>
                <a:spLocks/>
              </p:cNvSpPr>
              <p:nvPr/>
            </p:nvSpPr>
            <p:spPr bwMode="auto">
              <a:xfrm>
                <a:off x="2415" y="2964"/>
                <a:ext cx="169" cy="253"/>
              </a:xfrm>
              <a:custGeom>
                <a:avLst/>
                <a:gdLst>
                  <a:gd name="T0" fmla="*/ 169 w 169"/>
                  <a:gd name="T1" fmla="*/ 253 h 506"/>
                  <a:gd name="T2" fmla="*/ 94 w 169"/>
                  <a:gd name="T3" fmla="*/ 0 h 506"/>
                  <a:gd name="T4" fmla="*/ 94 w 169"/>
                  <a:gd name="T5" fmla="*/ 167 h 506"/>
                  <a:gd name="T6" fmla="*/ 0 w 169"/>
                  <a:gd name="T7" fmla="*/ 167 h 506"/>
                  <a:gd name="T8" fmla="*/ 0 w 169"/>
                  <a:gd name="T9" fmla="*/ 339 h 506"/>
                  <a:gd name="T10" fmla="*/ 94 w 169"/>
                  <a:gd name="T11" fmla="*/ 339 h 506"/>
                  <a:gd name="T12" fmla="*/ 94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4" y="0"/>
                    </a:lnTo>
                    <a:lnTo>
                      <a:pt x="94" y="167"/>
                    </a:lnTo>
                    <a:lnTo>
                      <a:pt x="0" y="167"/>
                    </a:lnTo>
                    <a:lnTo>
                      <a:pt x="0" y="339"/>
                    </a:lnTo>
                    <a:lnTo>
                      <a:pt x="94" y="339"/>
                    </a:lnTo>
                    <a:lnTo>
                      <a:pt x="94" y="506"/>
                    </a:lnTo>
                    <a:lnTo>
                      <a:pt x="169" y="253"/>
                    </a:lnTo>
                    <a:close/>
                  </a:path>
                </a:pathLst>
              </a:custGeom>
              <a:noFill/>
              <a:ln w="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47" name="Rectangle 219"/>
              <p:cNvSpPr>
                <a:spLocks noChangeArrowheads="1"/>
              </p:cNvSpPr>
              <p:nvPr/>
            </p:nvSpPr>
            <p:spPr bwMode="auto">
              <a:xfrm>
                <a:off x="559" y="1856"/>
                <a:ext cx="85" cy="443"/>
              </a:xfrm>
              <a:prstGeom prst="rect">
                <a:avLst/>
              </a:prstGeom>
              <a:solidFill>
                <a:srgbClr val="5191CD"/>
              </a:solidFill>
              <a:ln w="9525">
                <a:solidFill>
                  <a:srgbClr val="5191CD"/>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48" name="Rectangle 220"/>
              <p:cNvSpPr>
                <a:spLocks noChangeArrowheads="1"/>
              </p:cNvSpPr>
              <p:nvPr/>
            </p:nvSpPr>
            <p:spPr bwMode="auto">
              <a:xfrm>
                <a:off x="559" y="1856"/>
                <a:ext cx="85" cy="443"/>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49" name="Rectangle 221"/>
              <p:cNvSpPr>
                <a:spLocks noChangeArrowheads="1"/>
              </p:cNvSpPr>
              <p:nvPr/>
            </p:nvSpPr>
            <p:spPr bwMode="auto">
              <a:xfrm>
                <a:off x="559" y="2362"/>
                <a:ext cx="85" cy="443"/>
              </a:xfrm>
              <a:prstGeom prst="rect">
                <a:avLst/>
              </a:prstGeom>
              <a:solidFill>
                <a:srgbClr val="5191CD"/>
              </a:solidFill>
              <a:ln w="9525">
                <a:solidFill>
                  <a:srgbClr val="5191CD"/>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50" name="Rectangle 222"/>
              <p:cNvSpPr>
                <a:spLocks noChangeArrowheads="1"/>
              </p:cNvSpPr>
              <p:nvPr/>
            </p:nvSpPr>
            <p:spPr bwMode="auto">
              <a:xfrm>
                <a:off x="559" y="2362"/>
                <a:ext cx="85" cy="443"/>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51" name="Rectangle 223"/>
              <p:cNvSpPr>
                <a:spLocks noChangeArrowheads="1"/>
              </p:cNvSpPr>
              <p:nvPr/>
            </p:nvSpPr>
            <p:spPr bwMode="auto">
              <a:xfrm>
                <a:off x="559" y="2868"/>
                <a:ext cx="85" cy="443"/>
              </a:xfrm>
              <a:prstGeom prst="rect">
                <a:avLst/>
              </a:prstGeom>
              <a:solidFill>
                <a:srgbClr val="5191CD"/>
              </a:solidFill>
              <a:ln w="9525">
                <a:solidFill>
                  <a:srgbClr val="5191CD"/>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52" name="Rectangle 224"/>
              <p:cNvSpPr>
                <a:spLocks noChangeArrowheads="1"/>
              </p:cNvSpPr>
              <p:nvPr/>
            </p:nvSpPr>
            <p:spPr bwMode="auto">
              <a:xfrm>
                <a:off x="559" y="2868"/>
                <a:ext cx="85" cy="443"/>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53" name="Rectangle 225"/>
              <p:cNvSpPr>
                <a:spLocks noChangeArrowheads="1"/>
              </p:cNvSpPr>
              <p:nvPr/>
            </p:nvSpPr>
            <p:spPr bwMode="auto">
              <a:xfrm>
                <a:off x="812" y="1856"/>
                <a:ext cx="84" cy="443"/>
              </a:xfrm>
              <a:prstGeom prst="rect">
                <a:avLst/>
              </a:prstGeom>
              <a:solidFill>
                <a:srgbClr val="A4D7F4"/>
              </a:solidFill>
              <a:ln w="9525">
                <a:solidFill>
                  <a:srgbClr val="A4D7F4"/>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54" name="Rectangle 226"/>
              <p:cNvSpPr>
                <a:spLocks noChangeArrowheads="1"/>
              </p:cNvSpPr>
              <p:nvPr/>
            </p:nvSpPr>
            <p:spPr bwMode="auto">
              <a:xfrm>
                <a:off x="812" y="1856"/>
                <a:ext cx="84" cy="443"/>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55" name="Rectangle 227"/>
              <p:cNvSpPr>
                <a:spLocks noChangeArrowheads="1"/>
              </p:cNvSpPr>
              <p:nvPr/>
            </p:nvSpPr>
            <p:spPr bwMode="auto">
              <a:xfrm>
                <a:off x="812" y="2362"/>
                <a:ext cx="84" cy="443"/>
              </a:xfrm>
              <a:prstGeom prst="rect">
                <a:avLst/>
              </a:prstGeom>
              <a:solidFill>
                <a:srgbClr val="A4D7F4"/>
              </a:solidFill>
              <a:ln w="9525">
                <a:solidFill>
                  <a:srgbClr val="A4D7F4"/>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56" name="Rectangle 228"/>
              <p:cNvSpPr>
                <a:spLocks noChangeArrowheads="1"/>
              </p:cNvSpPr>
              <p:nvPr/>
            </p:nvSpPr>
            <p:spPr bwMode="auto">
              <a:xfrm>
                <a:off x="812" y="2362"/>
                <a:ext cx="84" cy="443"/>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57" name="Rectangle 229"/>
              <p:cNvSpPr>
                <a:spLocks noChangeArrowheads="1"/>
              </p:cNvSpPr>
              <p:nvPr/>
            </p:nvSpPr>
            <p:spPr bwMode="auto">
              <a:xfrm>
                <a:off x="812" y="2868"/>
                <a:ext cx="84" cy="443"/>
              </a:xfrm>
              <a:prstGeom prst="rect">
                <a:avLst/>
              </a:prstGeom>
              <a:solidFill>
                <a:srgbClr val="A4D7F4"/>
              </a:solidFill>
              <a:ln w="9525">
                <a:solidFill>
                  <a:srgbClr val="A4D7F4"/>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58" name="Rectangle 230"/>
              <p:cNvSpPr>
                <a:spLocks noChangeArrowheads="1"/>
              </p:cNvSpPr>
              <p:nvPr/>
            </p:nvSpPr>
            <p:spPr bwMode="auto">
              <a:xfrm>
                <a:off x="812" y="2868"/>
                <a:ext cx="84" cy="443"/>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59" name="Rectangle 231"/>
              <p:cNvSpPr>
                <a:spLocks noChangeArrowheads="1"/>
              </p:cNvSpPr>
              <p:nvPr/>
            </p:nvSpPr>
            <p:spPr bwMode="auto">
              <a:xfrm>
                <a:off x="1065" y="1856"/>
                <a:ext cx="84" cy="443"/>
              </a:xfrm>
              <a:prstGeom prst="rect">
                <a:avLst/>
              </a:prstGeom>
              <a:solidFill>
                <a:srgbClr val="B5CB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60" name="Rectangle 232"/>
              <p:cNvSpPr>
                <a:spLocks noChangeArrowheads="1"/>
              </p:cNvSpPr>
              <p:nvPr/>
            </p:nvSpPr>
            <p:spPr bwMode="auto">
              <a:xfrm>
                <a:off x="1065" y="1856"/>
                <a:ext cx="84" cy="443"/>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61" name="Rectangle 233"/>
              <p:cNvSpPr>
                <a:spLocks noChangeArrowheads="1"/>
              </p:cNvSpPr>
              <p:nvPr/>
            </p:nvSpPr>
            <p:spPr bwMode="auto">
              <a:xfrm>
                <a:off x="1065" y="1856"/>
                <a:ext cx="84" cy="443"/>
              </a:xfrm>
              <a:prstGeom prst="rect">
                <a:avLst/>
              </a:prstGeom>
              <a:solidFill>
                <a:srgbClr val="2D86E7"/>
              </a:solidFill>
              <a:ln w="9525">
                <a:solidFill>
                  <a:srgbClr val="2D86E7"/>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62" name="Rectangle 234"/>
              <p:cNvSpPr>
                <a:spLocks noChangeArrowheads="1"/>
              </p:cNvSpPr>
              <p:nvPr/>
            </p:nvSpPr>
            <p:spPr bwMode="auto">
              <a:xfrm>
                <a:off x="1065" y="1856"/>
                <a:ext cx="84" cy="443"/>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63" name="Rectangle 235"/>
              <p:cNvSpPr>
                <a:spLocks noChangeArrowheads="1"/>
              </p:cNvSpPr>
              <p:nvPr/>
            </p:nvSpPr>
            <p:spPr bwMode="auto">
              <a:xfrm>
                <a:off x="1065" y="2362"/>
                <a:ext cx="84" cy="443"/>
              </a:xfrm>
              <a:prstGeom prst="rect">
                <a:avLst/>
              </a:prstGeom>
              <a:solidFill>
                <a:srgbClr val="2D86E7"/>
              </a:solidFill>
              <a:ln w="9525">
                <a:solidFill>
                  <a:srgbClr val="000000"/>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64" name="Rectangle 236"/>
              <p:cNvSpPr>
                <a:spLocks noChangeArrowheads="1"/>
              </p:cNvSpPr>
              <p:nvPr/>
            </p:nvSpPr>
            <p:spPr bwMode="auto">
              <a:xfrm>
                <a:off x="1065" y="2362"/>
                <a:ext cx="84" cy="443"/>
              </a:xfrm>
              <a:prstGeom prst="rect">
                <a:avLst/>
              </a:prstGeom>
              <a:noFill/>
              <a:ln w="2">
                <a:solidFill>
                  <a:srgbClr val="2D86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65" name="Rectangle 237"/>
              <p:cNvSpPr>
                <a:spLocks noChangeArrowheads="1"/>
              </p:cNvSpPr>
              <p:nvPr/>
            </p:nvSpPr>
            <p:spPr bwMode="auto">
              <a:xfrm>
                <a:off x="1065" y="2868"/>
                <a:ext cx="84" cy="443"/>
              </a:xfrm>
              <a:prstGeom prst="rect">
                <a:avLst/>
              </a:prstGeom>
              <a:solidFill>
                <a:srgbClr val="2D86E7"/>
              </a:solidFill>
              <a:ln w="9525">
                <a:solidFill>
                  <a:srgbClr val="2D86E7"/>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66" name="Rectangle 238"/>
              <p:cNvSpPr>
                <a:spLocks noChangeArrowheads="1"/>
              </p:cNvSpPr>
              <p:nvPr/>
            </p:nvSpPr>
            <p:spPr bwMode="auto">
              <a:xfrm>
                <a:off x="1065" y="2868"/>
                <a:ext cx="84" cy="443"/>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67" name="Rectangle 239"/>
              <p:cNvSpPr>
                <a:spLocks noChangeArrowheads="1"/>
              </p:cNvSpPr>
              <p:nvPr/>
            </p:nvSpPr>
            <p:spPr bwMode="auto">
              <a:xfrm>
                <a:off x="2668" y="2052"/>
                <a:ext cx="886" cy="51"/>
              </a:xfrm>
              <a:prstGeom prst="rect">
                <a:avLst/>
              </a:prstGeom>
              <a:solidFill>
                <a:srgbClr val="A4D7F4"/>
              </a:solidFill>
              <a:ln w="9525">
                <a:solidFill>
                  <a:srgbClr val="A4D7F4"/>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68" name="Rectangle 240"/>
              <p:cNvSpPr>
                <a:spLocks noChangeArrowheads="1"/>
              </p:cNvSpPr>
              <p:nvPr/>
            </p:nvSpPr>
            <p:spPr bwMode="auto">
              <a:xfrm>
                <a:off x="2668" y="2052"/>
                <a:ext cx="886" cy="51"/>
              </a:xfrm>
              <a:prstGeom prst="rect">
                <a:avLst/>
              </a:prstGeom>
              <a:noFill/>
              <a:ln w="2">
                <a:solidFill>
                  <a:srgbClr val="A4D7F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69" name="Rectangle 241"/>
              <p:cNvSpPr>
                <a:spLocks noChangeArrowheads="1"/>
              </p:cNvSpPr>
              <p:nvPr/>
            </p:nvSpPr>
            <p:spPr bwMode="auto">
              <a:xfrm>
                <a:off x="2668" y="1951"/>
                <a:ext cx="676" cy="50"/>
              </a:xfrm>
              <a:prstGeom prst="rect">
                <a:avLst/>
              </a:prstGeom>
              <a:solidFill>
                <a:srgbClr val="5191CD"/>
              </a:solidFill>
              <a:ln w="9525">
                <a:solidFill>
                  <a:srgbClr val="5191CD"/>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70" name="Rectangle 242"/>
              <p:cNvSpPr>
                <a:spLocks noChangeArrowheads="1"/>
              </p:cNvSpPr>
              <p:nvPr/>
            </p:nvSpPr>
            <p:spPr bwMode="auto">
              <a:xfrm>
                <a:off x="2668" y="1951"/>
                <a:ext cx="676" cy="50"/>
              </a:xfrm>
              <a:prstGeom prst="rect">
                <a:avLst/>
              </a:prstGeom>
              <a:solidFill>
                <a:srgbClr val="5191CD"/>
              </a:solidFill>
              <a:ln w="2">
                <a:solidFill>
                  <a:srgbClr val="5191CD"/>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71" name="Rectangle 243"/>
              <p:cNvSpPr>
                <a:spLocks noChangeArrowheads="1"/>
              </p:cNvSpPr>
              <p:nvPr/>
            </p:nvSpPr>
            <p:spPr bwMode="auto">
              <a:xfrm>
                <a:off x="2668" y="2153"/>
                <a:ext cx="760" cy="5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72" name="Rectangle 244"/>
              <p:cNvSpPr>
                <a:spLocks noChangeArrowheads="1"/>
              </p:cNvSpPr>
              <p:nvPr/>
            </p:nvSpPr>
            <p:spPr bwMode="auto">
              <a:xfrm>
                <a:off x="2668" y="2153"/>
                <a:ext cx="760" cy="51"/>
              </a:xfrm>
              <a:prstGeom prst="rect">
                <a:avLst/>
              </a:prstGeom>
              <a:solidFill>
                <a:srgbClr val="2D86E7"/>
              </a:solidFill>
              <a:ln w="2">
                <a:solidFill>
                  <a:srgbClr val="2D86E7"/>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73" name="Rectangle 245"/>
              <p:cNvSpPr>
                <a:spLocks noChangeArrowheads="1"/>
              </p:cNvSpPr>
              <p:nvPr/>
            </p:nvSpPr>
            <p:spPr bwMode="auto">
              <a:xfrm>
                <a:off x="2668" y="2567"/>
                <a:ext cx="760" cy="48"/>
              </a:xfrm>
              <a:prstGeom prst="rect">
                <a:avLst/>
              </a:prstGeom>
              <a:solidFill>
                <a:srgbClr val="F8B5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74" name="Rectangle 246"/>
              <p:cNvSpPr>
                <a:spLocks noChangeArrowheads="1"/>
              </p:cNvSpPr>
              <p:nvPr/>
            </p:nvSpPr>
            <p:spPr bwMode="auto">
              <a:xfrm>
                <a:off x="2668" y="2567"/>
                <a:ext cx="760" cy="48"/>
              </a:xfrm>
              <a:prstGeom prst="rect">
                <a:avLst/>
              </a:prstGeom>
              <a:solidFill>
                <a:srgbClr val="A4D7F4"/>
              </a:solidFill>
              <a:ln w="2">
                <a:solidFill>
                  <a:srgbClr val="A4D7F4"/>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75" name="Rectangle 247"/>
              <p:cNvSpPr>
                <a:spLocks noChangeArrowheads="1"/>
              </p:cNvSpPr>
              <p:nvPr/>
            </p:nvSpPr>
            <p:spPr bwMode="auto">
              <a:xfrm>
                <a:off x="2668" y="2473"/>
                <a:ext cx="580" cy="47"/>
              </a:xfrm>
              <a:prstGeom prst="rect">
                <a:avLst/>
              </a:prstGeom>
              <a:solidFill>
                <a:srgbClr val="729F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76" name="Rectangle 248"/>
              <p:cNvSpPr>
                <a:spLocks noChangeArrowheads="1"/>
              </p:cNvSpPr>
              <p:nvPr/>
            </p:nvSpPr>
            <p:spPr bwMode="auto">
              <a:xfrm>
                <a:off x="2668" y="2473"/>
                <a:ext cx="580" cy="47"/>
              </a:xfrm>
              <a:prstGeom prst="rect">
                <a:avLst/>
              </a:prstGeom>
              <a:solidFill>
                <a:srgbClr val="5191CD"/>
              </a:solidFill>
              <a:ln w="2">
                <a:solidFill>
                  <a:srgbClr val="5191CD"/>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77" name="Rectangle 249"/>
              <p:cNvSpPr>
                <a:spLocks noChangeArrowheads="1"/>
              </p:cNvSpPr>
              <p:nvPr/>
            </p:nvSpPr>
            <p:spPr bwMode="auto">
              <a:xfrm>
                <a:off x="2668" y="2662"/>
                <a:ext cx="435" cy="4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78" name="Rectangle 250"/>
              <p:cNvSpPr>
                <a:spLocks noChangeArrowheads="1"/>
              </p:cNvSpPr>
              <p:nvPr/>
            </p:nvSpPr>
            <p:spPr bwMode="auto">
              <a:xfrm>
                <a:off x="2668" y="2662"/>
                <a:ext cx="435" cy="48"/>
              </a:xfrm>
              <a:prstGeom prst="rect">
                <a:avLst/>
              </a:prstGeom>
              <a:solidFill>
                <a:srgbClr val="2D86E7"/>
              </a:solidFill>
              <a:ln w="2">
                <a:solidFill>
                  <a:srgbClr val="2D86E7"/>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79" name="Rectangle 251"/>
              <p:cNvSpPr>
                <a:spLocks noChangeArrowheads="1"/>
              </p:cNvSpPr>
              <p:nvPr/>
            </p:nvSpPr>
            <p:spPr bwMode="auto">
              <a:xfrm>
                <a:off x="2668" y="3065"/>
                <a:ext cx="591" cy="51"/>
              </a:xfrm>
              <a:prstGeom prst="rect">
                <a:avLst/>
              </a:prstGeom>
              <a:solidFill>
                <a:srgbClr val="F8B5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80" name="Rectangle 252"/>
              <p:cNvSpPr>
                <a:spLocks noChangeArrowheads="1"/>
              </p:cNvSpPr>
              <p:nvPr/>
            </p:nvSpPr>
            <p:spPr bwMode="auto">
              <a:xfrm>
                <a:off x="2668" y="3065"/>
                <a:ext cx="591" cy="51"/>
              </a:xfrm>
              <a:prstGeom prst="rect">
                <a:avLst/>
              </a:prstGeom>
              <a:solidFill>
                <a:srgbClr val="A4D7F4"/>
              </a:solidFill>
              <a:ln w="2">
                <a:solidFill>
                  <a:srgbClr val="A4D7F4"/>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81" name="Rectangle 253"/>
              <p:cNvSpPr>
                <a:spLocks noChangeArrowheads="1"/>
              </p:cNvSpPr>
              <p:nvPr/>
            </p:nvSpPr>
            <p:spPr bwMode="auto">
              <a:xfrm>
                <a:off x="2668" y="2964"/>
                <a:ext cx="676" cy="50"/>
              </a:xfrm>
              <a:prstGeom prst="rect">
                <a:avLst/>
              </a:prstGeom>
              <a:solidFill>
                <a:srgbClr val="5191CD"/>
              </a:solidFill>
              <a:ln w="9525">
                <a:solidFill>
                  <a:srgbClr val="5191CD"/>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82" name="Rectangle 254"/>
              <p:cNvSpPr>
                <a:spLocks noChangeArrowheads="1"/>
              </p:cNvSpPr>
              <p:nvPr/>
            </p:nvSpPr>
            <p:spPr bwMode="auto">
              <a:xfrm>
                <a:off x="2668" y="2964"/>
                <a:ext cx="676" cy="50"/>
              </a:xfrm>
              <a:prstGeom prst="rect">
                <a:avLst/>
              </a:prstGeom>
              <a:noFill/>
              <a:ln w="2">
                <a:solidFill>
                  <a:srgbClr val="5191C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83" name="Rectangle 255"/>
              <p:cNvSpPr>
                <a:spLocks noChangeArrowheads="1"/>
              </p:cNvSpPr>
              <p:nvPr/>
            </p:nvSpPr>
            <p:spPr bwMode="auto">
              <a:xfrm>
                <a:off x="2668" y="3166"/>
                <a:ext cx="760" cy="51"/>
              </a:xfrm>
              <a:prstGeom prst="rect">
                <a:avLst/>
              </a:prstGeom>
              <a:solidFill>
                <a:srgbClr val="2D86E7"/>
              </a:solidFill>
              <a:ln w="9525">
                <a:solidFill>
                  <a:srgbClr val="2D86E7"/>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84" name="Rectangle 256"/>
              <p:cNvSpPr>
                <a:spLocks noChangeArrowheads="1"/>
              </p:cNvSpPr>
              <p:nvPr/>
            </p:nvSpPr>
            <p:spPr bwMode="auto">
              <a:xfrm>
                <a:off x="2668" y="3166"/>
                <a:ext cx="760" cy="51"/>
              </a:xfrm>
              <a:prstGeom prst="rect">
                <a:avLst/>
              </a:prstGeom>
              <a:noFill/>
              <a:ln w="2">
                <a:solidFill>
                  <a:srgbClr val="2D86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95959"/>
                  </a:solidFill>
                  <a:latin typeface="Segoe"/>
                </a:endParaRPr>
              </a:p>
            </p:txBody>
          </p:sp>
          <p:sp>
            <p:nvSpPr>
              <p:cNvPr id="185" name="Rectangle 257"/>
              <p:cNvSpPr>
                <a:spLocks noChangeArrowheads="1"/>
              </p:cNvSpPr>
              <p:nvPr/>
            </p:nvSpPr>
            <p:spPr bwMode="auto">
              <a:xfrm>
                <a:off x="2715" y="1655"/>
                <a:ext cx="586"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1372" kern="0">
                    <a:solidFill>
                      <a:srgbClr val="595959"/>
                    </a:solidFill>
                    <a:latin typeface="Segoe"/>
                    <a:cs typeface="Arial" pitchFamily="34" charset="0"/>
                  </a:rPr>
                  <a:t>Compressed </a:t>
                </a:r>
                <a:endParaRPr lang="en-US" sz="1765" kern="0">
                  <a:solidFill>
                    <a:srgbClr val="595959"/>
                  </a:solidFill>
                  <a:latin typeface="Segoe"/>
                  <a:cs typeface="Arial" pitchFamily="34" charset="0"/>
                </a:endParaRPr>
              </a:p>
            </p:txBody>
          </p:sp>
          <p:sp>
            <p:nvSpPr>
              <p:cNvPr id="186" name="Rectangle 258"/>
              <p:cNvSpPr>
                <a:spLocks noChangeArrowheads="1"/>
              </p:cNvSpPr>
              <p:nvPr/>
            </p:nvSpPr>
            <p:spPr bwMode="auto">
              <a:xfrm>
                <a:off x="2715" y="1760"/>
                <a:ext cx="794"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1372" kern="0">
                    <a:solidFill>
                      <a:srgbClr val="595959"/>
                    </a:solidFill>
                    <a:latin typeface="Segoe"/>
                    <a:cs typeface="Arial" pitchFamily="34" charset="0"/>
                  </a:rPr>
                  <a:t>column segments</a:t>
                </a:r>
                <a:endParaRPr lang="en-US" sz="1765" kern="0">
                  <a:solidFill>
                    <a:srgbClr val="595959"/>
                  </a:solidFill>
                  <a:latin typeface="Segoe"/>
                  <a:cs typeface="Arial" pitchFamily="34" charset="0"/>
                </a:endParaRPr>
              </a:p>
            </p:txBody>
          </p:sp>
          <p:sp>
            <p:nvSpPr>
              <p:cNvPr id="187" name="Rectangle 262"/>
              <p:cNvSpPr>
                <a:spLocks noChangeArrowheads="1"/>
              </p:cNvSpPr>
              <p:nvPr/>
            </p:nvSpPr>
            <p:spPr bwMode="auto">
              <a:xfrm rot="16200000">
                <a:off x="352" y="3068"/>
                <a:ext cx="1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980" kern="0">
                    <a:solidFill>
                      <a:srgbClr val="595959"/>
                    </a:solidFill>
                    <a:latin typeface="Segoe"/>
                    <a:cs typeface="Arial" pitchFamily="34" charset="0"/>
                  </a:rPr>
                  <a:t> </a:t>
                </a:r>
                <a:endParaRPr lang="en-US" sz="1765" kern="0">
                  <a:solidFill>
                    <a:srgbClr val="595959"/>
                  </a:solidFill>
                  <a:latin typeface="Segoe"/>
                  <a:cs typeface="Arial" pitchFamily="34" charset="0"/>
                </a:endParaRPr>
              </a:p>
            </p:txBody>
          </p:sp>
          <p:sp>
            <p:nvSpPr>
              <p:cNvPr id="188" name="Rectangle 268"/>
              <p:cNvSpPr>
                <a:spLocks noChangeArrowheads="1"/>
              </p:cNvSpPr>
              <p:nvPr/>
            </p:nvSpPr>
            <p:spPr bwMode="auto">
              <a:xfrm rot="16200000">
                <a:off x="352" y="2843"/>
                <a:ext cx="1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980" kern="0">
                    <a:solidFill>
                      <a:srgbClr val="595959"/>
                    </a:solidFill>
                    <a:latin typeface="Segoe"/>
                    <a:cs typeface="Arial" pitchFamily="34" charset="0"/>
                  </a:rPr>
                  <a:t> </a:t>
                </a:r>
                <a:endParaRPr lang="en-US" sz="1765" kern="0">
                  <a:solidFill>
                    <a:srgbClr val="595959"/>
                  </a:solidFill>
                  <a:latin typeface="Segoe"/>
                  <a:cs typeface="Arial" pitchFamily="34" charset="0"/>
                </a:endParaRPr>
              </a:p>
            </p:txBody>
          </p:sp>
          <p:sp>
            <p:nvSpPr>
              <p:cNvPr id="189" name="Rectangle 272"/>
              <p:cNvSpPr>
                <a:spLocks noChangeArrowheads="1"/>
              </p:cNvSpPr>
              <p:nvPr/>
            </p:nvSpPr>
            <p:spPr bwMode="auto">
              <a:xfrm rot="16200000">
                <a:off x="358" y="2055"/>
                <a:ext cx="0"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endParaRPr lang="en-US" sz="1765" kern="0">
                  <a:solidFill>
                    <a:srgbClr val="595959"/>
                  </a:solidFill>
                  <a:latin typeface="Segoe"/>
                  <a:cs typeface="Arial" pitchFamily="34" charset="0"/>
                </a:endParaRPr>
              </a:p>
            </p:txBody>
          </p:sp>
          <p:sp>
            <p:nvSpPr>
              <p:cNvPr id="190" name="Rectangle 273"/>
              <p:cNvSpPr>
                <a:spLocks noChangeArrowheads="1"/>
              </p:cNvSpPr>
              <p:nvPr/>
            </p:nvSpPr>
            <p:spPr bwMode="auto">
              <a:xfrm rot="16200000">
                <a:off x="352" y="2055"/>
                <a:ext cx="1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r>
                  <a:rPr lang="en-US" sz="980" kern="0">
                    <a:solidFill>
                      <a:srgbClr val="595959"/>
                    </a:solidFill>
                    <a:latin typeface="Segoe"/>
                    <a:cs typeface="Arial" pitchFamily="34" charset="0"/>
                  </a:rPr>
                  <a:t> </a:t>
                </a:r>
                <a:endParaRPr lang="en-US" sz="1765" kern="0">
                  <a:solidFill>
                    <a:srgbClr val="595959"/>
                  </a:solidFill>
                  <a:latin typeface="Segoe"/>
                  <a:cs typeface="Arial" pitchFamily="34" charset="0"/>
                </a:endParaRPr>
              </a:p>
            </p:txBody>
          </p:sp>
          <p:sp>
            <p:nvSpPr>
              <p:cNvPr id="191" name="Rectangle 276"/>
              <p:cNvSpPr>
                <a:spLocks noChangeArrowheads="1"/>
              </p:cNvSpPr>
              <p:nvPr/>
            </p:nvSpPr>
            <p:spPr bwMode="auto">
              <a:xfrm rot="16200000">
                <a:off x="358" y="1914"/>
                <a:ext cx="0"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endParaRPr lang="en-US" sz="1765" kern="0">
                  <a:solidFill>
                    <a:srgbClr val="595959"/>
                  </a:solidFill>
                  <a:latin typeface="Segoe"/>
                  <a:cs typeface="Arial" pitchFamily="34" charset="0"/>
                </a:endParaRPr>
              </a:p>
            </p:txBody>
          </p:sp>
          <p:sp>
            <p:nvSpPr>
              <p:cNvPr id="192" name="Rectangle 278"/>
              <p:cNvSpPr>
                <a:spLocks noChangeArrowheads="1"/>
              </p:cNvSpPr>
              <p:nvPr/>
            </p:nvSpPr>
            <p:spPr bwMode="auto">
              <a:xfrm rot="16200000">
                <a:off x="358" y="1825"/>
                <a:ext cx="0"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endParaRPr lang="en-US" sz="1765" kern="0">
                  <a:solidFill>
                    <a:srgbClr val="595959"/>
                  </a:solidFill>
                  <a:latin typeface="Segoe"/>
                  <a:cs typeface="Arial" pitchFamily="34" charset="0"/>
                </a:endParaRPr>
              </a:p>
            </p:txBody>
          </p:sp>
          <p:sp>
            <p:nvSpPr>
              <p:cNvPr id="193" name="Rectangle 279"/>
              <p:cNvSpPr>
                <a:spLocks noChangeArrowheads="1"/>
              </p:cNvSpPr>
              <p:nvPr/>
            </p:nvSpPr>
            <p:spPr bwMode="auto">
              <a:xfrm rot="16200000">
                <a:off x="359" y="1797"/>
                <a:ext cx="0"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96386">
                  <a:defRPr/>
                </a:pPr>
                <a:endParaRPr lang="en-US" sz="1765" kern="0">
                  <a:solidFill>
                    <a:srgbClr val="595959"/>
                  </a:solidFill>
                  <a:latin typeface="Segoe"/>
                  <a:cs typeface="Arial" pitchFamily="34" charset="0"/>
                </a:endParaRPr>
              </a:p>
            </p:txBody>
          </p:sp>
        </p:grpSp>
        <p:sp>
          <p:nvSpPr>
            <p:cNvPr id="7" name="TextBox 6"/>
            <p:cNvSpPr txBox="1"/>
            <p:nvPr/>
          </p:nvSpPr>
          <p:spPr>
            <a:xfrm rot="16200000">
              <a:off x="197194" y="3239528"/>
              <a:ext cx="467440" cy="108870"/>
            </a:xfrm>
            <a:prstGeom prst="rect">
              <a:avLst/>
            </a:prstGeom>
            <a:noFill/>
          </p:spPr>
          <p:txBody>
            <a:bodyPr wrap="none" lIns="0" tIns="0" rIns="0" bIns="0" rtlCol="0">
              <a:spAutoFit/>
            </a:bodyPr>
            <a:lstStyle/>
            <a:p>
              <a:pPr defTabSz="896386">
                <a:defRPr/>
              </a:pPr>
              <a:r>
                <a:rPr lang="en-US" sz="1029" kern="0">
                  <a:solidFill>
                    <a:srgbClr val="595959"/>
                  </a:solidFill>
                  <a:latin typeface="Segoe"/>
                </a:rPr>
                <a:t>Rowgroup 1</a:t>
              </a:r>
            </a:p>
          </p:txBody>
        </p:sp>
        <p:sp>
          <p:nvSpPr>
            <p:cNvPr id="8" name="TextBox 7"/>
            <p:cNvSpPr txBox="1"/>
            <p:nvPr/>
          </p:nvSpPr>
          <p:spPr>
            <a:xfrm rot="16200000">
              <a:off x="197194" y="4030103"/>
              <a:ext cx="467440" cy="108870"/>
            </a:xfrm>
            <a:prstGeom prst="rect">
              <a:avLst/>
            </a:prstGeom>
            <a:noFill/>
          </p:spPr>
          <p:txBody>
            <a:bodyPr wrap="none" lIns="0" tIns="0" rIns="0" bIns="0" rtlCol="0">
              <a:spAutoFit/>
            </a:bodyPr>
            <a:lstStyle/>
            <a:p>
              <a:pPr defTabSz="896386">
                <a:defRPr/>
              </a:pPr>
              <a:r>
                <a:rPr lang="en-US" sz="1029" kern="0">
                  <a:solidFill>
                    <a:srgbClr val="595959"/>
                  </a:solidFill>
                  <a:latin typeface="Segoe"/>
                </a:rPr>
                <a:t>Rowgroup 2</a:t>
              </a:r>
            </a:p>
          </p:txBody>
        </p:sp>
        <p:sp>
          <p:nvSpPr>
            <p:cNvPr id="9" name="TextBox 8"/>
            <p:cNvSpPr txBox="1"/>
            <p:nvPr/>
          </p:nvSpPr>
          <p:spPr>
            <a:xfrm rot="16200000">
              <a:off x="197194" y="4858779"/>
              <a:ext cx="467440" cy="108870"/>
            </a:xfrm>
            <a:prstGeom prst="rect">
              <a:avLst/>
            </a:prstGeom>
            <a:noFill/>
          </p:spPr>
          <p:txBody>
            <a:bodyPr wrap="none" lIns="0" tIns="0" rIns="0" bIns="0" rtlCol="0">
              <a:spAutoFit/>
            </a:bodyPr>
            <a:lstStyle/>
            <a:p>
              <a:pPr defTabSz="896386">
                <a:defRPr/>
              </a:pPr>
              <a:r>
                <a:rPr lang="en-US" sz="1029" kern="0">
                  <a:solidFill>
                    <a:srgbClr val="595959"/>
                  </a:solidFill>
                  <a:latin typeface="Segoe"/>
                </a:rPr>
                <a:t>Rowgroup 3</a:t>
              </a:r>
            </a:p>
          </p:txBody>
        </p:sp>
      </p:grpSp>
      <p:sp>
        <p:nvSpPr>
          <p:cNvPr id="194" name="TextBox 193"/>
          <p:cNvSpPr txBox="1"/>
          <p:nvPr/>
        </p:nvSpPr>
        <p:spPr>
          <a:xfrm rot="16200000">
            <a:off x="-570249" y="3711479"/>
            <a:ext cx="1852673" cy="331899"/>
          </a:xfrm>
          <a:prstGeom prst="rect">
            <a:avLst/>
          </a:prstGeom>
          <a:noFill/>
        </p:spPr>
        <p:txBody>
          <a:bodyPr wrap="square" rtlCol="0">
            <a:spAutoFit/>
          </a:bodyPr>
          <a:lstStyle/>
          <a:p>
            <a:pPr defTabSz="896386"/>
            <a:r>
              <a:rPr lang="en-US" sz="1568">
                <a:solidFill>
                  <a:srgbClr val="FFFFFF"/>
                </a:solidFill>
                <a:latin typeface="Segoe"/>
                <a:cs typeface="Arial" pitchFamily="34" charset="0"/>
              </a:rPr>
              <a:t>~1M rows/group</a:t>
            </a:r>
          </a:p>
        </p:txBody>
      </p:sp>
      <p:grpSp>
        <p:nvGrpSpPr>
          <p:cNvPr id="195" name="Group 194"/>
          <p:cNvGrpSpPr/>
          <p:nvPr/>
        </p:nvGrpSpPr>
        <p:grpSpPr>
          <a:xfrm>
            <a:off x="7242449" y="1187939"/>
            <a:ext cx="4238662" cy="4270340"/>
            <a:chOff x="5381028" y="2309272"/>
            <a:chExt cx="2880785" cy="2974166"/>
          </a:xfrm>
        </p:grpSpPr>
        <p:cxnSp>
          <p:nvCxnSpPr>
            <p:cNvPr id="196" name="Straight Arrow Connector 195"/>
            <p:cNvCxnSpPr/>
            <p:nvPr/>
          </p:nvCxnSpPr>
          <p:spPr>
            <a:xfrm flipV="1">
              <a:off x="5535182" y="4460635"/>
              <a:ext cx="228600" cy="822803"/>
            </a:xfrm>
            <a:prstGeom prst="straightConnector1">
              <a:avLst/>
            </a:prstGeom>
            <a:noFill/>
            <a:ln w="38100" cap="flat" cmpd="sng" algn="ctr">
              <a:solidFill>
                <a:srgbClr val="5191CD"/>
              </a:solidFill>
              <a:prstDash val="solid"/>
              <a:tailEnd type="arrow"/>
            </a:ln>
            <a:effectLst/>
          </p:spPr>
        </p:cxnSp>
        <p:sp>
          <p:nvSpPr>
            <p:cNvPr id="197" name="Rectangle 5"/>
            <p:cNvSpPr>
              <a:spLocks noChangeArrowheads="1"/>
            </p:cNvSpPr>
            <p:nvPr/>
          </p:nvSpPr>
          <p:spPr bwMode="auto">
            <a:xfrm>
              <a:off x="6475115" y="2309272"/>
              <a:ext cx="1272055" cy="18912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p>
              <a:pPr defTabSz="896386">
                <a:defRPr/>
              </a:pPr>
              <a:r>
                <a:rPr lang="en-US" sz="1765" kern="0">
                  <a:solidFill>
                    <a:srgbClr val="595959"/>
                  </a:solidFill>
                  <a:latin typeface="Segoe"/>
                  <a:cs typeface="Arial" pitchFamily="34" charset="0"/>
                </a:rPr>
                <a:t>Columnstore index</a:t>
              </a:r>
            </a:p>
          </p:txBody>
        </p:sp>
        <p:sp>
          <p:nvSpPr>
            <p:cNvPr id="198" name="Freeform 7"/>
            <p:cNvSpPr>
              <a:spLocks/>
            </p:cNvSpPr>
            <p:nvPr/>
          </p:nvSpPr>
          <p:spPr bwMode="auto">
            <a:xfrm>
              <a:off x="5381028" y="3017030"/>
              <a:ext cx="938457" cy="1930400"/>
            </a:xfrm>
            <a:custGeom>
              <a:avLst/>
              <a:gdLst>
                <a:gd name="T0" fmla="*/ 788 w 788"/>
                <a:gd name="T1" fmla="*/ 0 h 1216"/>
                <a:gd name="T2" fmla="*/ 0 w 788"/>
                <a:gd name="T3" fmla="*/ 608 h 1216"/>
                <a:gd name="T4" fmla="*/ 788 w 788"/>
                <a:gd name="T5" fmla="*/ 1216 h 1216"/>
                <a:gd name="T6" fmla="*/ 788 w 788"/>
                <a:gd name="T7" fmla="*/ 0 h 1216"/>
              </a:gdLst>
              <a:ahLst/>
              <a:cxnLst>
                <a:cxn ang="0">
                  <a:pos x="T0" y="T1"/>
                </a:cxn>
                <a:cxn ang="0">
                  <a:pos x="T2" y="T3"/>
                </a:cxn>
                <a:cxn ang="0">
                  <a:pos x="T4" y="T5"/>
                </a:cxn>
                <a:cxn ang="0">
                  <a:pos x="T6" y="T7"/>
                </a:cxn>
              </a:cxnLst>
              <a:rect l="0" t="0" r="r" b="b"/>
              <a:pathLst>
                <a:path w="788" h="1216">
                  <a:moveTo>
                    <a:pt x="788" y="0"/>
                  </a:moveTo>
                  <a:lnTo>
                    <a:pt x="0" y="608"/>
                  </a:lnTo>
                  <a:lnTo>
                    <a:pt x="788" y="1216"/>
                  </a:lnTo>
                  <a:lnTo>
                    <a:pt x="788" y="0"/>
                  </a:lnTo>
                  <a:close/>
                </a:path>
              </a:pathLst>
            </a:custGeom>
            <a:solidFill>
              <a:srgbClr val="5191CD">
                <a:lumMod val="50000"/>
              </a:srgbClr>
            </a:solidFill>
            <a:ln w="3" cap="rnd">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a:endParaRPr>
            </a:p>
          </p:txBody>
        </p:sp>
        <p:sp>
          <p:nvSpPr>
            <p:cNvPr id="199" name="Rectangle 25"/>
            <p:cNvSpPr>
              <a:spLocks noChangeArrowheads="1"/>
            </p:cNvSpPr>
            <p:nvPr/>
          </p:nvSpPr>
          <p:spPr bwMode="auto">
            <a:xfrm>
              <a:off x="6475115" y="3254375"/>
              <a:ext cx="1126625" cy="90488"/>
            </a:xfrm>
            <a:prstGeom prst="rect">
              <a:avLst/>
            </a:prstGeom>
            <a:solidFill>
              <a:srgbClr val="A4D7F4"/>
            </a:solidFill>
            <a:ln w="3" cap="rnd">
              <a:solidFill>
                <a:srgbClr val="A4D7F4"/>
              </a:solid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a:endParaRPr>
            </a:p>
          </p:txBody>
        </p:sp>
        <p:sp>
          <p:nvSpPr>
            <p:cNvPr id="200" name="Rectangle 26"/>
            <p:cNvSpPr>
              <a:spLocks noChangeArrowheads="1"/>
            </p:cNvSpPr>
            <p:nvPr/>
          </p:nvSpPr>
          <p:spPr bwMode="auto">
            <a:xfrm>
              <a:off x="6475115" y="3076575"/>
              <a:ext cx="857473" cy="88900"/>
            </a:xfrm>
            <a:prstGeom prst="rect">
              <a:avLst/>
            </a:prstGeom>
            <a:solidFill>
              <a:srgbClr val="5191CD"/>
            </a:solidFill>
            <a:ln w="9525">
              <a:solidFill>
                <a:srgbClr val="5191CD"/>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a:endParaRPr>
            </a:p>
          </p:txBody>
        </p:sp>
        <p:sp>
          <p:nvSpPr>
            <p:cNvPr id="201" name="Rectangle 28"/>
            <p:cNvSpPr>
              <a:spLocks noChangeArrowheads="1"/>
            </p:cNvSpPr>
            <p:nvPr/>
          </p:nvSpPr>
          <p:spPr bwMode="auto">
            <a:xfrm>
              <a:off x="6475115" y="3433763"/>
              <a:ext cx="964657" cy="88900"/>
            </a:xfrm>
            <a:prstGeom prst="rect">
              <a:avLst/>
            </a:prstGeom>
            <a:solidFill>
              <a:srgbClr val="2D86E7"/>
            </a:solidFill>
            <a:ln w="9525">
              <a:solidFill>
                <a:srgbClr val="2D86E7"/>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a:endParaRPr>
            </a:p>
          </p:txBody>
        </p:sp>
        <p:sp>
          <p:nvSpPr>
            <p:cNvPr id="202" name="Rectangle 32"/>
            <p:cNvSpPr>
              <a:spLocks noChangeArrowheads="1"/>
            </p:cNvSpPr>
            <p:nvPr/>
          </p:nvSpPr>
          <p:spPr bwMode="auto">
            <a:xfrm>
              <a:off x="6475115" y="3913188"/>
              <a:ext cx="964657" cy="84138"/>
            </a:xfrm>
            <a:prstGeom prst="rect">
              <a:avLst/>
            </a:prstGeom>
            <a:solidFill>
              <a:srgbClr val="A4D7F4"/>
            </a:solidFill>
            <a:ln w="3" cap="rnd">
              <a:solidFill>
                <a:srgbClr val="A4D7F4"/>
              </a:solid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a:endParaRPr>
            </a:p>
          </p:txBody>
        </p:sp>
        <p:sp>
          <p:nvSpPr>
            <p:cNvPr id="203" name="Rectangle 34"/>
            <p:cNvSpPr>
              <a:spLocks noChangeArrowheads="1"/>
            </p:cNvSpPr>
            <p:nvPr/>
          </p:nvSpPr>
          <p:spPr bwMode="auto">
            <a:xfrm>
              <a:off x="6475115" y="3744913"/>
              <a:ext cx="734807" cy="84138"/>
            </a:xfrm>
            <a:prstGeom prst="rect">
              <a:avLst/>
            </a:prstGeom>
            <a:solidFill>
              <a:srgbClr val="5191CD"/>
            </a:solidFill>
            <a:ln w="3" cap="rnd">
              <a:solidFill>
                <a:srgbClr val="5191CD"/>
              </a:solid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a:endParaRPr>
            </a:p>
          </p:txBody>
        </p:sp>
        <p:sp>
          <p:nvSpPr>
            <p:cNvPr id="204" name="Rectangle 36"/>
            <p:cNvSpPr>
              <a:spLocks noChangeArrowheads="1"/>
            </p:cNvSpPr>
            <p:nvPr/>
          </p:nvSpPr>
          <p:spPr bwMode="auto">
            <a:xfrm>
              <a:off x="6475115" y="4079875"/>
              <a:ext cx="551403" cy="84138"/>
            </a:xfrm>
            <a:prstGeom prst="rect">
              <a:avLst/>
            </a:prstGeom>
            <a:solidFill>
              <a:srgbClr val="2D86E7"/>
            </a:solidFill>
            <a:ln w="3" cap="rnd">
              <a:solidFill>
                <a:srgbClr val="2D86E7"/>
              </a:solid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a:endParaRPr>
            </a:p>
          </p:txBody>
        </p:sp>
        <p:sp>
          <p:nvSpPr>
            <p:cNvPr id="205" name="Rectangle 38"/>
            <p:cNvSpPr>
              <a:spLocks noChangeArrowheads="1"/>
            </p:cNvSpPr>
            <p:nvPr/>
          </p:nvSpPr>
          <p:spPr bwMode="auto">
            <a:xfrm>
              <a:off x="6475115" y="4648200"/>
              <a:ext cx="750289" cy="88900"/>
            </a:xfrm>
            <a:prstGeom prst="rect">
              <a:avLst/>
            </a:prstGeom>
            <a:solidFill>
              <a:srgbClr val="A4D7F4"/>
            </a:solidFill>
            <a:ln w="3" cap="rnd">
              <a:solidFill>
                <a:srgbClr val="A4D7F4"/>
              </a:solid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a:endParaRPr>
            </a:p>
          </p:txBody>
        </p:sp>
        <p:sp>
          <p:nvSpPr>
            <p:cNvPr id="206" name="Rectangle 39"/>
            <p:cNvSpPr>
              <a:spLocks noChangeArrowheads="1"/>
            </p:cNvSpPr>
            <p:nvPr/>
          </p:nvSpPr>
          <p:spPr bwMode="auto">
            <a:xfrm>
              <a:off x="6475115" y="4470400"/>
              <a:ext cx="857473" cy="88900"/>
            </a:xfrm>
            <a:prstGeom prst="rect">
              <a:avLst/>
            </a:prstGeom>
            <a:solidFill>
              <a:srgbClr val="5191CD"/>
            </a:solidFill>
            <a:ln w="9525">
              <a:solidFill>
                <a:srgbClr val="5191CD"/>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a:endParaRPr>
            </a:p>
          </p:txBody>
        </p:sp>
        <p:sp>
          <p:nvSpPr>
            <p:cNvPr id="207" name="Rectangle 41"/>
            <p:cNvSpPr>
              <a:spLocks noChangeArrowheads="1"/>
            </p:cNvSpPr>
            <p:nvPr/>
          </p:nvSpPr>
          <p:spPr bwMode="auto">
            <a:xfrm>
              <a:off x="6475115" y="4827588"/>
              <a:ext cx="964657" cy="88900"/>
            </a:xfrm>
            <a:prstGeom prst="rect">
              <a:avLst/>
            </a:prstGeom>
            <a:solidFill>
              <a:srgbClr val="2D86E7"/>
            </a:solidFill>
            <a:ln w="9525">
              <a:solidFill>
                <a:srgbClr val="2D86E7"/>
              </a:solid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a:endParaRPr>
            </a:p>
          </p:txBody>
        </p:sp>
        <p:sp>
          <p:nvSpPr>
            <p:cNvPr id="208" name="Rectangle 43"/>
            <p:cNvSpPr>
              <a:spLocks noChangeArrowheads="1"/>
            </p:cNvSpPr>
            <p:nvPr/>
          </p:nvSpPr>
          <p:spPr bwMode="auto">
            <a:xfrm>
              <a:off x="6500124" y="2757488"/>
              <a:ext cx="289443" cy="1471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p>
              <a:pPr defTabSz="896386">
                <a:defRPr/>
              </a:pPr>
              <a:r>
                <a:rPr lang="en-US" sz="1372" kern="0">
                  <a:solidFill>
                    <a:srgbClr val="FFFFFF"/>
                  </a:solidFill>
                  <a:latin typeface="Segoe"/>
                  <a:cs typeface="Arial" pitchFamily="34" charset="0"/>
                </a:rPr>
                <a:t>Blobs</a:t>
              </a:r>
              <a:endParaRPr lang="en-US" sz="1961" kern="0">
                <a:solidFill>
                  <a:srgbClr val="FFFFFF"/>
                </a:solidFill>
                <a:latin typeface="Segoe"/>
                <a:cs typeface="Arial" pitchFamily="34" charset="0"/>
              </a:endParaRPr>
            </a:p>
          </p:txBody>
        </p:sp>
        <p:sp>
          <p:nvSpPr>
            <p:cNvPr id="209" name="Rectangle 44"/>
            <p:cNvSpPr>
              <a:spLocks noChangeArrowheads="1"/>
            </p:cNvSpPr>
            <p:nvPr/>
          </p:nvSpPr>
          <p:spPr bwMode="auto">
            <a:xfrm>
              <a:off x="7685105" y="3849689"/>
              <a:ext cx="576708" cy="1471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p>
              <a:pPr defTabSz="896386">
                <a:defRPr/>
              </a:pPr>
              <a:r>
                <a:rPr lang="en-US" sz="1372" kern="0">
                  <a:solidFill>
                    <a:srgbClr val="595959"/>
                  </a:solidFill>
                  <a:latin typeface="Segoe"/>
                  <a:cs typeface="Arial" pitchFamily="34" charset="0"/>
                </a:rPr>
                <a:t>Rowgroup </a:t>
              </a:r>
            </a:p>
          </p:txBody>
        </p:sp>
        <p:sp>
          <p:nvSpPr>
            <p:cNvPr id="210" name="Rectangle 47"/>
            <p:cNvSpPr>
              <a:spLocks noChangeArrowheads="1"/>
            </p:cNvSpPr>
            <p:nvPr/>
          </p:nvSpPr>
          <p:spPr bwMode="auto">
            <a:xfrm>
              <a:off x="7685105" y="3106739"/>
              <a:ext cx="576708" cy="1471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p>
              <a:pPr defTabSz="896386">
                <a:defRPr/>
              </a:pPr>
              <a:r>
                <a:rPr lang="en-US" sz="1372" kern="0">
                  <a:solidFill>
                    <a:srgbClr val="595959"/>
                  </a:solidFill>
                  <a:latin typeface="Segoe"/>
                  <a:cs typeface="Arial" pitchFamily="34" charset="0"/>
                </a:rPr>
                <a:t>Rowgroup </a:t>
              </a:r>
            </a:p>
          </p:txBody>
        </p:sp>
        <p:sp>
          <p:nvSpPr>
            <p:cNvPr id="211" name="Rectangle 50"/>
            <p:cNvSpPr>
              <a:spLocks noChangeArrowheads="1"/>
            </p:cNvSpPr>
            <p:nvPr/>
          </p:nvSpPr>
          <p:spPr bwMode="auto">
            <a:xfrm>
              <a:off x="7685105" y="4546601"/>
              <a:ext cx="576708" cy="1471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p>
              <a:pPr defTabSz="896386">
                <a:defRPr/>
              </a:pPr>
              <a:r>
                <a:rPr lang="en-US" sz="1372" kern="0">
                  <a:solidFill>
                    <a:srgbClr val="595959"/>
                  </a:solidFill>
                  <a:latin typeface="Segoe"/>
                  <a:cs typeface="Arial" pitchFamily="34" charset="0"/>
                </a:rPr>
                <a:t>Rowgroup </a:t>
              </a:r>
            </a:p>
          </p:txBody>
        </p:sp>
      </p:grpSp>
      <p:sp>
        <p:nvSpPr>
          <p:cNvPr id="212" name="TextBox 211"/>
          <p:cNvSpPr txBox="1"/>
          <p:nvPr/>
        </p:nvSpPr>
        <p:spPr>
          <a:xfrm rot="16200000">
            <a:off x="7323855" y="3202759"/>
            <a:ext cx="1701150" cy="693970"/>
          </a:xfrm>
          <a:prstGeom prst="rect">
            <a:avLst/>
          </a:prstGeom>
          <a:noFill/>
        </p:spPr>
        <p:txBody>
          <a:bodyPr wrap="square" rtlCol="0">
            <a:spAutoFit/>
          </a:bodyPr>
          <a:lstStyle/>
          <a:p>
            <a:pPr algn="ctr" defTabSz="896386"/>
            <a:r>
              <a:rPr lang="en-US" sz="1961">
                <a:solidFill>
                  <a:srgbClr val="FFFFFF"/>
                </a:solidFill>
                <a:latin typeface="Segoe"/>
                <a:cs typeface="Arial" pitchFamily="34" charset="0"/>
              </a:rPr>
              <a:t>Segment</a:t>
            </a:r>
            <a:r>
              <a:rPr lang="en-US" sz="1961">
                <a:solidFill>
                  <a:srgbClr val="595959"/>
                </a:solidFill>
                <a:latin typeface="Segoe"/>
                <a:cs typeface="Arial" pitchFamily="34" charset="0"/>
              </a:rPr>
              <a:t> </a:t>
            </a:r>
            <a:r>
              <a:rPr lang="en-US" sz="1961">
                <a:solidFill>
                  <a:srgbClr val="FFFFFF"/>
                </a:solidFill>
                <a:latin typeface="Segoe"/>
                <a:cs typeface="Arial" pitchFamily="34" charset="0"/>
              </a:rPr>
              <a:t>directory</a:t>
            </a:r>
          </a:p>
        </p:txBody>
      </p:sp>
      <p:sp>
        <p:nvSpPr>
          <p:cNvPr id="213" name="TextBox 212"/>
          <p:cNvSpPr txBox="1"/>
          <p:nvPr/>
        </p:nvSpPr>
        <p:spPr>
          <a:xfrm>
            <a:off x="6414896" y="5361046"/>
            <a:ext cx="5507866" cy="633625"/>
          </a:xfrm>
          <a:prstGeom prst="rect">
            <a:avLst/>
          </a:prstGeom>
          <a:noFill/>
        </p:spPr>
        <p:txBody>
          <a:bodyPr wrap="square" rtlCol="0">
            <a:spAutoFit/>
          </a:bodyPr>
          <a:lstStyle/>
          <a:p>
            <a:pPr defTabSz="896386"/>
            <a:r>
              <a:rPr lang="en-US" sz="1765">
                <a:solidFill>
                  <a:srgbClr val="595959"/>
                </a:solidFill>
                <a:latin typeface="Segoe"/>
                <a:cs typeface="Arial" pitchFamily="34" charset="0"/>
              </a:rPr>
              <a:t>System table: </a:t>
            </a:r>
            <a:r>
              <a:rPr lang="en-US" sz="1765" i="1">
                <a:solidFill>
                  <a:srgbClr val="595959"/>
                </a:solidFill>
                <a:latin typeface="Segoe"/>
                <a:cs typeface="Arial" pitchFamily="34" charset="0"/>
              </a:rPr>
              <a:t>sys.column_store_segments</a:t>
            </a:r>
          </a:p>
          <a:p>
            <a:pPr defTabSz="896386"/>
            <a:r>
              <a:rPr lang="en-US" sz="1765">
                <a:solidFill>
                  <a:srgbClr val="595959"/>
                </a:solidFill>
                <a:latin typeface="Segoe"/>
                <a:cs typeface="Arial" pitchFamily="34" charset="0"/>
              </a:rPr>
              <a:t>Includes segment metadata: size, min, max, … </a:t>
            </a:r>
          </a:p>
        </p:txBody>
      </p:sp>
      <p:sp>
        <p:nvSpPr>
          <p:cNvPr id="2" name="Speech Bubble: Rectangle with Corners Rounded 1"/>
          <p:cNvSpPr/>
          <p:nvPr/>
        </p:nvSpPr>
        <p:spPr>
          <a:xfrm>
            <a:off x="522037" y="886103"/>
            <a:ext cx="3435505" cy="720411"/>
          </a:xfrm>
          <a:prstGeom prst="wedgeRoundRectCallout">
            <a:avLst>
              <a:gd name="adj1" fmla="val 38645"/>
              <a:gd name="adj2" fmla="val 127534"/>
              <a:gd name="adj3" fmla="val 16667"/>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t>1) Based table is divided into row groups (1MM each)</a:t>
            </a:r>
          </a:p>
        </p:txBody>
      </p:sp>
      <p:sp>
        <p:nvSpPr>
          <p:cNvPr id="214" name="Speech Bubble: Rectangle with Corners Rounded 213"/>
          <p:cNvSpPr/>
          <p:nvPr/>
        </p:nvSpPr>
        <p:spPr>
          <a:xfrm>
            <a:off x="4182376" y="889766"/>
            <a:ext cx="3286889" cy="720411"/>
          </a:xfrm>
          <a:prstGeom prst="wedgeRoundRectCallout">
            <a:avLst>
              <a:gd name="adj1" fmla="val -12218"/>
              <a:gd name="adj2" fmla="val 135850"/>
              <a:gd name="adj3" fmla="val 16667"/>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t>2) Row Groups are encoded &amp; compressed</a:t>
            </a:r>
          </a:p>
        </p:txBody>
      </p:sp>
      <p:sp>
        <p:nvSpPr>
          <p:cNvPr id="215" name="Speech Bubble: Rectangle with Corners Rounded 214"/>
          <p:cNvSpPr/>
          <p:nvPr/>
        </p:nvSpPr>
        <p:spPr>
          <a:xfrm>
            <a:off x="7694100" y="882014"/>
            <a:ext cx="3787012" cy="1182197"/>
          </a:xfrm>
          <a:prstGeom prst="wedgeRoundRectCallout">
            <a:avLst>
              <a:gd name="adj1" fmla="val 11633"/>
              <a:gd name="adj2" fmla="val 160694"/>
              <a:gd name="adj3" fmla="val 16667"/>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a:p>
            <a:pPr algn="ctr"/>
            <a:r>
              <a:rPr lang="en-US" sz="1600" dirty="0"/>
              <a:t>Column Metadata contains information about Rows/Segment; Segment-Size; Data Encode; min &amp; max</a:t>
            </a:r>
          </a:p>
          <a:p>
            <a:pPr algn="ctr"/>
            <a:endParaRPr lang="en-US" sz="1600" dirty="0"/>
          </a:p>
        </p:txBody>
      </p:sp>
    </p:spTree>
    <p:extLst>
      <p:ext uri="{BB962C8B-B14F-4D97-AF65-F5344CB8AC3E}">
        <p14:creationId xmlns:p14="http://schemas.microsoft.com/office/powerpoint/2010/main" val="57284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1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P spid="2" grpId="0" animBg="1"/>
      <p:bldP spid="2" grpId="1" animBg="1"/>
      <p:bldP spid="214" grpId="0" animBg="1"/>
      <p:bldP spid="214" grpId="1" animBg="1"/>
      <p:bldP spid="21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a:spLocks/>
          </p:cNvSpPr>
          <p:nvPr/>
        </p:nvSpPr>
        <p:spPr>
          <a:xfrm>
            <a:off x="655638" y="320040"/>
            <a:ext cx="10880725" cy="461665"/>
          </a:xfrm>
        </p:spPr>
        <p:txBody>
          <a:bodyPr vert="horz" wrap="square" lIns="0" tIns="0" rIns="0" bIns="0" rtlCol="0" anchor="t">
            <a:norm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ts val="3620"/>
              </a:lnSpc>
              <a:spcAft>
                <a:spcPts val="600"/>
              </a:spcAft>
            </a:pPr>
            <a:r>
              <a:rPr lang="en-US" sz="3200" b="0" kern="1200" cap="none" spc="-50" baseline="0">
                <a:ln w="3175">
                  <a:noFill/>
                </a:ln>
                <a:solidFill>
                  <a:schemeClr val="tx1"/>
                </a:solidFill>
                <a:effectLst/>
                <a:latin typeface="+mj-lt"/>
                <a:ea typeface="+mn-ea"/>
                <a:cs typeface="Segoe UI" pitchFamily="34" charset="0"/>
              </a:rPr>
              <a:t>Memory Requirements</a:t>
            </a:r>
          </a:p>
        </p:txBody>
      </p:sp>
      <p:graphicFrame>
        <p:nvGraphicFramePr>
          <p:cNvPr id="32" name="Content Placeholder 1">
            <a:extLst>
              <a:ext uri="{FF2B5EF4-FFF2-40B4-BE49-F238E27FC236}">
                <a16:creationId xmlns:a16="http://schemas.microsoft.com/office/drawing/2014/main" id="{F51D10F5-C1EE-42D4-81CB-39B1964BEC29}"/>
              </a:ext>
            </a:extLst>
          </p:cNvPr>
          <p:cNvGraphicFramePr/>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710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55638" y="320040"/>
            <a:ext cx="10880725" cy="461665"/>
          </a:xfrm>
        </p:spPr>
        <p:txBody>
          <a:bodyPr wrap="square" anchor="t">
            <a:normAutofit/>
          </a:bodyPr>
          <a:lstStyle/>
          <a:p>
            <a:r>
              <a:rPr kumimoji="1" lang="en-US"/>
              <a:t>Batch Mode Processing</a:t>
            </a:r>
          </a:p>
        </p:txBody>
      </p:sp>
      <p:graphicFrame>
        <p:nvGraphicFramePr>
          <p:cNvPr id="7" name="Content Placeholder 2">
            <a:extLst>
              <a:ext uri="{FF2B5EF4-FFF2-40B4-BE49-F238E27FC236}">
                <a16:creationId xmlns:a16="http://schemas.microsoft.com/office/drawing/2014/main" id="{ABD57352-C2AF-419B-B8C3-FCD9744EE404}"/>
              </a:ext>
            </a:extLst>
          </p:cNvPr>
          <p:cNvGraphicFramePr/>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5177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55638" y="320040"/>
            <a:ext cx="10880725" cy="461665"/>
          </a:xfrm>
        </p:spPr>
        <p:txBody>
          <a:bodyPr wrap="square" anchor="t">
            <a:normAutofit/>
          </a:bodyPr>
          <a:lstStyle/>
          <a:p>
            <a:r>
              <a:rPr kumimoji="1" lang="en-US"/>
              <a:t>Segment Elimination</a:t>
            </a:r>
          </a:p>
        </p:txBody>
      </p:sp>
      <p:graphicFrame>
        <p:nvGraphicFramePr>
          <p:cNvPr id="13" name="Content Placeholder 2">
            <a:extLst>
              <a:ext uri="{FF2B5EF4-FFF2-40B4-BE49-F238E27FC236}">
                <a16:creationId xmlns:a16="http://schemas.microsoft.com/office/drawing/2014/main" id="{AFFE2C62-3A58-4E44-8D21-2B705CD81B97}"/>
              </a:ext>
            </a:extLst>
          </p:cNvPr>
          <p:cNvGraphicFramePr/>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73741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table"/>
          <p:cNvPicPr>
            <a:picLocks noChangeAspect="1"/>
          </p:cNvPicPr>
          <p:nvPr/>
        </p:nvPicPr>
        <p:blipFill rotWithShape="1">
          <a:blip r:embed="rId3"/>
          <a:srcRect r="30190"/>
          <a:stretch/>
        </p:blipFill>
        <p:spPr>
          <a:xfrm>
            <a:off x="8034646" y="1996007"/>
            <a:ext cx="1542519" cy="1727500"/>
          </a:xfrm>
          <a:prstGeom prst="rect">
            <a:avLst/>
          </a:prstGeom>
          <a:noFill/>
          <a:ln>
            <a:noFill/>
          </a:ln>
        </p:spPr>
      </p:pic>
      <p:pic>
        <p:nvPicPr>
          <p:cNvPr id="13" name="table"/>
          <p:cNvPicPr>
            <a:picLocks noChangeAspect="1"/>
          </p:cNvPicPr>
          <p:nvPr/>
        </p:nvPicPr>
        <p:blipFill rotWithShape="1">
          <a:blip r:embed="rId4"/>
          <a:srcRect r="29833"/>
          <a:stretch/>
        </p:blipFill>
        <p:spPr>
          <a:xfrm>
            <a:off x="6325471" y="1990261"/>
            <a:ext cx="1550408" cy="1968548"/>
          </a:xfrm>
          <a:prstGeom prst="rect">
            <a:avLst/>
          </a:prstGeom>
          <a:noFill/>
          <a:ln>
            <a:noFill/>
          </a:ln>
        </p:spPr>
      </p:pic>
      <p:pic>
        <p:nvPicPr>
          <p:cNvPr id="14" name="table"/>
          <p:cNvPicPr>
            <a:picLocks noChangeAspect="1"/>
          </p:cNvPicPr>
          <p:nvPr/>
        </p:nvPicPr>
        <p:blipFill rotWithShape="1">
          <a:blip r:embed="rId5"/>
          <a:srcRect r="29324"/>
          <a:stretch/>
        </p:blipFill>
        <p:spPr>
          <a:xfrm>
            <a:off x="4620617" y="1990261"/>
            <a:ext cx="1561658" cy="2089071"/>
          </a:xfrm>
          <a:prstGeom prst="rect">
            <a:avLst/>
          </a:prstGeom>
          <a:noFill/>
          <a:ln>
            <a:noFill/>
          </a:ln>
        </p:spPr>
      </p:pic>
      <p:pic>
        <p:nvPicPr>
          <p:cNvPr id="15" name="table"/>
          <p:cNvPicPr>
            <a:picLocks noChangeAspect="1"/>
          </p:cNvPicPr>
          <p:nvPr/>
        </p:nvPicPr>
        <p:blipFill rotWithShape="1">
          <a:blip r:embed="rId6"/>
          <a:srcRect r="29446"/>
          <a:stretch/>
        </p:blipFill>
        <p:spPr>
          <a:xfrm>
            <a:off x="1212089" y="1990261"/>
            <a:ext cx="1558944" cy="1848025"/>
          </a:xfrm>
          <a:prstGeom prst="rect">
            <a:avLst/>
          </a:prstGeom>
          <a:noFill/>
          <a:ln>
            <a:noFill/>
          </a:ln>
        </p:spPr>
      </p:pic>
      <p:pic>
        <p:nvPicPr>
          <p:cNvPr id="16" name="table"/>
          <p:cNvPicPr>
            <a:picLocks noChangeAspect="1"/>
          </p:cNvPicPr>
          <p:nvPr/>
        </p:nvPicPr>
        <p:blipFill rotWithShape="1">
          <a:blip r:embed="rId7"/>
          <a:srcRect r="29093"/>
          <a:stretch/>
        </p:blipFill>
        <p:spPr>
          <a:xfrm>
            <a:off x="2916904" y="1996007"/>
            <a:ext cx="1566745" cy="1968548"/>
          </a:xfrm>
          <a:prstGeom prst="rect">
            <a:avLst/>
          </a:prstGeom>
          <a:noFill/>
          <a:ln>
            <a:noFill/>
          </a:ln>
        </p:spPr>
      </p:pic>
      <p:pic>
        <p:nvPicPr>
          <p:cNvPr id="17" name="table"/>
          <p:cNvPicPr>
            <a:picLocks noChangeAspect="1"/>
          </p:cNvPicPr>
          <p:nvPr/>
        </p:nvPicPr>
        <p:blipFill rotWithShape="1">
          <a:blip r:embed="rId8"/>
          <a:srcRect r="29836"/>
          <a:stretch/>
        </p:blipFill>
        <p:spPr>
          <a:xfrm>
            <a:off x="9735933" y="1990261"/>
            <a:ext cx="1550346" cy="2209594"/>
          </a:xfrm>
          <a:prstGeom prst="rect">
            <a:avLst/>
          </a:prstGeom>
          <a:noFill/>
          <a:ln>
            <a:noFill/>
          </a:ln>
        </p:spPr>
      </p:pic>
      <p:pic>
        <p:nvPicPr>
          <p:cNvPr id="20" name="table"/>
          <p:cNvPicPr>
            <a:picLocks noChangeAspect="1"/>
          </p:cNvPicPr>
          <p:nvPr/>
        </p:nvPicPr>
        <p:blipFill rotWithShape="1">
          <a:blip r:embed="rId9"/>
          <a:srcRect r="30190"/>
          <a:stretch/>
        </p:blipFill>
        <p:spPr>
          <a:xfrm>
            <a:off x="8034646" y="4450075"/>
            <a:ext cx="1542519" cy="1848025"/>
          </a:xfrm>
          <a:prstGeom prst="rect">
            <a:avLst/>
          </a:prstGeom>
          <a:noFill/>
          <a:ln>
            <a:noFill/>
          </a:ln>
        </p:spPr>
      </p:pic>
      <p:pic>
        <p:nvPicPr>
          <p:cNvPr id="21" name="table"/>
          <p:cNvPicPr>
            <a:picLocks noChangeAspect="1"/>
          </p:cNvPicPr>
          <p:nvPr/>
        </p:nvPicPr>
        <p:blipFill rotWithShape="1">
          <a:blip r:embed="rId10"/>
          <a:srcRect r="29095"/>
          <a:stretch/>
        </p:blipFill>
        <p:spPr>
          <a:xfrm>
            <a:off x="6318447" y="4444330"/>
            <a:ext cx="1566718" cy="1968548"/>
          </a:xfrm>
          <a:prstGeom prst="rect">
            <a:avLst/>
          </a:prstGeom>
          <a:noFill/>
          <a:ln>
            <a:noFill/>
          </a:ln>
        </p:spPr>
      </p:pic>
      <p:pic>
        <p:nvPicPr>
          <p:cNvPr id="22" name="table"/>
          <p:cNvPicPr>
            <a:picLocks noChangeAspect="1"/>
          </p:cNvPicPr>
          <p:nvPr/>
        </p:nvPicPr>
        <p:blipFill rotWithShape="1">
          <a:blip r:embed="rId11"/>
          <a:srcRect r="29324"/>
          <a:stretch/>
        </p:blipFill>
        <p:spPr>
          <a:xfrm>
            <a:off x="4622879" y="4444330"/>
            <a:ext cx="1561658" cy="2089071"/>
          </a:xfrm>
          <a:prstGeom prst="rect">
            <a:avLst/>
          </a:prstGeom>
          <a:noFill/>
          <a:ln>
            <a:noFill/>
          </a:ln>
        </p:spPr>
      </p:pic>
      <p:pic>
        <p:nvPicPr>
          <p:cNvPr id="23" name="table"/>
          <p:cNvPicPr>
            <a:picLocks noChangeAspect="1"/>
          </p:cNvPicPr>
          <p:nvPr/>
        </p:nvPicPr>
        <p:blipFill rotWithShape="1">
          <a:blip r:embed="rId12"/>
          <a:srcRect r="29093"/>
          <a:stretch/>
        </p:blipFill>
        <p:spPr>
          <a:xfrm>
            <a:off x="1212088" y="4444330"/>
            <a:ext cx="1566745" cy="1848025"/>
          </a:xfrm>
          <a:prstGeom prst="rect">
            <a:avLst/>
          </a:prstGeom>
          <a:noFill/>
          <a:ln>
            <a:noFill/>
          </a:ln>
        </p:spPr>
      </p:pic>
      <p:pic>
        <p:nvPicPr>
          <p:cNvPr id="24" name="table"/>
          <p:cNvPicPr>
            <a:picLocks noChangeAspect="1"/>
          </p:cNvPicPr>
          <p:nvPr/>
        </p:nvPicPr>
        <p:blipFill rotWithShape="1">
          <a:blip r:embed="rId13"/>
          <a:srcRect r="29093"/>
          <a:stretch/>
        </p:blipFill>
        <p:spPr>
          <a:xfrm>
            <a:off x="2916903" y="4450076"/>
            <a:ext cx="1566745" cy="1968548"/>
          </a:xfrm>
          <a:prstGeom prst="rect">
            <a:avLst/>
          </a:prstGeom>
          <a:noFill/>
          <a:ln>
            <a:noFill/>
          </a:ln>
        </p:spPr>
      </p:pic>
      <p:pic>
        <p:nvPicPr>
          <p:cNvPr id="25" name="table"/>
          <p:cNvPicPr>
            <a:picLocks noChangeAspect="1"/>
          </p:cNvPicPr>
          <p:nvPr/>
        </p:nvPicPr>
        <p:blipFill rotWithShape="1">
          <a:blip r:embed="rId14"/>
          <a:srcRect r="28970"/>
          <a:stretch/>
        </p:blipFill>
        <p:spPr>
          <a:xfrm>
            <a:off x="9716822" y="4444330"/>
            <a:ext cx="1569458" cy="2209594"/>
          </a:xfrm>
          <a:prstGeom prst="rect">
            <a:avLst/>
          </a:prstGeom>
          <a:noFill/>
          <a:ln>
            <a:noFill/>
          </a:ln>
        </p:spPr>
      </p:pic>
      <p:sp>
        <p:nvSpPr>
          <p:cNvPr id="2" name="Title 1"/>
          <p:cNvSpPr>
            <a:spLocks noGrp="1"/>
          </p:cNvSpPr>
          <p:nvPr>
            <p:ph type="title"/>
          </p:nvPr>
        </p:nvSpPr>
        <p:spPr/>
        <p:txBody>
          <a:bodyPr/>
          <a:lstStyle/>
          <a:p>
            <a:r>
              <a:rPr lang="en-US"/>
              <a:t>Segment Elimination</a:t>
            </a:r>
          </a:p>
        </p:txBody>
      </p:sp>
      <p:cxnSp>
        <p:nvCxnSpPr>
          <p:cNvPr id="6" name="Straight Connector 5"/>
          <p:cNvCxnSpPr/>
          <p:nvPr/>
        </p:nvCxnSpPr>
        <p:spPr>
          <a:xfrm>
            <a:off x="1503822" y="2248565"/>
            <a:ext cx="4214145" cy="4049535"/>
          </a:xfrm>
          <a:prstGeom prst="line">
            <a:avLst/>
          </a:prstGeom>
          <a:ln w="889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03823" y="2248565"/>
            <a:ext cx="4053569" cy="4026531"/>
          </a:xfrm>
          <a:prstGeom prst="line">
            <a:avLst/>
          </a:prstGeom>
          <a:ln w="889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480173" y="1240277"/>
            <a:ext cx="4262705" cy="461665"/>
          </a:xfrm>
          <a:prstGeom prst="rect">
            <a:avLst/>
          </a:prstGeom>
          <a:noFill/>
        </p:spPr>
        <p:txBody>
          <a:bodyPr wrap="none" rtlCol="0">
            <a:spAutoFit/>
          </a:bodyPr>
          <a:lstStyle/>
          <a:p>
            <a:pPr defTabSz="457112"/>
            <a:r>
              <a:rPr lang="en-US" altLang="ja-JP" sz="2400">
                <a:solidFill>
                  <a:srgbClr val="0A5BBA">
                    <a:lumMod val="75000"/>
                  </a:srgbClr>
                </a:solidFill>
                <a:latin typeface="Segoe UI Light" panose="020B0502040204020203" pitchFamily="34" charset="0"/>
                <a:cs typeface="Segoe UI Light" panose="020B0502040204020203" pitchFamily="34" charset="0"/>
              </a:rPr>
              <a:t>1. Fetches only needed columns</a:t>
            </a:r>
            <a:endParaRPr kumimoji="1" lang="en-US" sz="2400">
              <a:solidFill>
                <a:srgbClr val="0A5BBA">
                  <a:lumMod val="75000"/>
                </a:srgbClr>
              </a:solidFill>
              <a:latin typeface="Segoe UI Light" panose="020B0502040204020203" pitchFamily="34" charset="0"/>
              <a:cs typeface="Segoe UI Light" panose="020B0502040204020203" pitchFamily="34" charset="0"/>
            </a:endParaRPr>
          </a:p>
        </p:txBody>
      </p:sp>
      <p:sp>
        <p:nvSpPr>
          <p:cNvPr id="27" name="TextBox 26"/>
          <p:cNvSpPr txBox="1"/>
          <p:nvPr/>
        </p:nvSpPr>
        <p:spPr>
          <a:xfrm>
            <a:off x="6528092" y="553269"/>
            <a:ext cx="4616970" cy="923330"/>
          </a:xfrm>
          <a:prstGeom prst="rect">
            <a:avLst/>
          </a:prstGeom>
          <a:noFill/>
        </p:spPr>
        <p:txBody>
          <a:bodyPr wrap="none" rtlCol="0">
            <a:spAutoFit/>
          </a:bodyPr>
          <a:lstStyle/>
          <a:p>
            <a:pPr defTabSz="457112"/>
            <a:r>
              <a:rPr lang="en-US">
                <a:solidFill>
                  <a:srgbClr val="0070C0"/>
                </a:solidFill>
                <a:latin typeface="Consolas" panose="020B0609020204030204" pitchFamily="49" charset="0"/>
              </a:rPr>
              <a:t>SELECT </a:t>
            </a:r>
            <a:r>
              <a:rPr lang="en-US">
                <a:solidFill>
                  <a:srgbClr val="FFFFFF">
                    <a:lumMod val="50000"/>
                  </a:srgbClr>
                </a:solidFill>
                <a:latin typeface="Consolas" panose="020B0609020204030204" pitchFamily="49" charset="0"/>
              </a:rPr>
              <a:t>ProductKey</a:t>
            </a:r>
            <a:r>
              <a:rPr lang="en-US">
                <a:solidFill>
                  <a:srgbClr val="000000">
                    <a:lumMod val="85000"/>
                    <a:lumOff val="15000"/>
                  </a:srgbClr>
                </a:solidFill>
                <a:latin typeface="Consolas" panose="020B0609020204030204" pitchFamily="49" charset="0"/>
              </a:rPr>
              <a:t>, </a:t>
            </a:r>
            <a:r>
              <a:rPr lang="en-US">
                <a:solidFill>
                  <a:srgbClr val="FD9EFD"/>
                </a:solidFill>
                <a:latin typeface="Consolas" panose="020B0609020204030204" pitchFamily="49" charset="0"/>
              </a:rPr>
              <a:t>SUM</a:t>
            </a:r>
            <a:r>
              <a:rPr lang="en-US">
                <a:solidFill>
                  <a:srgbClr val="000000">
                    <a:lumMod val="85000"/>
                    <a:lumOff val="15000"/>
                  </a:srgbClr>
                </a:solidFill>
                <a:latin typeface="Consolas" panose="020B0609020204030204" pitchFamily="49" charset="0"/>
              </a:rPr>
              <a:t>(</a:t>
            </a:r>
            <a:r>
              <a:rPr lang="en-US">
                <a:solidFill>
                  <a:srgbClr val="FFFFFF">
                    <a:lumMod val="50000"/>
                  </a:srgbClr>
                </a:solidFill>
                <a:latin typeface="Consolas" panose="020B0609020204030204" pitchFamily="49" charset="0"/>
              </a:rPr>
              <a:t>SalesAmount</a:t>
            </a:r>
            <a:r>
              <a:rPr lang="en-US">
                <a:solidFill>
                  <a:srgbClr val="000000">
                    <a:lumMod val="85000"/>
                    <a:lumOff val="15000"/>
                  </a:srgbClr>
                </a:solidFill>
                <a:latin typeface="Consolas" panose="020B0609020204030204" pitchFamily="49" charset="0"/>
              </a:rPr>
              <a:t>)</a:t>
            </a:r>
          </a:p>
          <a:p>
            <a:pPr defTabSz="457112"/>
            <a:r>
              <a:rPr lang="en-US">
                <a:solidFill>
                  <a:srgbClr val="0070C0"/>
                </a:solidFill>
                <a:latin typeface="Consolas" panose="020B0609020204030204" pitchFamily="49" charset="0"/>
              </a:rPr>
              <a:t>FROM </a:t>
            </a:r>
            <a:r>
              <a:rPr lang="en-US">
                <a:solidFill>
                  <a:prstClr val="white">
                    <a:lumMod val="50000"/>
                  </a:prstClr>
                </a:solidFill>
                <a:latin typeface="Consolas" panose="020B0609020204030204" pitchFamily="49" charset="0"/>
              </a:rPr>
              <a:t>SalesTable</a:t>
            </a:r>
          </a:p>
          <a:p>
            <a:pPr defTabSz="457112"/>
            <a:r>
              <a:rPr lang="en-US">
                <a:solidFill>
                  <a:srgbClr val="0070C0"/>
                </a:solidFill>
                <a:latin typeface="Consolas" panose="020B0609020204030204" pitchFamily="49" charset="0"/>
              </a:rPr>
              <a:t>WHERE </a:t>
            </a:r>
            <a:r>
              <a:rPr lang="en-US">
                <a:solidFill>
                  <a:srgbClr val="FFFFFF">
                    <a:lumMod val="50000"/>
                  </a:srgbClr>
                </a:solidFill>
                <a:latin typeface="Consolas" panose="020B0609020204030204" pitchFamily="49" charset="0"/>
              </a:rPr>
              <a:t>OrderDateKey </a:t>
            </a:r>
            <a:r>
              <a:rPr lang="en-US">
                <a:solidFill>
                  <a:prstClr val="white">
                    <a:lumMod val="50000"/>
                  </a:prstClr>
                </a:solidFill>
                <a:latin typeface="Consolas" panose="020B0609020204030204" pitchFamily="49" charset="0"/>
              </a:rPr>
              <a:t>&lt; </a:t>
            </a:r>
            <a:r>
              <a:rPr lang="en-US">
                <a:solidFill>
                  <a:srgbClr val="000000"/>
                </a:solidFill>
                <a:latin typeface="Consolas" panose="020B0609020204030204" pitchFamily="49" charset="0"/>
              </a:rPr>
              <a:t>20101108;</a:t>
            </a:r>
          </a:p>
        </p:txBody>
      </p:sp>
      <p:sp>
        <p:nvSpPr>
          <p:cNvPr id="28" name="四角形吹き出し 3"/>
          <p:cNvSpPr/>
          <p:nvPr/>
        </p:nvSpPr>
        <p:spPr>
          <a:xfrm>
            <a:off x="1082681" y="1858887"/>
            <a:ext cx="5182604" cy="4674513"/>
          </a:xfrm>
          <a:prstGeom prst="wedgeRectCallout">
            <a:avLst>
              <a:gd name="adj1" fmla="val -56848"/>
              <a:gd name="adj2" fmla="val 572"/>
            </a:avLst>
          </a:prstGeom>
          <a:noFill/>
          <a:ln w="38100">
            <a:solidFill>
              <a:schemeClr val="accent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457112"/>
            <a:endParaRPr kumimoji="1" lang="en-US">
              <a:solidFill>
                <a:prstClr val="white"/>
              </a:solidFill>
            </a:endParaRPr>
          </a:p>
        </p:txBody>
      </p:sp>
      <p:sp>
        <p:nvSpPr>
          <p:cNvPr id="29" name="テキスト ボックス 4"/>
          <p:cNvSpPr txBox="1"/>
          <p:nvPr/>
        </p:nvSpPr>
        <p:spPr>
          <a:xfrm>
            <a:off x="50840" y="2925015"/>
            <a:ext cx="1061923" cy="1599058"/>
          </a:xfrm>
          <a:prstGeom prst="rect">
            <a:avLst/>
          </a:prstGeom>
          <a:noFill/>
          <a:ln>
            <a:noFill/>
          </a:ln>
        </p:spPr>
        <p:txBody>
          <a:bodyPr wrap="square" rtlCol="0">
            <a:spAutoFit/>
          </a:bodyPr>
          <a:lstStyle/>
          <a:p>
            <a:pPr defTabSz="457112"/>
            <a:r>
              <a:rPr kumimoji="1" lang="en-US" sz="1600">
                <a:solidFill>
                  <a:srgbClr val="000000"/>
                </a:solidFill>
                <a:latin typeface="Segoe UI"/>
              </a:rPr>
              <a:t>Not included in the query column list</a:t>
            </a:r>
          </a:p>
        </p:txBody>
      </p:sp>
    </p:spTree>
    <p:extLst>
      <p:ext uri="{BB962C8B-B14F-4D97-AF65-F5344CB8AC3E}">
        <p14:creationId xmlns:p14="http://schemas.microsoft.com/office/powerpoint/2010/main" val="172634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table"/>
          <p:cNvPicPr>
            <a:picLocks noChangeAspect="1"/>
          </p:cNvPicPr>
          <p:nvPr/>
        </p:nvPicPr>
        <p:blipFill rotWithShape="1">
          <a:blip r:embed="rId3"/>
          <a:srcRect r="30190"/>
          <a:stretch/>
        </p:blipFill>
        <p:spPr>
          <a:xfrm>
            <a:off x="8034646" y="1996007"/>
            <a:ext cx="1542519" cy="1727500"/>
          </a:xfrm>
          <a:prstGeom prst="rect">
            <a:avLst/>
          </a:prstGeom>
          <a:noFill/>
          <a:ln>
            <a:noFill/>
          </a:ln>
        </p:spPr>
      </p:pic>
      <p:pic>
        <p:nvPicPr>
          <p:cNvPr id="13" name="table"/>
          <p:cNvPicPr>
            <a:picLocks noChangeAspect="1"/>
          </p:cNvPicPr>
          <p:nvPr/>
        </p:nvPicPr>
        <p:blipFill rotWithShape="1">
          <a:blip r:embed="rId4"/>
          <a:srcRect r="29833"/>
          <a:stretch/>
        </p:blipFill>
        <p:spPr>
          <a:xfrm>
            <a:off x="6325471" y="1990261"/>
            <a:ext cx="1550408" cy="1968548"/>
          </a:xfrm>
          <a:prstGeom prst="rect">
            <a:avLst/>
          </a:prstGeom>
          <a:noFill/>
          <a:ln>
            <a:noFill/>
          </a:ln>
        </p:spPr>
      </p:pic>
      <p:pic>
        <p:nvPicPr>
          <p:cNvPr id="14" name="table"/>
          <p:cNvPicPr>
            <a:picLocks noChangeAspect="1"/>
          </p:cNvPicPr>
          <p:nvPr/>
        </p:nvPicPr>
        <p:blipFill rotWithShape="1">
          <a:blip r:embed="rId5"/>
          <a:srcRect r="29324"/>
          <a:stretch/>
        </p:blipFill>
        <p:spPr>
          <a:xfrm>
            <a:off x="4620617" y="1990261"/>
            <a:ext cx="1561658" cy="2089071"/>
          </a:xfrm>
          <a:prstGeom prst="rect">
            <a:avLst/>
          </a:prstGeom>
          <a:noFill/>
          <a:ln>
            <a:noFill/>
          </a:ln>
        </p:spPr>
      </p:pic>
      <p:pic>
        <p:nvPicPr>
          <p:cNvPr id="15" name="table"/>
          <p:cNvPicPr>
            <a:picLocks noChangeAspect="1"/>
          </p:cNvPicPr>
          <p:nvPr/>
        </p:nvPicPr>
        <p:blipFill rotWithShape="1">
          <a:blip r:embed="rId6"/>
          <a:srcRect r="29446"/>
          <a:stretch/>
        </p:blipFill>
        <p:spPr>
          <a:xfrm>
            <a:off x="1212089" y="1990261"/>
            <a:ext cx="1558944" cy="1848025"/>
          </a:xfrm>
          <a:prstGeom prst="rect">
            <a:avLst/>
          </a:prstGeom>
          <a:noFill/>
          <a:ln>
            <a:noFill/>
          </a:ln>
        </p:spPr>
      </p:pic>
      <p:pic>
        <p:nvPicPr>
          <p:cNvPr id="16" name="table"/>
          <p:cNvPicPr>
            <a:picLocks noChangeAspect="1"/>
          </p:cNvPicPr>
          <p:nvPr/>
        </p:nvPicPr>
        <p:blipFill rotWithShape="1">
          <a:blip r:embed="rId7"/>
          <a:srcRect r="29093"/>
          <a:stretch/>
        </p:blipFill>
        <p:spPr>
          <a:xfrm>
            <a:off x="2916904" y="1996007"/>
            <a:ext cx="1566745" cy="1968548"/>
          </a:xfrm>
          <a:prstGeom prst="rect">
            <a:avLst/>
          </a:prstGeom>
          <a:noFill/>
          <a:ln>
            <a:noFill/>
          </a:ln>
        </p:spPr>
      </p:pic>
      <p:pic>
        <p:nvPicPr>
          <p:cNvPr id="17" name="table"/>
          <p:cNvPicPr>
            <a:picLocks noChangeAspect="1"/>
          </p:cNvPicPr>
          <p:nvPr/>
        </p:nvPicPr>
        <p:blipFill rotWithShape="1">
          <a:blip r:embed="rId8"/>
          <a:srcRect r="29836"/>
          <a:stretch/>
        </p:blipFill>
        <p:spPr>
          <a:xfrm>
            <a:off x="9735933" y="1990261"/>
            <a:ext cx="1550346" cy="2209594"/>
          </a:xfrm>
          <a:prstGeom prst="rect">
            <a:avLst/>
          </a:prstGeom>
          <a:noFill/>
          <a:ln>
            <a:noFill/>
          </a:ln>
        </p:spPr>
      </p:pic>
      <p:pic>
        <p:nvPicPr>
          <p:cNvPr id="20" name="table"/>
          <p:cNvPicPr>
            <a:picLocks noChangeAspect="1"/>
          </p:cNvPicPr>
          <p:nvPr/>
        </p:nvPicPr>
        <p:blipFill rotWithShape="1">
          <a:blip r:embed="rId9"/>
          <a:srcRect r="30190"/>
          <a:stretch/>
        </p:blipFill>
        <p:spPr>
          <a:xfrm>
            <a:off x="8034646" y="4450075"/>
            <a:ext cx="1542519" cy="1848025"/>
          </a:xfrm>
          <a:prstGeom prst="rect">
            <a:avLst/>
          </a:prstGeom>
          <a:noFill/>
          <a:ln>
            <a:noFill/>
          </a:ln>
        </p:spPr>
      </p:pic>
      <p:pic>
        <p:nvPicPr>
          <p:cNvPr id="21" name="table"/>
          <p:cNvPicPr>
            <a:picLocks noChangeAspect="1"/>
          </p:cNvPicPr>
          <p:nvPr/>
        </p:nvPicPr>
        <p:blipFill rotWithShape="1">
          <a:blip r:embed="rId10"/>
          <a:srcRect r="29095"/>
          <a:stretch/>
        </p:blipFill>
        <p:spPr>
          <a:xfrm>
            <a:off x="6318447" y="4444330"/>
            <a:ext cx="1566718" cy="1968548"/>
          </a:xfrm>
          <a:prstGeom prst="rect">
            <a:avLst/>
          </a:prstGeom>
          <a:noFill/>
          <a:ln>
            <a:noFill/>
          </a:ln>
        </p:spPr>
      </p:pic>
      <p:pic>
        <p:nvPicPr>
          <p:cNvPr id="22" name="table"/>
          <p:cNvPicPr>
            <a:picLocks noChangeAspect="1"/>
          </p:cNvPicPr>
          <p:nvPr/>
        </p:nvPicPr>
        <p:blipFill rotWithShape="1">
          <a:blip r:embed="rId11"/>
          <a:srcRect r="29324"/>
          <a:stretch/>
        </p:blipFill>
        <p:spPr>
          <a:xfrm>
            <a:off x="4622879" y="4444330"/>
            <a:ext cx="1561658" cy="2089071"/>
          </a:xfrm>
          <a:prstGeom prst="rect">
            <a:avLst/>
          </a:prstGeom>
          <a:noFill/>
          <a:ln>
            <a:noFill/>
          </a:ln>
        </p:spPr>
      </p:pic>
      <p:pic>
        <p:nvPicPr>
          <p:cNvPr id="23" name="table"/>
          <p:cNvPicPr>
            <a:picLocks noChangeAspect="1"/>
          </p:cNvPicPr>
          <p:nvPr/>
        </p:nvPicPr>
        <p:blipFill rotWithShape="1">
          <a:blip r:embed="rId12"/>
          <a:srcRect r="29093"/>
          <a:stretch/>
        </p:blipFill>
        <p:spPr>
          <a:xfrm>
            <a:off x="1212088" y="4444330"/>
            <a:ext cx="1566745" cy="1848025"/>
          </a:xfrm>
          <a:prstGeom prst="rect">
            <a:avLst/>
          </a:prstGeom>
          <a:noFill/>
          <a:ln>
            <a:noFill/>
          </a:ln>
        </p:spPr>
      </p:pic>
      <p:pic>
        <p:nvPicPr>
          <p:cNvPr id="24" name="table"/>
          <p:cNvPicPr>
            <a:picLocks noChangeAspect="1"/>
          </p:cNvPicPr>
          <p:nvPr/>
        </p:nvPicPr>
        <p:blipFill rotWithShape="1">
          <a:blip r:embed="rId13"/>
          <a:srcRect r="29093"/>
          <a:stretch/>
        </p:blipFill>
        <p:spPr>
          <a:xfrm>
            <a:off x="2916903" y="4450076"/>
            <a:ext cx="1566745" cy="1968548"/>
          </a:xfrm>
          <a:prstGeom prst="rect">
            <a:avLst/>
          </a:prstGeom>
          <a:noFill/>
          <a:ln>
            <a:noFill/>
          </a:ln>
        </p:spPr>
      </p:pic>
      <p:pic>
        <p:nvPicPr>
          <p:cNvPr id="25" name="table"/>
          <p:cNvPicPr>
            <a:picLocks noChangeAspect="1"/>
          </p:cNvPicPr>
          <p:nvPr/>
        </p:nvPicPr>
        <p:blipFill rotWithShape="1">
          <a:blip r:embed="rId14"/>
          <a:srcRect r="28970"/>
          <a:stretch/>
        </p:blipFill>
        <p:spPr>
          <a:xfrm>
            <a:off x="9716822" y="4444330"/>
            <a:ext cx="1569458" cy="2209594"/>
          </a:xfrm>
          <a:prstGeom prst="rect">
            <a:avLst/>
          </a:prstGeom>
          <a:noFill/>
          <a:ln>
            <a:noFill/>
          </a:ln>
        </p:spPr>
      </p:pic>
      <p:sp>
        <p:nvSpPr>
          <p:cNvPr id="2" name="Title 1"/>
          <p:cNvSpPr>
            <a:spLocks noGrp="1"/>
          </p:cNvSpPr>
          <p:nvPr>
            <p:ph type="title"/>
          </p:nvPr>
        </p:nvSpPr>
        <p:spPr/>
        <p:txBody>
          <a:bodyPr/>
          <a:lstStyle/>
          <a:p>
            <a:r>
              <a:rPr lang="en-US"/>
              <a:t>Fetch Only Needed Segments</a:t>
            </a:r>
          </a:p>
        </p:txBody>
      </p:sp>
      <p:cxnSp>
        <p:nvCxnSpPr>
          <p:cNvPr id="6" name="Straight Connector 5"/>
          <p:cNvCxnSpPr/>
          <p:nvPr/>
        </p:nvCxnSpPr>
        <p:spPr>
          <a:xfrm>
            <a:off x="1503822" y="2248565"/>
            <a:ext cx="4214145" cy="4049535"/>
          </a:xfrm>
          <a:prstGeom prst="line">
            <a:avLst/>
          </a:prstGeom>
          <a:ln w="889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03823" y="2248565"/>
            <a:ext cx="4053569" cy="4026531"/>
          </a:xfrm>
          <a:prstGeom prst="line">
            <a:avLst/>
          </a:prstGeom>
          <a:ln w="889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480173" y="1240277"/>
            <a:ext cx="3808515" cy="406208"/>
          </a:xfrm>
          <a:prstGeom prst="rect">
            <a:avLst/>
          </a:prstGeom>
          <a:noFill/>
        </p:spPr>
        <p:txBody>
          <a:bodyPr wrap="none" rtlCol="0">
            <a:spAutoFit/>
          </a:bodyPr>
          <a:lstStyle/>
          <a:p>
            <a:pPr defTabSz="457112"/>
            <a:r>
              <a:rPr lang="en-US" altLang="ja-JP" sz="2000">
                <a:solidFill>
                  <a:srgbClr val="0A5BBA">
                    <a:lumMod val="75000"/>
                  </a:srgbClr>
                </a:solidFill>
                <a:latin typeface="Segoe UI Light" panose="020B0502040204020203" pitchFamily="34" charset="0"/>
                <a:cs typeface="Segoe UI Light" panose="020B0502040204020203" pitchFamily="34" charset="0"/>
              </a:rPr>
              <a:t>2. Fetches only needed segments</a:t>
            </a:r>
            <a:endParaRPr kumimoji="1" lang="en-US" sz="2000">
              <a:solidFill>
                <a:srgbClr val="0A5BBA">
                  <a:lumMod val="75000"/>
                </a:srgbClr>
              </a:solidFill>
              <a:latin typeface="Segoe UI Light" panose="020B0502040204020203" pitchFamily="34" charset="0"/>
              <a:cs typeface="Segoe UI Light" panose="020B0502040204020203" pitchFamily="34" charset="0"/>
            </a:endParaRPr>
          </a:p>
        </p:txBody>
      </p:sp>
      <p:sp>
        <p:nvSpPr>
          <p:cNvPr id="4" name="四角形吹き出し 3"/>
          <p:cNvSpPr/>
          <p:nvPr/>
        </p:nvSpPr>
        <p:spPr>
          <a:xfrm>
            <a:off x="1082681" y="1858887"/>
            <a:ext cx="5182604" cy="4674513"/>
          </a:xfrm>
          <a:prstGeom prst="wedgeRectCallout">
            <a:avLst>
              <a:gd name="adj1" fmla="val -56848"/>
              <a:gd name="adj2" fmla="val 572"/>
            </a:avLst>
          </a:prstGeom>
          <a:noFill/>
          <a:ln w="38100">
            <a:solidFill>
              <a:schemeClr val="accent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457112"/>
            <a:endParaRPr kumimoji="1" lang="en-US">
              <a:solidFill>
                <a:prstClr val="white"/>
              </a:solidFill>
            </a:endParaRPr>
          </a:p>
        </p:txBody>
      </p:sp>
      <p:sp>
        <p:nvSpPr>
          <p:cNvPr id="26" name="Rectangle 25"/>
          <p:cNvSpPr/>
          <p:nvPr/>
        </p:nvSpPr>
        <p:spPr bwMode="auto">
          <a:xfrm>
            <a:off x="7365439" y="1135189"/>
            <a:ext cx="3410417" cy="326768"/>
          </a:xfrm>
          <a:prstGeom prst="rect">
            <a:avLst/>
          </a:prstGeom>
          <a:noFill/>
          <a:ln w="38100">
            <a:solidFill>
              <a:srgbClr val="FF33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14" tIns="44807" rIns="89614" bIns="44807" numCol="1" rtlCol="0" anchor="ctr" anchorCtr="0" compatLnSpc="1">
            <a:prstTxWarp prst="textNoShape">
              <a:avLst/>
            </a:prstTxWarp>
          </a:bodyPr>
          <a:lstStyle/>
          <a:p>
            <a:pPr algn="ctr" defTabSz="895830"/>
            <a:endParaRPr lang="en-US" sz="2157">
              <a:solidFill>
                <a:srgbClr val="FFFFFF">
                  <a:alpha val="98824"/>
                </a:srgbClr>
              </a:solidFill>
              <a:ea typeface="Segoe UI" pitchFamily="34" charset="0"/>
              <a:cs typeface="Segoe UI" pitchFamily="34" charset="0"/>
            </a:endParaRPr>
          </a:p>
        </p:txBody>
      </p:sp>
      <p:sp>
        <p:nvSpPr>
          <p:cNvPr id="28" name="四角形吹き出し 2"/>
          <p:cNvSpPr/>
          <p:nvPr/>
        </p:nvSpPr>
        <p:spPr>
          <a:xfrm>
            <a:off x="6270267" y="4273332"/>
            <a:ext cx="5149315" cy="2371173"/>
          </a:xfrm>
          <a:prstGeom prst="wedgeRectCallout">
            <a:avLst>
              <a:gd name="adj1" fmla="val 56303"/>
              <a:gd name="adj2" fmla="val -54956"/>
            </a:avLst>
          </a:prstGeom>
          <a:noFill/>
          <a:ln w="38100">
            <a:solidFill>
              <a:schemeClr val="accent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457112"/>
            <a:endParaRPr kumimoji="1" lang="en-US">
              <a:solidFill>
                <a:prstClr val="white"/>
              </a:solidFill>
            </a:endParaRPr>
          </a:p>
        </p:txBody>
      </p:sp>
      <p:sp>
        <p:nvSpPr>
          <p:cNvPr id="29" name="テキスト ボックス 4"/>
          <p:cNvSpPr txBox="1"/>
          <p:nvPr/>
        </p:nvSpPr>
        <p:spPr>
          <a:xfrm>
            <a:off x="11298568" y="3100745"/>
            <a:ext cx="935971" cy="1096812"/>
          </a:xfrm>
          <a:prstGeom prst="rect">
            <a:avLst/>
          </a:prstGeom>
          <a:noFill/>
          <a:ln>
            <a:noFill/>
          </a:ln>
        </p:spPr>
        <p:txBody>
          <a:bodyPr wrap="square" rtlCol="0">
            <a:spAutoFit/>
          </a:bodyPr>
          <a:lstStyle/>
          <a:p>
            <a:pPr defTabSz="457112"/>
            <a:r>
              <a:rPr lang="en-US" altLang="ja-JP" sz="1600">
                <a:solidFill>
                  <a:srgbClr val="000000"/>
                </a:solidFill>
                <a:latin typeface="Segoe UI"/>
              </a:rPr>
              <a:t>Outside the range of filter</a:t>
            </a:r>
            <a:endParaRPr kumimoji="1" lang="en-US" sz="1600">
              <a:solidFill>
                <a:srgbClr val="000000"/>
              </a:solidFill>
              <a:latin typeface="Segoe UI"/>
            </a:endParaRPr>
          </a:p>
        </p:txBody>
      </p:sp>
      <p:cxnSp>
        <p:nvCxnSpPr>
          <p:cNvPr id="30" name="Straight Connector 29"/>
          <p:cNvCxnSpPr/>
          <p:nvPr/>
        </p:nvCxnSpPr>
        <p:spPr>
          <a:xfrm>
            <a:off x="6424053" y="4472602"/>
            <a:ext cx="4862226" cy="2047771"/>
          </a:xfrm>
          <a:prstGeom prst="line">
            <a:avLst/>
          </a:prstGeom>
          <a:ln w="889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528091" y="4444330"/>
            <a:ext cx="4758188" cy="2048112"/>
          </a:xfrm>
          <a:prstGeom prst="line">
            <a:avLst/>
          </a:prstGeom>
          <a:ln w="889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テキスト ボックス 4"/>
          <p:cNvSpPr txBox="1"/>
          <p:nvPr/>
        </p:nvSpPr>
        <p:spPr>
          <a:xfrm>
            <a:off x="50840" y="2925015"/>
            <a:ext cx="1061923" cy="1599058"/>
          </a:xfrm>
          <a:prstGeom prst="rect">
            <a:avLst/>
          </a:prstGeom>
          <a:noFill/>
          <a:ln>
            <a:noFill/>
          </a:ln>
        </p:spPr>
        <p:txBody>
          <a:bodyPr wrap="square" rtlCol="0">
            <a:spAutoFit/>
          </a:bodyPr>
          <a:lstStyle/>
          <a:p>
            <a:pPr defTabSz="457112"/>
            <a:r>
              <a:rPr kumimoji="1" lang="en-US" sz="1600">
                <a:solidFill>
                  <a:srgbClr val="000000"/>
                </a:solidFill>
                <a:latin typeface="Segoe UI"/>
              </a:rPr>
              <a:t>Not included in the query column list</a:t>
            </a:r>
          </a:p>
        </p:txBody>
      </p:sp>
      <p:sp>
        <p:nvSpPr>
          <p:cNvPr id="27" name="TextBox 26"/>
          <p:cNvSpPr txBox="1"/>
          <p:nvPr/>
        </p:nvSpPr>
        <p:spPr>
          <a:xfrm>
            <a:off x="6493174" y="574460"/>
            <a:ext cx="5065810" cy="923330"/>
          </a:xfrm>
          <a:prstGeom prst="rect">
            <a:avLst/>
          </a:prstGeom>
          <a:noFill/>
        </p:spPr>
        <p:txBody>
          <a:bodyPr wrap="none" rtlCol="0">
            <a:spAutoFit/>
          </a:bodyPr>
          <a:lstStyle/>
          <a:p>
            <a:pPr defTabSz="457112"/>
            <a:r>
              <a:rPr lang="en-US">
                <a:solidFill>
                  <a:srgbClr val="0070C0"/>
                </a:solidFill>
                <a:latin typeface="Lucida Console" panose="020B0609040504020204" pitchFamily="49" charset="0"/>
              </a:rPr>
              <a:t>SELECT </a:t>
            </a:r>
            <a:r>
              <a:rPr lang="en-US">
                <a:solidFill>
                  <a:srgbClr val="FFFFFF">
                    <a:lumMod val="50000"/>
                  </a:srgbClr>
                </a:solidFill>
                <a:latin typeface="Lucida Console" panose="020B0609040504020204" pitchFamily="49" charset="0"/>
              </a:rPr>
              <a:t>ProductKey</a:t>
            </a:r>
            <a:r>
              <a:rPr lang="en-US">
                <a:solidFill>
                  <a:srgbClr val="000000">
                    <a:lumMod val="85000"/>
                    <a:lumOff val="15000"/>
                  </a:srgbClr>
                </a:solidFill>
                <a:latin typeface="Lucida Console" panose="020B0609040504020204" pitchFamily="49" charset="0"/>
              </a:rPr>
              <a:t>, </a:t>
            </a:r>
            <a:r>
              <a:rPr lang="en-US">
                <a:solidFill>
                  <a:srgbClr val="FD9EFD"/>
                </a:solidFill>
                <a:latin typeface="Lucida Console" panose="020B0609040504020204" pitchFamily="49" charset="0"/>
              </a:rPr>
              <a:t>SUM</a:t>
            </a:r>
            <a:r>
              <a:rPr lang="en-US">
                <a:solidFill>
                  <a:srgbClr val="000000">
                    <a:lumMod val="85000"/>
                    <a:lumOff val="15000"/>
                  </a:srgbClr>
                </a:solidFill>
                <a:latin typeface="Lucida Console" panose="020B0609040504020204" pitchFamily="49" charset="0"/>
              </a:rPr>
              <a:t>(</a:t>
            </a:r>
            <a:r>
              <a:rPr lang="en-US">
                <a:solidFill>
                  <a:srgbClr val="FFFFFF">
                    <a:lumMod val="50000"/>
                  </a:srgbClr>
                </a:solidFill>
                <a:latin typeface="Lucida Console" panose="020B0609040504020204" pitchFamily="49" charset="0"/>
              </a:rPr>
              <a:t>SalesAmount</a:t>
            </a:r>
            <a:r>
              <a:rPr lang="en-US">
                <a:solidFill>
                  <a:srgbClr val="000000">
                    <a:lumMod val="85000"/>
                    <a:lumOff val="15000"/>
                  </a:srgbClr>
                </a:solidFill>
                <a:latin typeface="Lucida Console" panose="020B0609040504020204" pitchFamily="49" charset="0"/>
              </a:rPr>
              <a:t>)</a:t>
            </a:r>
          </a:p>
          <a:p>
            <a:pPr defTabSz="457112"/>
            <a:r>
              <a:rPr lang="en-US">
                <a:solidFill>
                  <a:srgbClr val="0070C0"/>
                </a:solidFill>
                <a:latin typeface="Lucida Console" panose="020B0609040504020204" pitchFamily="49" charset="0"/>
              </a:rPr>
              <a:t>FROM </a:t>
            </a:r>
            <a:r>
              <a:rPr lang="en-US">
                <a:solidFill>
                  <a:prstClr val="white">
                    <a:lumMod val="50000"/>
                  </a:prstClr>
                </a:solidFill>
                <a:latin typeface="Lucida Console" panose="020B0609040504020204" pitchFamily="49" charset="0"/>
              </a:rPr>
              <a:t>SalesTable</a:t>
            </a:r>
          </a:p>
          <a:p>
            <a:pPr defTabSz="457112"/>
            <a:r>
              <a:rPr lang="en-US">
                <a:solidFill>
                  <a:srgbClr val="0070C0"/>
                </a:solidFill>
                <a:latin typeface="Lucida Console" panose="020B0609040504020204" pitchFamily="49" charset="0"/>
              </a:rPr>
              <a:t>WHERE </a:t>
            </a:r>
            <a:r>
              <a:rPr lang="en-US">
                <a:solidFill>
                  <a:srgbClr val="FFFFFF">
                    <a:lumMod val="50000"/>
                  </a:srgbClr>
                </a:solidFill>
                <a:latin typeface="Lucida Console" panose="020B0609040504020204" pitchFamily="49" charset="0"/>
              </a:rPr>
              <a:t>OrderDateKey </a:t>
            </a:r>
            <a:r>
              <a:rPr lang="en-US">
                <a:solidFill>
                  <a:prstClr val="white">
                    <a:lumMod val="50000"/>
                  </a:prstClr>
                </a:solidFill>
                <a:latin typeface="Lucida Console" panose="020B0609040504020204" pitchFamily="49" charset="0"/>
              </a:rPr>
              <a:t>&lt; </a:t>
            </a:r>
            <a:r>
              <a:rPr lang="en-US">
                <a:solidFill>
                  <a:srgbClr val="000000"/>
                </a:solidFill>
                <a:latin typeface="Lucida Console" panose="020B0609040504020204" pitchFamily="49" charset="0"/>
              </a:rPr>
              <a:t>20101108;</a:t>
            </a:r>
          </a:p>
        </p:txBody>
      </p:sp>
    </p:spTree>
    <p:extLst>
      <p:ext uri="{BB962C8B-B14F-4D97-AF65-F5344CB8AC3E}">
        <p14:creationId xmlns:p14="http://schemas.microsoft.com/office/powerpoint/2010/main" val="147983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579512" y="299142"/>
            <a:ext cx="10972800" cy="461665"/>
          </a:xfrm>
        </p:spPr>
        <p:txBody>
          <a:bodyPr wrap="square" anchor="t">
            <a:normAutofit/>
          </a:bodyPr>
          <a:lstStyle/>
          <a:p>
            <a:r>
              <a:rPr lang="en-US"/>
              <a:t>Monitoring Column Store Indexes</a:t>
            </a:r>
          </a:p>
        </p:txBody>
      </p:sp>
      <p:graphicFrame>
        <p:nvGraphicFramePr>
          <p:cNvPr id="13" name="Content Placeholder 3">
            <a:extLst>
              <a:ext uri="{FF2B5EF4-FFF2-40B4-BE49-F238E27FC236}">
                <a16:creationId xmlns:a16="http://schemas.microsoft.com/office/drawing/2014/main" id="{9EAD8C7B-06ED-4564-A856-55E63E551DB1}"/>
              </a:ext>
            </a:extLst>
          </p:cNvPr>
          <p:cNvGraphicFramePr>
            <a:graphicFrameLocks noGrp="1"/>
          </p:cNvGraphicFramePr>
          <p:nvPr>
            <p:ph idx="1"/>
          </p:nvPr>
        </p:nvGraphicFramePr>
        <p:xfrm>
          <a:off x="579512" y="1406333"/>
          <a:ext cx="10972800" cy="31448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16465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a:t>Column store metadata</a:t>
            </a:r>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txBody>
          <a:bodyPr/>
          <a:lstStyle/>
          <a:p>
            <a:endParaRPr lang="en-US"/>
          </a:p>
        </p:txBody>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3006523152"/>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88E0F76-248A-45EA-81A0-6E6C546B8835}"/>
              </a:ext>
            </a:extLst>
          </p:cNvPr>
          <p:cNvSpPr>
            <a:spLocks noGrp="1"/>
          </p:cNvSpPr>
          <p:nvPr>
            <p:ph type="pic" sz="quarter" idx="15"/>
          </p:nvPr>
        </p:nvSpPr>
        <p:spPr/>
        <p:txBody>
          <a:bodyPr/>
          <a:lstStyle/>
          <a:p>
            <a:endParaRPr lang="en-US"/>
          </a:p>
        </p:txBody>
      </p:sp>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p:txBody>
          <a:bodyPr/>
          <a:lstStyle/>
          <a:p>
            <a:r>
              <a:rPr lang="en-US"/>
              <a:t>ColumnStore Index Performance</a:t>
            </a:r>
          </a:p>
        </p:txBody>
      </p:sp>
      <p:sp>
        <p:nvSpPr>
          <p:cNvPr id="3" name="Text Placeholder 2">
            <a:extLst>
              <a:ext uri="{FF2B5EF4-FFF2-40B4-BE49-F238E27FC236}">
                <a16:creationId xmlns:a16="http://schemas.microsoft.com/office/drawing/2014/main" id="{4897B8F8-26DF-42FB-ACB0-59929F1C2344}"/>
              </a:ext>
            </a:extLst>
          </p:cNvPr>
          <p:cNvSpPr>
            <a:spLocks noGrp="1"/>
          </p:cNvSpPr>
          <p:nvPr>
            <p:ph type="body" sz="quarter" idx="10"/>
          </p:nvPr>
        </p:nvSpPr>
        <p:spPr/>
        <p:txBody>
          <a:bodyPr/>
          <a:lstStyle/>
          <a:p>
            <a:pPr marL="342900" indent="-342900">
              <a:buFont typeface="Arial" panose="020B0604020202020204" pitchFamily="34" charset="0"/>
              <a:buChar char="•"/>
            </a:pPr>
            <a:r>
              <a:rPr lang="en-US"/>
              <a:t>Measure the performance of rowstore indexes versus colunmstore indexes.</a:t>
            </a:r>
          </a:p>
          <a:p>
            <a:endParaRPr lang="en-US"/>
          </a:p>
        </p:txBody>
      </p:sp>
      <p:pic>
        <p:nvPicPr>
          <p:cNvPr id="7" name="Lab" descr="A close up of a sign&#10;&#10;Description automatically generated">
            <a:extLst>
              <a:ext uri="{FF2B5EF4-FFF2-40B4-BE49-F238E27FC236}">
                <a16:creationId xmlns:a16="http://schemas.microsoft.com/office/drawing/2014/main" id="{76566A92-4C2E-4A75-AC88-04F49267A8C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479068" y="1006033"/>
            <a:ext cx="2567228" cy="4959305"/>
          </a:xfrm>
          <a:prstGeom prst="rect">
            <a:avLst/>
          </a:prstGeom>
        </p:spPr>
      </p:pic>
    </p:spTree>
    <p:custDataLst>
      <p:tags r:id="rId1"/>
    </p:custDataLst>
    <p:extLst>
      <p:ext uri="{BB962C8B-B14F-4D97-AF65-F5344CB8AC3E}">
        <p14:creationId xmlns:p14="http://schemas.microsoft.com/office/powerpoint/2010/main" val="865064506"/>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DiskSpd utility</a:t>
            </a:r>
          </a:p>
        </p:txBody>
      </p:sp>
      <p:graphicFrame>
        <p:nvGraphicFramePr>
          <p:cNvPr id="5" name="Content Placeholder 4">
            <a:extLst>
              <a:ext uri="{FF2B5EF4-FFF2-40B4-BE49-F238E27FC236}">
                <a16:creationId xmlns:a16="http://schemas.microsoft.com/office/drawing/2014/main" id="{C1363F5E-683B-4FEB-B13E-3D9A4DF29C81}"/>
              </a:ext>
            </a:extLst>
          </p:cNvPr>
          <p:cNvGraphicFramePr>
            <a:graphicFrameLocks noGrp="1"/>
          </p:cNvGraphicFramePr>
          <p:nvPr>
            <p:ph sz="quarter" idx="13"/>
          </p:nvPr>
        </p:nvGraphicFramePr>
        <p:xfrm>
          <a:off x="655638" y="1408113"/>
          <a:ext cx="10880724" cy="4078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17838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sz="320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xfrm>
            <a:off x="5333682" y="0"/>
            <a:ext cx="6858000" cy="6861524"/>
          </a:xfrm>
          <a:prstGeom prst="rect">
            <a:avLst/>
          </a:prstGeom>
        </p:spPr>
      </p:pic>
    </p:spTree>
    <p:custDataLst>
      <p:tags r:id="rId1"/>
    </p:custDataLst>
    <p:extLst>
      <p:ext uri="{BB962C8B-B14F-4D97-AF65-F5344CB8AC3E}">
        <p14:creationId xmlns:p14="http://schemas.microsoft.com/office/powerpoint/2010/main" val="376975876"/>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F4-3F68-4730-9E24-55DA32284ED0}"/>
              </a:ext>
            </a:extLst>
          </p:cNvPr>
          <p:cNvSpPr>
            <a:spLocks noGrp="1"/>
          </p:cNvSpPr>
          <p:nvPr>
            <p:ph type="title"/>
          </p:nvPr>
        </p:nvSpPr>
        <p:spPr/>
        <p:txBody>
          <a:bodyPr/>
          <a:lstStyle/>
          <a:p>
            <a:r>
              <a:rPr lang="en-US"/>
              <a:t>Knowledge Check</a:t>
            </a:r>
          </a:p>
        </p:txBody>
      </p:sp>
      <p:graphicFrame>
        <p:nvGraphicFramePr>
          <p:cNvPr id="3" name="Content Placeholder 4">
            <a:extLst>
              <a:ext uri="{FF2B5EF4-FFF2-40B4-BE49-F238E27FC236}">
                <a16:creationId xmlns:a16="http://schemas.microsoft.com/office/drawing/2014/main" id="{9484E1FE-7534-495E-863C-657A46F5E628}"/>
              </a:ext>
              <a:ext uri="{C183D7F6-B498-43B3-948B-1728B52AA6E4}">
                <adec:decorative xmlns:adec="http://schemas.microsoft.com/office/drawing/2017/decorative" val="1"/>
              </a:ext>
            </a:extLst>
          </p:cNvPr>
          <p:cNvGraphicFramePr>
            <a:graphicFrameLocks/>
          </p:cNvGraphicFramePr>
          <p:nvPr/>
        </p:nvGraphicFramePr>
        <p:xfrm>
          <a:off x="655638" y="1408114"/>
          <a:ext cx="10880725" cy="2852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44633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p:txBody>
          <a:bodyPr/>
          <a:lstStyle/>
          <a:p>
            <a:r>
              <a:rPr lang="fr-FR" dirty="0"/>
              <a:t>Extra: In-Memory OLTP</a:t>
            </a:r>
            <a:endParaRPr lang="en-US" dirty="0"/>
          </a:p>
        </p:txBody>
      </p:sp>
    </p:spTree>
    <p:extLst>
      <p:ext uri="{BB962C8B-B14F-4D97-AF65-F5344CB8AC3E}">
        <p14:creationId xmlns:p14="http://schemas.microsoft.com/office/powerpoint/2010/main" val="19459480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a:t>Understand the motivation behind Memory-Optimized objects.</a:t>
            </a:r>
          </a:p>
          <a:p>
            <a:r>
              <a:rPr lang="en-US"/>
              <a:t>Describe the characteristics of Memory-Optimized objects. </a:t>
            </a:r>
          </a:p>
          <a:p>
            <a:r>
              <a:rPr lang="en-US"/>
              <a:t>Monitor resources consumed by Memory-Optimized objects.</a:t>
            </a:r>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1849063011"/>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Drivers for Memory-Optimized objects </a:t>
            </a:r>
          </a:p>
        </p:txBody>
      </p:sp>
      <p:sp>
        <p:nvSpPr>
          <p:cNvPr id="4" name="Content Placeholder 3">
            <a:extLst>
              <a:ext uri="{FF2B5EF4-FFF2-40B4-BE49-F238E27FC236}">
                <a16:creationId xmlns:a16="http://schemas.microsoft.com/office/drawing/2014/main" id="{F3616A99-090F-45E1-9334-58D58B148205}"/>
              </a:ext>
            </a:extLst>
          </p:cNvPr>
          <p:cNvSpPr>
            <a:spLocks noGrp="1"/>
          </p:cNvSpPr>
          <p:nvPr>
            <p:ph sz="quarter" idx="13"/>
          </p:nvPr>
        </p:nvSpPr>
        <p:spPr>
          <a:xfrm>
            <a:off x="655638" y="1408114"/>
            <a:ext cx="10880726" cy="1123266"/>
          </a:xfrm>
        </p:spPr>
        <p:txBody>
          <a:bodyPr>
            <a:normAutofit/>
          </a:bodyPr>
          <a:lstStyle/>
          <a:p>
            <a:pPr marL="0" indent="0">
              <a:buNone/>
            </a:pPr>
            <a:r>
              <a:rPr lang="en-US" dirty="0"/>
              <a:t>With increased hardware capacity (CPU/memory/storage) new method of concurrent data access is required to address:</a:t>
            </a:r>
          </a:p>
        </p:txBody>
      </p:sp>
      <p:graphicFrame>
        <p:nvGraphicFramePr>
          <p:cNvPr id="5" name="Diagram 4">
            <a:extLst>
              <a:ext uri="{FF2B5EF4-FFF2-40B4-BE49-F238E27FC236}">
                <a16:creationId xmlns:a16="http://schemas.microsoft.com/office/drawing/2014/main" id="{17C8480E-4A90-4F56-93A1-BC3A45EE117A}"/>
              </a:ext>
            </a:extLst>
          </p:cNvPr>
          <p:cNvGraphicFramePr/>
          <p:nvPr/>
        </p:nvGraphicFramePr>
        <p:xfrm>
          <a:off x="655636" y="2531380"/>
          <a:ext cx="10880726" cy="3793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5242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Memory-Optimized objects</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a:t>Recommended use</a:t>
            </a:r>
          </a:p>
        </p:txBody>
      </p:sp>
      <p:graphicFrame>
        <p:nvGraphicFramePr>
          <p:cNvPr id="4" name="Content Placeholder 3">
            <a:extLst>
              <a:ext uri="{FF2B5EF4-FFF2-40B4-BE49-F238E27FC236}">
                <a16:creationId xmlns:a16="http://schemas.microsoft.com/office/drawing/2014/main" id="{8E6A15FB-C436-4785-ACB8-B812481A9D36}"/>
              </a:ext>
            </a:extLst>
          </p:cNvPr>
          <p:cNvGraphicFramePr>
            <a:graphicFrameLocks noGrp="1"/>
          </p:cNvGraphicFramePr>
          <p:nvPr>
            <p:ph sz="quarter" idx="13"/>
          </p:nvPr>
        </p:nvGraphicFramePr>
        <p:xfrm>
          <a:off x="636240" y="1370853"/>
          <a:ext cx="10880726" cy="47007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89457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Memory-Optimized Objects</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a:t>Object types</a:t>
            </a:r>
          </a:p>
        </p:txBody>
      </p:sp>
      <p:graphicFrame>
        <p:nvGraphicFramePr>
          <p:cNvPr id="6" name="Diagram 5">
            <a:extLst>
              <a:ext uri="{FF2B5EF4-FFF2-40B4-BE49-F238E27FC236}">
                <a16:creationId xmlns:a16="http://schemas.microsoft.com/office/drawing/2014/main" id="{ECD4F830-3F57-4416-97C9-3E857291381E}"/>
              </a:ext>
            </a:extLst>
          </p:cNvPr>
          <p:cNvGraphicFramePr/>
          <p:nvPr/>
        </p:nvGraphicFramePr>
        <p:xfrm>
          <a:off x="457200" y="2361065"/>
          <a:ext cx="10880726" cy="21358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45989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Memory-Optimized Objects</a:t>
            </a:r>
          </a:p>
        </p:txBody>
      </p:sp>
      <p:sp>
        <p:nvSpPr>
          <p:cNvPr id="4" name="Content Placeholder 3">
            <a:extLst>
              <a:ext uri="{FF2B5EF4-FFF2-40B4-BE49-F238E27FC236}">
                <a16:creationId xmlns:a16="http://schemas.microsoft.com/office/drawing/2014/main" id="{F3616A99-090F-45E1-9334-58D58B148205}"/>
              </a:ext>
            </a:extLst>
          </p:cNvPr>
          <p:cNvSpPr>
            <a:spLocks noGrp="1"/>
          </p:cNvSpPr>
          <p:nvPr>
            <p:ph sz="quarter" idx="13"/>
          </p:nvPr>
        </p:nvSpPr>
        <p:spPr>
          <a:xfrm>
            <a:off x="655638" y="1408114"/>
            <a:ext cx="10880726" cy="2859086"/>
          </a:xfrm>
        </p:spPr>
        <p:txBody>
          <a:bodyPr>
            <a:normAutofit fontScale="92500" lnSpcReduction="10000"/>
          </a:bodyPr>
          <a:lstStyle/>
          <a:p>
            <a:pPr marL="0" indent="0">
              <a:buNone/>
            </a:pPr>
            <a:r>
              <a:rPr lang="en-US"/>
              <a:t>Can be accessed via:</a:t>
            </a:r>
          </a:p>
          <a:p>
            <a:pPr lvl="1"/>
            <a:r>
              <a:rPr lang="en-US"/>
              <a:t>Interop T-SQL allows for full range of SQL syntax </a:t>
            </a:r>
          </a:p>
          <a:p>
            <a:pPr lvl="1"/>
            <a:r>
              <a:rPr lang="en-US"/>
              <a:t>Natively compiled Stored Procedures</a:t>
            </a:r>
          </a:p>
          <a:p>
            <a:pPr marL="0" indent="0">
              <a:buNone/>
            </a:pPr>
            <a:r>
              <a:rPr lang="en-US"/>
              <a:t>Transactions involving Memory-Optimized tables are Atomic, Consistent, Isolated, and Durable (ACID)</a:t>
            </a:r>
          </a:p>
          <a:p>
            <a:r>
              <a:rPr lang="en-US"/>
              <a:t>Primary store for memory-optimized tables is main memory. </a:t>
            </a:r>
          </a:p>
          <a:p>
            <a:r>
              <a:rPr lang="en-US"/>
              <a:t>All operations on these objects happen in memory. </a:t>
            </a:r>
          </a:p>
          <a:p>
            <a:r>
              <a:rPr lang="en-US"/>
              <a:t>Support durable tables with Transaction Durability Delayed.</a:t>
            </a:r>
          </a:p>
        </p:txBody>
      </p:sp>
      <p:graphicFrame>
        <p:nvGraphicFramePr>
          <p:cNvPr id="6" name="Diagram 5">
            <a:extLst>
              <a:ext uri="{FF2B5EF4-FFF2-40B4-BE49-F238E27FC236}">
                <a16:creationId xmlns:a16="http://schemas.microsoft.com/office/drawing/2014/main" id="{ECD4F830-3F57-4416-97C9-3E857291381E}"/>
              </a:ext>
            </a:extLst>
          </p:cNvPr>
          <p:cNvGraphicFramePr/>
          <p:nvPr/>
        </p:nvGraphicFramePr>
        <p:xfrm>
          <a:off x="457200" y="4518706"/>
          <a:ext cx="10880726" cy="17366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4080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20CDD-4226-4ADB-949D-67D9A9B704BA}"/>
              </a:ext>
            </a:extLst>
          </p:cNvPr>
          <p:cNvSpPr>
            <a:spLocks noGrp="1"/>
          </p:cNvSpPr>
          <p:nvPr>
            <p:ph type="title"/>
          </p:nvPr>
        </p:nvSpPr>
        <p:spPr/>
        <p:txBody>
          <a:bodyPr/>
          <a:lstStyle/>
          <a:p>
            <a:r>
              <a:rPr lang="en-US"/>
              <a:t>Memory-Optimized structure</a:t>
            </a:r>
          </a:p>
        </p:txBody>
      </p:sp>
      <p:graphicFrame>
        <p:nvGraphicFramePr>
          <p:cNvPr id="5" name="Content Placeholder 4">
            <a:extLst>
              <a:ext uri="{FF2B5EF4-FFF2-40B4-BE49-F238E27FC236}">
                <a16:creationId xmlns:a16="http://schemas.microsoft.com/office/drawing/2014/main" id="{A0F8EEBB-1F60-49BA-B82D-D4F2B222B4C1}"/>
              </a:ext>
            </a:extLst>
          </p:cNvPr>
          <p:cNvGraphicFramePr>
            <a:graphicFrameLocks noGrp="1"/>
          </p:cNvGraphicFramePr>
          <p:nvPr>
            <p:ph sz="quarter" idx="13"/>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56307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20CDD-4226-4ADB-949D-67D9A9B704BA}"/>
              </a:ext>
            </a:extLst>
          </p:cNvPr>
          <p:cNvSpPr>
            <a:spLocks noGrp="1"/>
          </p:cNvSpPr>
          <p:nvPr>
            <p:ph type="title"/>
          </p:nvPr>
        </p:nvSpPr>
        <p:spPr/>
        <p:txBody>
          <a:bodyPr/>
          <a:lstStyle/>
          <a:p>
            <a:r>
              <a:rPr lang="en-US"/>
              <a:t>Memory-Optimized</a:t>
            </a:r>
          </a:p>
        </p:txBody>
      </p:sp>
      <p:sp>
        <p:nvSpPr>
          <p:cNvPr id="3" name="Subtitle 2">
            <a:extLst>
              <a:ext uri="{FF2B5EF4-FFF2-40B4-BE49-F238E27FC236}">
                <a16:creationId xmlns:a16="http://schemas.microsoft.com/office/drawing/2014/main" id="{9CAAEC61-74EA-4B3E-B3DB-D6B83A64237B}"/>
              </a:ext>
            </a:extLst>
          </p:cNvPr>
          <p:cNvSpPr>
            <a:spLocks noGrp="1"/>
          </p:cNvSpPr>
          <p:nvPr>
            <p:ph type="subTitle" idx="1"/>
          </p:nvPr>
        </p:nvSpPr>
        <p:spPr/>
        <p:txBody>
          <a:bodyPr/>
          <a:lstStyle/>
          <a:p>
            <a:r>
              <a:rPr lang="en-US"/>
              <a:t>Create Table DDL</a:t>
            </a:r>
          </a:p>
        </p:txBody>
      </p:sp>
      <p:sp>
        <p:nvSpPr>
          <p:cNvPr id="11" name="Text Placeholder 2">
            <a:extLst>
              <a:ext uri="{FF2B5EF4-FFF2-40B4-BE49-F238E27FC236}">
                <a16:creationId xmlns:a16="http://schemas.microsoft.com/office/drawing/2014/main" id="{71738D4B-0C1A-4024-AD61-6CE4F80871CA}"/>
              </a:ext>
            </a:extLst>
          </p:cNvPr>
          <p:cNvSpPr txBox="1">
            <a:spLocks/>
          </p:cNvSpPr>
          <p:nvPr/>
        </p:nvSpPr>
        <p:spPr>
          <a:xfrm>
            <a:off x="878628" y="1421099"/>
            <a:ext cx="11312508" cy="5144357"/>
          </a:xfrm>
          <a:prstGeom prst="rect">
            <a:avLst/>
          </a:prstGeom>
        </p:spPr>
        <p:txBody>
          <a:bodyPr vert="horz" lIns="0" tIns="0" rIns="0" bIns="0" rtlCol="0">
            <a:no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Font typeface="Wingdings" panose="05000000000000000000" pitchFamily="2" charset="2"/>
              <a:buNone/>
            </a:pPr>
            <a:r>
              <a:rPr lang="en-US" sz="1961">
                <a:solidFill>
                  <a:srgbClr val="0000FF"/>
                </a:solidFill>
                <a:latin typeface="Consolas"/>
              </a:rPr>
              <a:t>CREATE</a:t>
            </a:r>
            <a:r>
              <a:rPr lang="en-US" sz="1961">
                <a:solidFill>
                  <a:prstClr val="black"/>
                </a:solidFill>
                <a:latin typeface="Consolas"/>
              </a:rPr>
              <a:t> </a:t>
            </a:r>
            <a:r>
              <a:rPr lang="en-US" sz="1961">
                <a:solidFill>
                  <a:srgbClr val="0000FF"/>
                </a:solidFill>
                <a:latin typeface="Consolas"/>
              </a:rPr>
              <a:t>TABLE</a:t>
            </a:r>
            <a:r>
              <a:rPr lang="en-US" sz="1961">
                <a:solidFill>
                  <a:prstClr val="black"/>
                </a:solidFill>
                <a:latin typeface="Consolas"/>
              </a:rPr>
              <a:t> </a:t>
            </a:r>
            <a:r>
              <a:rPr lang="en-US" sz="1961">
                <a:solidFill>
                  <a:srgbClr val="008080"/>
                </a:solidFill>
                <a:latin typeface="Consolas"/>
              </a:rPr>
              <a:t>[Customer]</a:t>
            </a:r>
            <a:r>
              <a:rPr lang="en-US" sz="1961">
                <a:solidFill>
                  <a:srgbClr val="808080"/>
                </a:solidFill>
                <a:latin typeface="Consolas"/>
              </a:rPr>
              <a:t>(</a:t>
            </a:r>
            <a:endParaRPr lang="en-US" sz="1961">
              <a:solidFill>
                <a:prstClr val="black"/>
              </a:solidFill>
              <a:latin typeface="Consolas"/>
            </a:endParaRPr>
          </a:p>
          <a:p>
            <a:pPr marL="0" indent="0">
              <a:buFont typeface="Wingdings" panose="05000000000000000000" pitchFamily="2" charset="2"/>
              <a:buNone/>
            </a:pPr>
            <a:r>
              <a:rPr lang="en-US" sz="1961">
                <a:solidFill>
                  <a:prstClr val="black"/>
                </a:solidFill>
                <a:latin typeface="Consolas"/>
              </a:rPr>
              <a:t>    </a:t>
            </a:r>
            <a:r>
              <a:rPr lang="en-US" sz="1961">
                <a:solidFill>
                  <a:srgbClr val="008080"/>
                </a:solidFill>
                <a:latin typeface="Consolas"/>
              </a:rPr>
              <a:t>[CustomerID]</a:t>
            </a:r>
            <a:r>
              <a:rPr lang="en-US" sz="1961">
                <a:solidFill>
                  <a:prstClr val="black"/>
                </a:solidFill>
                <a:latin typeface="Consolas"/>
              </a:rPr>
              <a:t> </a:t>
            </a:r>
            <a:r>
              <a:rPr lang="en-US" sz="1961">
                <a:solidFill>
                  <a:srgbClr val="0000FF"/>
                </a:solidFill>
                <a:latin typeface="Consolas"/>
              </a:rPr>
              <a:t>INT</a:t>
            </a:r>
            <a:r>
              <a:rPr lang="en-US" sz="1961">
                <a:solidFill>
                  <a:prstClr val="black"/>
                </a:solidFill>
                <a:latin typeface="Consolas"/>
              </a:rPr>
              <a:t> </a:t>
            </a:r>
            <a:r>
              <a:rPr lang="en-US" sz="1961">
                <a:solidFill>
                  <a:srgbClr val="808080"/>
                </a:solidFill>
                <a:latin typeface="Consolas"/>
              </a:rPr>
              <a:t>NOT</a:t>
            </a:r>
            <a:r>
              <a:rPr lang="en-US" sz="1961">
                <a:solidFill>
                  <a:prstClr val="black"/>
                </a:solidFill>
                <a:latin typeface="Consolas"/>
              </a:rPr>
              <a:t> </a:t>
            </a:r>
            <a:r>
              <a:rPr lang="en-US" sz="1961">
                <a:solidFill>
                  <a:srgbClr val="808080"/>
                </a:solidFill>
                <a:latin typeface="Consolas"/>
              </a:rPr>
              <a:t>NULL</a:t>
            </a:r>
            <a:r>
              <a:rPr lang="en-US" sz="1961">
                <a:solidFill>
                  <a:prstClr val="black"/>
                </a:solidFill>
                <a:latin typeface="Consolas"/>
              </a:rPr>
              <a:t> </a:t>
            </a:r>
          </a:p>
          <a:p>
            <a:pPr marL="0" indent="0">
              <a:buFont typeface="Wingdings" panose="05000000000000000000" pitchFamily="2" charset="2"/>
              <a:buNone/>
            </a:pPr>
            <a:r>
              <a:rPr lang="en-US" sz="1961">
                <a:solidFill>
                  <a:prstClr val="black"/>
                </a:solidFill>
                <a:latin typeface="Consolas"/>
              </a:rPr>
              <a:t>		</a:t>
            </a:r>
            <a:r>
              <a:rPr lang="en-US" sz="1961">
                <a:solidFill>
                  <a:srgbClr val="0000FF"/>
                </a:solidFill>
                <a:latin typeface="Consolas"/>
              </a:rPr>
              <a:t>PRIMARY</a:t>
            </a:r>
            <a:r>
              <a:rPr lang="en-US" sz="1961">
                <a:solidFill>
                  <a:prstClr val="black"/>
                </a:solidFill>
                <a:latin typeface="Consolas"/>
              </a:rPr>
              <a:t> </a:t>
            </a:r>
            <a:r>
              <a:rPr lang="en-US" sz="1961">
                <a:solidFill>
                  <a:srgbClr val="0000FF"/>
                </a:solidFill>
                <a:latin typeface="Consolas"/>
              </a:rPr>
              <a:t>KEY</a:t>
            </a:r>
            <a:r>
              <a:rPr lang="en-US" sz="1961">
                <a:solidFill>
                  <a:prstClr val="black"/>
                </a:solidFill>
                <a:latin typeface="Consolas"/>
              </a:rPr>
              <a:t> </a:t>
            </a:r>
            <a:r>
              <a:rPr lang="en-US" sz="1961">
                <a:solidFill>
                  <a:srgbClr val="0000FF"/>
                </a:solidFill>
                <a:latin typeface="Consolas"/>
              </a:rPr>
              <a:t>NONCLUSTERED HASH</a:t>
            </a:r>
            <a:r>
              <a:rPr lang="en-US" sz="1961">
                <a:solidFill>
                  <a:prstClr val="black"/>
                </a:solidFill>
                <a:latin typeface="Consolas"/>
              </a:rPr>
              <a:t> </a:t>
            </a:r>
            <a:r>
              <a:rPr lang="en-US" sz="1961">
                <a:solidFill>
                  <a:srgbClr val="0000FF"/>
                </a:solidFill>
                <a:latin typeface="Consolas"/>
              </a:rPr>
              <a:t>WITH </a:t>
            </a:r>
            <a:r>
              <a:rPr lang="en-US" sz="1961">
                <a:solidFill>
                  <a:srgbClr val="808080"/>
                </a:solidFill>
                <a:latin typeface="Consolas"/>
              </a:rPr>
              <a:t>(</a:t>
            </a:r>
            <a:r>
              <a:rPr lang="en-US" sz="1961">
                <a:solidFill>
                  <a:srgbClr val="0000FF"/>
                </a:solidFill>
                <a:latin typeface="Consolas"/>
              </a:rPr>
              <a:t>BUCKET_COUNT</a:t>
            </a:r>
            <a:r>
              <a:rPr lang="en-US" sz="1961">
                <a:solidFill>
                  <a:srgbClr val="008080"/>
                </a:solidFill>
                <a:latin typeface="Consolas"/>
              </a:rPr>
              <a:t> </a:t>
            </a:r>
            <a:r>
              <a:rPr lang="en-US" sz="1961">
                <a:solidFill>
                  <a:srgbClr val="808080"/>
                </a:solidFill>
                <a:latin typeface="Consolas"/>
              </a:rPr>
              <a:t>=</a:t>
            </a:r>
            <a:r>
              <a:rPr lang="en-US" sz="1961">
                <a:solidFill>
                  <a:prstClr val="black"/>
                </a:solidFill>
                <a:latin typeface="Consolas"/>
              </a:rPr>
              <a:t> </a:t>
            </a:r>
            <a:r>
              <a:rPr lang="en-US" sz="1961">
                <a:solidFill>
                  <a:srgbClr val="808080"/>
                </a:solidFill>
                <a:latin typeface="Consolas"/>
              </a:rPr>
              <a:t>1000000),</a:t>
            </a:r>
            <a:endParaRPr lang="en-US" sz="1961">
              <a:solidFill>
                <a:prstClr val="black"/>
              </a:solidFill>
              <a:latin typeface="Consolas"/>
            </a:endParaRPr>
          </a:p>
          <a:p>
            <a:pPr marL="0" indent="0">
              <a:buFont typeface="Wingdings" panose="05000000000000000000" pitchFamily="2" charset="2"/>
              <a:buNone/>
            </a:pPr>
            <a:r>
              <a:rPr lang="en-US" sz="1961">
                <a:solidFill>
                  <a:prstClr val="black"/>
                </a:solidFill>
                <a:latin typeface="Consolas"/>
              </a:rPr>
              <a:t>    </a:t>
            </a:r>
            <a:r>
              <a:rPr lang="en-US" sz="1961">
                <a:solidFill>
                  <a:srgbClr val="008080"/>
                </a:solidFill>
                <a:latin typeface="Consolas"/>
              </a:rPr>
              <a:t>[Name]</a:t>
            </a:r>
            <a:r>
              <a:rPr lang="en-US" sz="1961">
                <a:solidFill>
                  <a:prstClr val="black"/>
                </a:solidFill>
                <a:latin typeface="Consolas"/>
              </a:rPr>
              <a:t> </a:t>
            </a:r>
            <a:r>
              <a:rPr lang="en-US" sz="1961">
                <a:solidFill>
                  <a:srgbClr val="0000FF"/>
                </a:solidFill>
                <a:latin typeface="Consolas"/>
              </a:rPr>
              <a:t>NVARCHAR</a:t>
            </a:r>
            <a:r>
              <a:rPr lang="en-US" sz="1961">
                <a:solidFill>
                  <a:srgbClr val="808080"/>
                </a:solidFill>
                <a:latin typeface="Consolas"/>
              </a:rPr>
              <a:t>(</a:t>
            </a:r>
            <a:r>
              <a:rPr lang="en-US" sz="1961">
                <a:solidFill>
                  <a:prstClr val="black"/>
                </a:solidFill>
                <a:latin typeface="Consolas"/>
              </a:rPr>
              <a:t>250</a:t>
            </a:r>
            <a:r>
              <a:rPr lang="en-US" sz="1961">
                <a:solidFill>
                  <a:srgbClr val="808080"/>
                </a:solidFill>
                <a:latin typeface="Consolas"/>
              </a:rPr>
              <a:t>)</a:t>
            </a:r>
            <a:r>
              <a:rPr lang="en-US" sz="1961">
                <a:solidFill>
                  <a:prstClr val="black"/>
                </a:solidFill>
                <a:latin typeface="Consolas"/>
              </a:rPr>
              <a:t> </a:t>
            </a:r>
            <a:r>
              <a:rPr lang="en-US" sz="1961">
                <a:solidFill>
                  <a:srgbClr val="808080"/>
                </a:solidFill>
                <a:latin typeface="Consolas"/>
              </a:rPr>
              <a:t>NOT</a:t>
            </a:r>
            <a:r>
              <a:rPr lang="en-US" sz="1961">
                <a:solidFill>
                  <a:prstClr val="black"/>
                </a:solidFill>
                <a:latin typeface="Consolas"/>
              </a:rPr>
              <a:t> </a:t>
            </a:r>
            <a:r>
              <a:rPr lang="en-US" sz="1961">
                <a:solidFill>
                  <a:srgbClr val="808080"/>
                </a:solidFill>
                <a:latin typeface="Consolas"/>
              </a:rPr>
              <a:t>NULL,</a:t>
            </a:r>
          </a:p>
          <a:p>
            <a:pPr marL="0" indent="0">
              <a:buFont typeface="Wingdings" panose="05000000000000000000" pitchFamily="2" charset="2"/>
              <a:buNone/>
            </a:pPr>
            <a:r>
              <a:rPr lang="en-US" sz="1961">
                <a:solidFill>
                  <a:prstClr val="black"/>
                </a:solidFill>
                <a:latin typeface="Consolas"/>
              </a:rPr>
              <a:t>    </a:t>
            </a:r>
            <a:r>
              <a:rPr lang="en-US" sz="1961">
                <a:solidFill>
                  <a:srgbClr val="008080"/>
                </a:solidFill>
                <a:latin typeface="Consolas"/>
              </a:rPr>
              <a:t>[CustomerSince]</a:t>
            </a:r>
            <a:r>
              <a:rPr lang="en-US" sz="1961">
                <a:solidFill>
                  <a:prstClr val="black"/>
                </a:solidFill>
                <a:latin typeface="Consolas"/>
              </a:rPr>
              <a:t> </a:t>
            </a:r>
            <a:r>
              <a:rPr lang="en-US" sz="1961">
                <a:solidFill>
                  <a:srgbClr val="0000FF"/>
                </a:solidFill>
                <a:latin typeface="Consolas"/>
              </a:rPr>
              <a:t>DATETIME</a:t>
            </a:r>
            <a:r>
              <a:rPr lang="en-US" sz="1961">
                <a:solidFill>
                  <a:prstClr val="black"/>
                </a:solidFill>
                <a:latin typeface="Consolas"/>
              </a:rPr>
              <a:t> </a:t>
            </a:r>
            <a:r>
              <a:rPr lang="en-US" sz="1961">
                <a:solidFill>
                  <a:srgbClr val="808080"/>
                </a:solidFill>
                <a:latin typeface="Consolas"/>
              </a:rPr>
              <a:t>NULL</a:t>
            </a:r>
            <a:endParaRPr lang="en-US" sz="1961">
              <a:solidFill>
                <a:prstClr val="black"/>
              </a:solidFill>
              <a:latin typeface="Consolas"/>
            </a:endParaRPr>
          </a:p>
          <a:p>
            <a:pPr marL="0" indent="0">
              <a:buFont typeface="Wingdings" panose="05000000000000000000" pitchFamily="2" charset="2"/>
              <a:buNone/>
            </a:pPr>
            <a:r>
              <a:rPr lang="en-US" sz="1961">
                <a:solidFill>
                  <a:srgbClr val="808080"/>
                </a:solidFill>
                <a:latin typeface="Consolas"/>
              </a:rPr>
              <a:t>		</a:t>
            </a:r>
            <a:r>
              <a:rPr lang="en-US" sz="1961">
                <a:solidFill>
                  <a:srgbClr val="0000FF"/>
                </a:solidFill>
                <a:latin typeface="Consolas"/>
              </a:rPr>
              <a:t>INDEX </a:t>
            </a:r>
            <a:r>
              <a:rPr lang="en-US" sz="1961">
                <a:solidFill>
                  <a:srgbClr val="008080"/>
                </a:solidFill>
                <a:latin typeface="Consolas"/>
              </a:rPr>
              <a:t>[ICustomerSince] </a:t>
            </a:r>
            <a:r>
              <a:rPr lang="en-US" sz="1961">
                <a:solidFill>
                  <a:srgbClr val="0000FF"/>
                </a:solidFill>
                <a:latin typeface="Consolas"/>
              </a:rPr>
              <a:t>NONCLUSTERED</a:t>
            </a:r>
            <a:endParaRPr lang="en-US" sz="1961">
              <a:solidFill>
                <a:prstClr val="black"/>
              </a:solidFill>
              <a:latin typeface="Consolas"/>
            </a:endParaRPr>
          </a:p>
          <a:p>
            <a:pPr marL="0" indent="0">
              <a:buFont typeface="Wingdings" panose="05000000000000000000" pitchFamily="2" charset="2"/>
              <a:buNone/>
            </a:pPr>
            <a:r>
              <a:rPr lang="en-US" sz="1961">
                <a:solidFill>
                  <a:srgbClr val="808080"/>
                </a:solidFill>
                <a:latin typeface="Consolas"/>
              </a:rPr>
              <a:t>)</a:t>
            </a:r>
          </a:p>
          <a:p>
            <a:pPr marL="0" indent="0">
              <a:buFont typeface="Wingdings" panose="05000000000000000000" pitchFamily="2" charset="2"/>
              <a:buNone/>
            </a:pPr>
            <a:r>
              <a:rPr lang="en-US" sz="1961">
                <a:solidFill>
                  <a:srgbClr val="0000FF"/>
                </a:solidFill>
                <a:latin typeface="Consolas"/>
              </a:rPr>
              <a:t>WITH </a:t>
            </a:r>
            <a:r>
              <a:rPr lang="en-US" sz="1961">
                <a:solidFill>
                  <a:srgbClr val="808080"/>
                </a:solidFill>
                <a:latin typeface="Consolas"/>
              </a:rPr>
              <a:t>(</a:t>
            </a:r>
            <a:r>
              <a:rPr lang="en-US" sz="1961">
                <a:solidFill>
                  <a:srgbClr val="0000FF"/>
                </a:solidFill>
                <a:latin typeface="Consolas"/>
              </a:rPr>
              <a:t>MEMORY_OPTIMIZED</a:t>
            </a:r>
            <a:r>
              <a:rPr lang="en-US" sz="1961">
                <a:solidFill>
                  <a:prstClr val="black"/>
                </a:solidFill>
                <a:latin typeface="Consolas"/>
              </a:rPr>
              <a:t> </a:t>
            </a:r>
            <a:r>
              <a:rPr lang="en-US" sz="1961">
                <a:solidFill>
                  <a:srgbClr val="808080"/>
                </a:solidFill>
                <a:latin typeface="Consolas"/>
              </a:rPr>
              <a:t>=</a:t>
            </a:r>
            <a:r>
              <a:rPr lang="en-US" sz="1961">
                <a:solidFill>
                  <a:prstClr val="black"/>
                </a:solidFill>
                <a:latin typeface="Consolas"/>
              </a:rPr>
              <a:t> </a:t>
            </a:r>
            <a:r>
              <a:rPr lang="en-US" sz="1961">
                <a:solidFill>
                  <a:srgbClr val="0000FF"/>
                </a:solidFill>
                <a:latin typeface="Consolas"/>
              </a:rPr>
              <a:t>ON</a:t>
            </a:r>
            <a:r>
              <a:rPr lang="en-US" sz="1961">
                <a:solidFill>
                  <a:srgbClr val="808080"/>
                </a:solidFill>
                <a:latin typeface="Consolas"/>
              </a:rPr>
              <a:t>,</a:t>
            </a:r>
            <a:r>
              <a:rPr lang="en-US" sz="1961">
                <a:solidFill>
                  <a:prstClr val="black"/>
                </a:solidFill>
                <a:latin typeface="Consolas"/>
              </a:rPr>
              <a:t> </a:t>
            </a:r>
            <a:r>
              <a:rPr lang="en-US" sz="1961">
                <a:solidFill>
                  <a:srgbClr val="0000FF"/>
                </a:solidFill>
                <a:latin typeface="Consolas"/>
              </a:rPr>
              <a:t>DURABILITY</a:t>
            </a:r>
            <a:r>
              <a:rPr lang="en-US" sz="1961">
                <a:solidFill>
                  <a:prstClr val="black"/>
                </a:solidFill>
                <a:latin typeface="Consolas"/>
              </a:rPr>
              <a:t> </a:t>
            </a:r>
            <a:r>
              <a:rPr lang="en-US" sz="1961">
                <a:solidFill>
                  <a:srgbClr val="808080"/>
                </a:solidFill>
                <a:latin typeface="Consolas"/>
              </a:rPr>
              <a:t>=</a:t>
            </a:r>
            <a:r>
              <a:rPr lang="en-US" sz="1961">
                <a:solidFill>
                  <a:prstClr val="black"/>
                </a:solidFill>
                <a:latin typeface="Consolas"/>
              </a:rPr>
              <a:t> </a:t>
            </a:r>
            <a:r>
              <a:rPr lang="en-US" sz="1961">
                <a:solidFill>
                  <a:srgbClr val="0000FF"/>
                </a:solidFill>
                <a:latin typeface="Consolas"/>
              </a:rPr>
              <a:t>SCHEMA_AND_DATA</a:t>
            </a:r>
            <a:r>
              <a:rPr lang="en-US" sz="1961">
                <a:solidFill>
                  <a:srgbClr val="808080"/>
                </a:solidFill>
                <a:latin typeface="Consolas"/>
              </a:rPr>
              <a:t>);</a:t>
            </a:r>
            <a:endParaRPr lang="en-US" sz="1961">
              <a:solidFill>
                <a:prstClr val="black"/>
              </a:solidFill>
              <a:latin typeface="Consolas"/>
            </a:endParaRPr>
          </a:p>
          <a:p>
            <a:endParaRPr lang="en-US" sz="1961">
              <a:solidFill>
                <a:srgbClr val="0000FF"/>
              </a:solidFill>
              <a:latin typeface="Consolas"/>
            </a:endParaRPr>
          </a:p>
          <a:p>
            <a:endParaRPr lang="en-US" sz="1961">
              <a:solidFill>
                <a:srgbClr val="0000FF"/>
              </a:solidFill>
              <a:latin typeface="Consolas"/>
            </a:endParaRPr>
          </a:p>
        </p:txBody>
      </p:sp>
      <p:sp>
        <p:nvSpPr>
          <p:cNvPr id="12" name="Rectangular Callout 13">
            <a:extLst>
              <a:ext uri="{FF2B5EF4-FFF2-40B4-BE49-F238E27FC236}">
                <a16:creationId xmlns:a16="http://schemas.microsoft.com/office/drawing/2014/main" id="{548D8D29-123C-425B-AFEA-93D6A0F3F9DB}"/>
              </a:ext>
            </a:extLst>
          </p:cNvPr>
          <p:cNvSpPr/>
          <p:nvPr/>
        </p:nvSpPr>
        <p:spPr>
          <a:xfrm>
            <a:off x="1005699" y="5033265"/>
            <a:ext cx="2195104" cy="1109577"/>
          </a:xfrm>
          <a:prstGeom prst="wedgeRectCallout">
            <a:avLst>
              <a:gd name="adj1" fmla="val 33352"/>
              <a:gd name="adj2" fmla="val -9969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fontAlgn="base">
              <a:spcBef>
                <a:spcPct val="0"/>
              </a:spcBef>
              <a:spcAft>
                <a:spcPct val="0"/>
              </a:spcAft>
            </a:pPr>
            <a:r>
              <a:rPr lang="en-US" sz="2400" kern="0">
                <a:solidFill>
                  <a:srgbClr val="505050">
                    <a:lumMod val="50000"/>
                  </a:srgbClr>
                </a:solidFill>
                <a:latin typeface="Segoe UI"/>
              </a:rPr>
              <a:t>This table is memory optimized</a:t>
            </a:r>
          </a:p>
        </p:txBody>
      </p:sp>
      <p:sp>
        <p:nvSpPr>
          <p:cNvPr id="13" name="Rectangular Callout 15">
            <a:extLst>
              <a:ext uri="{FF2B5EF4-FFF2-40B4-BE49-F238E27FC236}">
                <a16:creationId xmlns:a16="http://schemas.microsoft.com/office/drawing/2014/main" id="{BB98DF72-5340-4154-9BA3-9D4723BA7AD3}"/>
              </a:ext>
            </a:extLst>
          </p:cNvPr>
          <p:cNvSpPr/>
          <p:nvPr/>
        </p:nvSpPr>
        <p:spPr>
          <a:xfrm>
            <a:off x="6714128" y="5033266"/>
            <a:ext cx="3477319" cy="1493040"/>
          </a:xfrm>
          <a:prstGeom prst="wedgeRectCallout">
            <a:avLst>
              <a:gd name="adj1" fmla="val -50332"/>
              <a:gd name="adj2" fmla="val -8550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fontAlgn="base">
              <a:spcBef>
                <a:spcPct val="0"/>
              </a:spcBef>
              <a:spcAft>
                <a:spcPct val="0"/>
              </a:spcAft>
            </a:pPr>
            <a:r>
              <a:rPr lang="en-US" sz="2400" kern="0">
                <a:solidFill>
                  <a:srgbClr val="505050">
                    <a:lumMod val="50000"/>
                  </a:srgbClr>
                </a:solidFill>
                <a:latin typeface="Segoe UI"/>
              </a:rPr>
              <a:t>This table is durable</a:t>
            </a:r>
          </a:p>
          <a:p>
            <a:pPr algn="ctr" defTabSz="896214" fontAlgn="base">
              <a:spcBef>
                <a:spcPct val="0"/>
              </a:spcBef>
              <a:spcAft>
                <a:spcPct val="0"/>
              </a:spcAft>
            </a:pPr>
            <a:r>
              <a:rPr lang="en-US" sz="2400" kern="0">
                <a:solidFill>
                  <a:srgbClr val="505050">
                    <a:lumMod val="50000"/>
                  </a:srgbClr>
                </a:solidFill>
                <a:latin typeface="Segoe UI"/>
              </a:rPr>
              <a:t>Non-durable tables:</a:t>
            </a:r>
          </a:p>
          <a:p>
            <a:pPr algn="ctr" defTabSz="896214" fontAlgn="base">
              <a:spcBef>
                <a:spcPct val="0"/>
              </a:spcBef>
              <a:spcAft>
                <a:spcPct val="0"/>
              </a:spcAft>
            </a:pPr>
            <a:r>
              <a:rPr lang="en-US" sz="1765" kern="0">
                <a:solidFill>
                  <a:srgbClr val="505050">
                    <a:lumMod val="50000"/>
                  </a:srgbClr>
                </a:solidFill>
                <a:latin typeface="Segoe UI"/>
              </a:rPr>
              <a:t>DURABILITY=SCHEMA_ONLY</a:t>
            </a:r>
          </a:p>
        </p:txBody>
      </p:sp>
      <p:sp>
        <p:nvSpPr>
          <p:cNvPr id="14" name="Rectangular Callout 16">
            <a:extLst>
              <a:ext uri="{FF2B5EF4-FFF2-40B4-BE49-F238E27FC236}">
                <a16:creationId xmlns:a16="http://schemas.microsoft.com/office/drawing/2014/main" id="{94375CDB-4D25-4791-B0E9-47734DA6E76C}"/>
              </a:ext>
            </a:extLst>
          </p:cNvPr>
          <p:cNvSpPr/>
          <p:nvPr/>
        </p:nvSpPr>
        <p:spPr>
          <a:xfrm>
            <a:off x="9110444" y="3071147"/>
            <a:ext cx="3081557" cy="984583"/>
          </a:xfrm>
          <a:prstGeom prst="wedgeRectCallout">
            <a:avLst>
              <a:gd name="adj1" fmla="val -93357"/>
              <a:gd name="adj2" fmla="val -111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fontAlgn="base">
              <a:spcBef>
                <a:spcPct val="0"/>
              </a:spcBef>
              <a:spcAft>
                <a:spcPct val="0"/>
              </a:spcAft>
            </a:pPr>
            <a:r>
              <a:rPr lang="en-US" sz="2400" kern="0">
                <a:solidFill>
                  <a:srgbClr val="505050">
                    <a:lumMod val="50000"/>
                  </a:srgbClr>
                </a:solidFill>
                <a:latin typeface="Segoe UI"/>
              </a:rPr>
              <a:t>Indexes are specified inline</a:t>
            </a:r>
          </a:p>
        </p:txBody>
      </p:sp>
      <p:sp>
        <p:nvSpPr>
          <p:cNvPr id="15" name="Rectangular Callout 6">
            <a:extLst>
              <a:ext uri="{FF2B5EF4-FFF2-40B4-BE49-F238E27FC236}">
                <a16:creationId xmlns:a16="http://schemas.microsoft.com/office/drawing/2014/main" id="{73D3CAC2-28CD-4BE9-879F-A554617DC5BB}"/>
              </a:ext>
            </a:extLst>
          </p:cNvPr>
          <p:cNvSpPr/>
          <p:nvPr/>
        </p:nvSpPr>
        <p:spPr>
          <a:xfrm>
            <a:off x="9625842" y="315362"/>
            <a:ext cx="2297649" cy="1700389"/>
          </a:xfrm>
          <a:prstGeom prst="wedgeRectCallout">
            <a:avLst>
              <a:gd name="adj1" fmla="val 9812"/>
              <a:gd name="adj2" fmla="val 7354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fontAlgn="base">
              <a:spcBef>
                <a:spcPct val="0"/>
              </a:spcBef>
              <a:spcAft>
                <a:spcPct val="0"/>
              </a:spcAft>
            </a:pPr>
            <a:r>
              <a:rPr lang="en-US" sz="2400" kern="0">
                <a:solidFill>
                  <a:srgbClr val="505050">
                    <a:lumMod val="50000"/>
                  </a:srgbClr>
                </a:solidFill>
                <a:latin typeface="Segoe UI"/>
              </a:rPr>
              <a:t>Hash Index</a:t>
            </a:r>
          </a:p>
          <a:p>
            <a:pPr algn="ctr" defTabSz="896214" fontAlgn="base">
              <a:spcBef>
                <a:spcPct val="0"/>
              </a:spcBef>
              <a:spcAft>
                <a:spcPct val="0"/>
              </a:spcAft>
            </a:pPr>
            <a:r>
              <a:rPr lang="en-US" sz="1400" kern="0">
                <a:solidFill>
                  <a:srgbClr val="505050">
                    <a:lumMod val="50000"/>
                  </a:srgbClr>
                </a:solidFill>
                <a:latin typeface="Segoe UI"/>
              </a:rPr>
              <a:t>BUCKET_COUNT 1-2X nr of unique index key values</a:t>
            </a:r>
            <a:br>
              <a:rPr lang="en-US" sz="1400" kern="0">
                <a:solidFill>
                  <a:srgbClr val="505050">
                    <a:lumMod val="50000"/>
                  </a:srgbClr>
                </a:solidFill>
                <a:latin typeface="Segoe UI"/>
              </a:rPr>
            </a:br>
            <a:r>
              <a:rPr lang="en-US" sz="1400" kern="0">
                <a:solidFill>
                  <a:srgbClr val="505050">
                    <a:lumMod val="50000"/>
                  </a:srgbClr>
                </a:solidFill>
                <a:latin typeface="Segoe UI"/>
              </a:rPr>
              <a:t>actual count is the next integer power of 2</a:t>
            </a:r>
          </a:p>
        </p:txBody>
      </p:sp>
      <p:sp>
        <p:nvSpPr>
          <p:cNvPr id="16" name="Rectangle 15">
            <a:extLst>
              <a:ext uri="{FF2B5EF4-FFF2-40B4-BE49-F238E27FC236}">
                <a16:creationId xmlns:a16="http://schemas.microsoft.com/office/drawing/2014/main" id="{4477E1B5-BC29-448E-9927-EC1E3D7880AC}"/>
              </a:ext>
            </a:extLst>
          </p:cNvPr>
          <p:cNvSpPr/>
          <p:nvPr/>
        </p:nvSpPr>
        <p:spPr bwMode="auto">
          <a:xfrm>
            <a:off x="1602676" y="4082013"/>
            <a:ext cx="3067939" cy="370943"/>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71" rIns="0" bIns="34271" numCol="1" rtlCol="0" anchor="ctr" anchorCtr="0" compatLnSpc="1">
            <a:prstTxWarp prst="textNoShape">
              <a:avLst/>
            </a:prstTxWarp>
          </a:bodyPr>
          <a:lstStyle/>
          <a:p>
            <a:pPr algn="ctr" defTabSz="685207" fontAlgn="base">
              <a:spcBef>
                <a:spcPct val="0"/>
              </a:spcBef>
              <a:spcAft>
                <a:spcPct val="0"/>
              </a:spcAft>
            </a:pPr>
            <a:endParaRPr lang="en-US" sz="1468" kern="0">
              <a:gradFill>
                <a:gsLst>
                  <a:gs pos="0">
                    <a:srgbClr val="FFFFFF"/>
                  </a:gs>
                  <a:gs pos="100000">
                    <a:srgbClr val="FFFFFF"/>
                  </a:gs>
                </a:gsLst>
                <a:lin ang="5400000" scaled="0"/>
              </a:gradFill>
              <a:latin typeface="Segoe UI"/>
            </a:endParaRPr>
          </a:p>
        </p:txBody>
      </p:sp>
      <p:sp>
        <p:nvSpPr>
          <p:cNvPr id="17" name="Rectangle 16">
            <a:extLst>
              <a:ext uri="{FF2B5EF4-FFF2-40B4-BE49-F238E27FC236}">
                <a16:creationId xmlns:a16="http://schemas.microsoft.com/office/drawing/2014/main" id="{F452DC59-3C48-498C-9462-F82B4048DE45}"/>
              </a:ext>
            </a:extLst>
          </p:cNvPr>
          <p:cNvSpPr/>
          <p:nvPr/>
        </p:nvSpPr>
        <p:spPr bwMode="auto">
          <a:xfrm>
            <a:off x="4781881" y="4093586"/>
            <a:ext cx="4055069" cy="370943"/>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71" rIns="0" bIns="34271" numCol="1" rtlCol="0" anchor="ctr" anchorCtr="0" compatLnSpc="1">
            <a:prstTxWarp prst="textNoShape">
              <a:avLst/>
            </a:prstTxWarp>
          </a:bodyPr>
          <a:lstStyle/>
          <a:p>
            <a:pPr algn="ctr" defTabSz="685207" fontAlgn="base">
              <a:spcBef>
                <a:spcPct val="0"/>
              </a:spcBef>
              <a:spcAft>
                <a:spcPct val="0"/>
              </a:spcAft>
            </a:pPr>
            <a:endParaRPr lang="en-US" sz="1468" kern="0">
              <a:gradFill>
                <a:gsLst>
                  <a:gs pos="0">
                    <a:srgbClr val="FFFFFF"/>
                  </a:gs>
                  <a:gs pos="100000">
                    <a:srgbClr val="FFFFFF"/>
                  </a:gs>
                </a:gsLst>
                <a:lin ang="5400000" scaled="0"/>
              </a:gradFill>
              <a:latin typeface="Segoe UI"/>
            </a:endParaRPr>
          </a:p>
        </p:txBody>
      </p:sp>
      <p:sp>
        <p:nvSpPr>
          <p:cNvPr id="18" name="Rectangle 17">
            <a:extLst>
              <a:ext uri="{FF2B5EF4-FFF2-40B4-BE49-F238E27FC236}">
                <a16:creationId xmlns:a16="http://schemas.microsoft.com/office/drawing/2014/main" id="{2FBACE00-682D-4A91-BF45-6B72C89EFADF}"/>
              </a:ext>
            </a:extLst>
          </p:cNvPr>
          <p:cNvSpPr/>
          <p:nvPr/>
        </p:nvSpPr>
        <p:spPr bwMode="auto">
          <a:xfrm>
            <a:off x="6019800" y="2118627"/>
            <a:ext cx="4758953" cy="383784"/>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71" rIns="0" bIns="34271" numCol="1" rtlCol="0" anchor="ctr" anchorCtr="0" compatLnSpc="1">
            <a:prstTxWarp prst="textNoShape">
              <a:avLst/>
            </a:prstTxWarp>
          </a:bodyPr>
          <a:lstStyle/>
          <a:p>
            <a:pPr algn="ctr" defTabSz="685207" fontAlgn="base">
              <a:spcBef>
                <a:spcPct val="0"/>
              </a:spcBef>
              <a:spcAft>
                <a:spcPct val="0"/>
              </a:spcAft>
            </a:pPr>
            <a:endParaRPr lang="en-US" sz="1468" kern="0">
              <a:gradFill>
                <a:gsLst>
                  <a:gs pos="0">
                    <a:srgbClr val="FFFFFF"/>
                  </a:gs>
                  <a:gs pos="100000">
                    <a:srgbClr val="FFFFFF"/>
                  </a:gs>
                </a:gsLst>
                <a:lin ang="5400000" scaled="0"/>
              </a:gradFill>
              <a:latin typeface="Segoe UI"/>
            </a:endParaRPr>
          </a:p>
        </p:txBody>
      </p:sp>
      <p:sp>
        <p:nvSpPr>
          <p:cNvPr id="19" name="Rectangle 18">
            <a:extLst>
              <a:ext uri="{FF2B5EF4-FFF2-40B4-BE49-F238E27FC236}">
                <a16:creationId xmlns:a16="http://schemas.microsoft.com/office/drawing/2014/main" id="{60DE5650-A2C4-4721-BBA8-A539CAC4165D}"/>
              </a:ext>
            </a:extLst>
          </p:cNvPr>
          <p:cNvSpPr/>
          <p:nvPr/>
        </p:nvSpPr>
        <p:spPr bwMode="auto">
          <a:xfrm>
            <a:off x="2789073" y="3286657"/>
            <a:ext cx="4929612" cy="370943"/>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71" rIns="0" bIns="34271" numCol="1" rtlCol="0" anchor="ctr" anchorCtr="0" compatLnSpc="1">
            <a:prstTxWarp prst="textNoShape">
              <a:avLst/>
            </a:prstTxWarp>
          </a:bodyPr>
          <a:lstStyle/>
          <a:p>
            <a:pPr algn="ctr" defTabSz="685207" fontAlgn="base">
              <a:spcBef>
                <a:spcPct val="0"/>
              </a:spcBef>
              <a:spcAft>
                <a:spcPct val="0"/>
              </a:spcAft>
            </a:pPr>
            <a:endParaRPr lang="en-US" sz="1468" kern="0">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224498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6" grpId="1" animBg="1"/>
      <p:bldP spid="17" grpId="0" animBg="1"/>
      <p:bldP spid="17" grpId="1" animBg="1"/>
      <p:bldP spid="18" grpId="0" animBg="1"/>
      <p:bldP spid="18" grpId="1"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2B25F-8997-43C5-963E-06A68867F71A}"/>
              </a:ext>
            </a:extLst>
          </p:cNvPr>
          <p:cNvSpPr>
            <a:spLocks noGrp="1"/>
          </p:cNvSpPr>
          <p:nvPr>
            <p:ph type="title"/>
          </p:nvPr>
        </p:nvSpPr>
        <p:spPr/>
        <p:txBody>
          <a:bodyPr/>
          <a:lstStyle/>
          <a:p>
            <a:r>
              <a:rPr lang="en-US" dirty="0"/>
              <a:t>SQL Server disk usage patterns</a:t>
            </a:r>
          </a:p>
        </p:txBody>
      </p:sp>
      <p:graphicFrame>
        <p:nvGraphicFramePr>
          <p:cNvPr id="5" name="Table 5">
            <a:extLst>
              <a:ext uri="{FF2B5EF4-FFF2-40B4-BE49-F238E27FC236}">
                <a16:creationId xmlns:a16="http://schemas.microsoft.com/office/drawing/2014/main" id="{C2B48973-B27E-4DF3-961A-ADF391476DBF}"/>
              </a:ext>
            </a:extLst>
          </p:cNvPr>
          <p:cNvGraphicFramePr>
            <a:graphicFrameLocks noGrp="1"/>
          </p:cNvGraphicFramePr>
          <p:nvPr>
            <p:ph sz="quarter" idx="13"/>
          </p:nvPr>
        </p:nvGraphicFramePr>
        <p:xfrm>
          <a:off x="655638" y="1408113"/>
          <a:ext cx="10880723" cy="2595880"/>
        </p:xfrm>
        <a:graphic>
          <a:graphicData uri="http://schemas.openxmlformats.org/drawingml/2006/table">
            <a:tbl>
              <a:tblPr firstRow="1" bandRow="1">
                <a:tableStyleId>{21E4AEA4-8DFA-4A89-87EB-49C32662AFE0}</a:tableStyleId>
              </a:tblPr>
              <a:tblGrid>
                <a:gridCol w="1185845">
                  <a:extLst>
                    <a:ext uri="{9D8B030D-6E8A-4147-A177-3AD203B41FA5}">
                      <a16:colId xmlns:a16="http://schemas.microsoft.com/office/drawing/2014/main" val="241608331"/>
                    </a:ext>
                  </a:extLst>
                </a:gridCol>
                <a:gridCol w="1771357">
                  <a:extLst>
                    <a:ext uri="{9D8B030D-6E8A-4147-A177-3AD203B41FA5}">
                      <a16:colId xmlns:a16="http://schemas.microsoft.com/office/drawing/2014/main" val="2244795178"/>
                    </a:ext>
                  </a:extLst>
                </a:gridCol>
                <a:gridCol w="1647831">
                  <a:extLst>
                    <a:ext uri="{9D8B030D-6E8A-4147-A177-3AD203B41FA5}">
                      <a16:colId xmlns:a16="http://schemas.microsoft.com/office/drawing/2014/main" val="3612139380"/>
                    </a:ext>
                  </a:extLst>
                </a:gridCol>
                <a:gridCol w="2889114">
                  <a:extLst>
                    <a:ext uri="{9D8B030D-6E8A-4147-A177-3AD203B41FA5}">
                      <a16:colId xmlns:a16="http://schemas.microsoft.com/office/drawing/2014/main" val="540664667"/>
                    </a:ext>
                  </a:extLst>
                </a:gridCol>
                <a:gridCol w="3386576">
                  <a:extLst>
                    <a:ext uri="{9D8B030D-6E8A-4147-A177-3AD203B41FA5}">
                      <a16:colId xmlns:a16="http://schemas.microsoft.com/office/drawing/2014/main" val="1500859239"/>
                    </a:ext>
                  </a:extLst>
                </a:gridCol>
              </a:tblGrid>
              <a:tr h="370840">
                <a:tc>
                  <a:txBody>
                    <a:bodyPr/>
                    <a:lstStyle/>
                    <a:p>
                      <a:pPr algn="l" fontAlgn="b"/>
                      <a:r>
                        <a:rPr lang="en-US" dirty="0"/>
                        <a:t>R/W%</a:t>
                      </a:r>
                    </a:p>
                  </a:txBody>
                  <a:tcPr marL="9525" marR="9525" marT="9525" marB="0" anchor="b"/>
                </a:tc>
                <a:tc>
                  <a:txBody>
                    <a:bodyPr/>
                    <a:lstStyle/>
                    <a:p>
                      <a:pPr algn="l" fontAlgn="b"/>
                      <a:r>
                        <a:rPr lang="en-US" dirty="0"/>
                        <a:t>Type</a:t>
                      </a:r>
                    </a:p>
                  </a:txBody>
                  <a:tcPr marL="9525" marR="9525" marT="9525" marB="0" anchor="b"/>
                </a:tc>
                <a:tc>
                  <a:txBody>
                    <a:bodyPr/>
                    <a:lstStyle/>
                    <a:p>
                      <a:pPr algn="l" fontAlgn="b"/>
                      <a:r>
                        <a:rPr lang="en-US" dirty="0"/>
                        <a:t>Block</a:t>
                      </a:r>
                    </a:p>
                  </a:txBody>
                  <a:tcPr marL="9525" marR="9525" marT="9525" marB="0" anchor="b"/>
                </a:tc>
                <a:tc>
                  <a:txBody>
                    <a:bodyPr/>
                    <a:lstStyle/>
                    <a:p>
                      <a:pPr algn="l" fontAlgn="b"/>
                      <a:r>
                        <a:rPr lang="en-US" dirty="0"/>
                        <a:t>Threads / Queue</a:t>
                      </a:r>
                    </a:p>
                  </a:txBody>
                  <a:tcPr marL="9525" marR="9525" marT="9525" marB="0" anchor="b"/>
                </a:tc>
                <a:tc>
                  <a:txBody>
                    <a:bodyPr/>
                    <a:lstStyle/>
                    <a:p>
                      <a:pPr algn="l" fontAlgn="b"/>
                      <a:r>
                        <a:rPr lang="en-US" dirty="0"/>
                        <a:t>Simulates</a:t>
                      </a:r>
                    </a:p>
                  </a:txBody>
                  <a:tcPr marL="9525" marR="9525" marT="9525" marB="0" anchor="b"/>
                </a:tc>
                <a:extLst>
                  <a:ext uri="{0D108BD9-81ED-4DB2-BD59-A6C34878D82A}">
                    <a16:rowId xmlns:a16="http://schemas.microsoft.com/office/drawing/2014/main" val="1219429165"/>
                  </a:ext>
                </a:extLst>
              </a:tr>
              <a:tr h="370840">
                <a:tc>
                  <a:txBody>
                    <a:bodyPr/>
                    <a:lstStyle/>
                    <a:p>
                      <a:pPr algn="l" fontAlgn="b"/>
                      <a:r>
                        <a:rPr lang="en-US" dirty="0"/>
                        <a:t>80/20</a:t>
                      </a:r>
                    </a:p>
                  </a:txBody>
                  <a:tcPr marL="9525" marR="9525" marT="9525" marB="0" anchor="b"/>
                </a:tc>
                <a:tc>
                  <a:txBody>
                    <a:bodyPr/>
                    <a:lstStyle/>
                    <a:p>
                      <a:pPr algn="l" fontAlgn="b"/>
                      <a:r>
                        <a:rPr lang="en-US" dirty="0"/>
                        <a:t>Random</a:t>
                      </a:r>
                    </a:p>
                  </a:txBody>
                  <a:tcPr marL="9525" marR="9525" marT="9525" marB="0" anchor="b"/>
                </a:tc>
                <a:tc>
                  <a:txBody>
                    <a:bodyPr/>
                    <a:lstStyle/>
                    <a:p>
                      <a:pPr algn="l" fontAlgn="b"/>
                      <a:r>
                        <a:rPr lang="en-US" dirty="0"/>
                        <a:t>8K</a:t>
                      </a:r>
                    </a:p>
                  </a:txBody>
                  <a:tcPr marL="9525" marR="9525" marT="9525" marB="0" anchor="b"/>
                </a:tc>
                <a:tc>
                  <a:txBody>
                    <a:bodyPr/>
                    <a:lstStyle/>
                    <a:p>
                      <a:pPr algn="l" fontAlgn="b"/>
                      <a:r>
                        <a:rPr lang="en-US" dirty="0"/>
                        <a:t># cores / Files</a:t>
                      </a:r>
                    </a:p>
                  </a:txBody>
                  <a:tcPr marL="9525" marR="9525" marT="9525" marB="0" anchor="b"/>
                </a:tc>
                <a:tc>
                  <a:txBody>
                    <a:bodyPr/>
                    <a:lstStyle/>
                    <a:p>
                      <a:pPr algn="l" fontAlgn="b"/>
                      <a:r>
                        <a:rPr lang="en-US" dirty="0"/>
                        <a:t>Typical OLTP data files</a:t>
                      </a:r>
                    </a:p>
                  </a:txBody>
                  <a:tcPr marL="9525" marR="9525" marT="9525" marB="0" anchor="b"/>
                </a:tc>
                <a:extLst>
                  <a:ext uri="{0D108BD9-81ED-4DB2-BD59-A6C34878D82A}">
                    <a16:rowId xmlns:a16="http://schemas.microsoft.com/office/drawing/2014/main" val="58939998"/>
                  </a:ext>
                </a:extLst>
              </a:tr>
              <a:tr h="370840">
                <a:tc>
                  <a:txBody>
                    <a:bodyPr/>
                    <a:lstStyle/>
                    <a:p>
                      <a:pPr algn="l" fontAlgn="b"/>
                      <a:r>
                        <a:rPr lang="en-US" dirty="0"/>
                        <a:t>0/100</a:t>
                      </a:r>
                    </a:p>
                  </a:txBody>
                  <a:tcPr marL="9525" marR="9525" marT="9525" marB="0" anchor="b"/>
                </a:tc>
                <a:tc>
                  <a:txBody>
                    <a:bodyPr/>
                    <a:lstStyle/>
                    <a:p>
                      <a:pPr algn="l" fontAlgn="b"/>
                      <a:r>
                        <a:rPr lang="en-US" dirty="0"/>
                        <a:t>Sequential</a:t>
                      </a:r>
                    </a:p>
                  </a:txBody>
                  <a:tcPr marL="9525" marR="9525" marT="9525" marB="0" anchor="b"/>
                </a:tc>
                <a:tc>
                  <a:txBody>
                    <a:bodyPr/>
                    <a:lstStyle/>
                    <a:p>
                      <a:pPr algn="l" fontAlgn="b"/>
                      <a:r>
                        <a:rPr lang="en-US" dirty="0"/>
                        <a:t>60K</a:t>
                      </a:r>
                    </a:p>
                  </a:txBody>
                  <a:tcPr marL="9525" marR="9525" marT="9525" marB="0" anchor="b"/>
                </a:tc>
                <a:tc>
                  <a:txBody>
                    <a:bodyPr/>
                    <a:lstStyle/>
                    <a:p>
                      <a:pPr algn="l" fontAlgn="b"/>
                      <a:r>
                        <a:rPr lang="en-US" dirty="0"/>
                        <a:t>1/32</a:t>
                      </a:r>
                    </a:p>
                  </a:txBody>
                  <a:tcPr marL="9525" marR="9525" marT="9525" marB="0" anchor="b"/>
                </a:tc>
                <a:tc>
                  <a:txBody>
                    <a:bodyPr/>
                    <a:lstStyle/>
                    <a:p>
                      <a:pPr algn="l" fontAlgn="b"/>
                      <a:r>
                        <a:rPr lang="en-US" dirty="0"/>
                        <a:t>Transaction Log</a:t>
                      </a:r>
                    </a:p>
                  </a:txBody>
                  <a:tcPr marL="9525" marR="9525" marT="9525" marB="0" anchor="b"/>
                </a:tc>
                <a:extLst>
                  <a:ext uri="{0D108BD9-81ED-4DB2-BD59-A6C34878D82A}">
                    <a16:rowId xmlns:a16="http://schemas.microsoft.com/office/drawing/2014/main" val="724868717"/>
                  </a:ext>
                </a:extLst>
              </a:tr>
              <a:tr h="370840">
                <a:tc>
                  <a:txBody>
                    <a:bodyPr/>
                    <a:lstStyle/>
                    <a:p>
                      <a:pPr algn="l" fontAlgn="b"/>
                      <a:r>
                        <a:rPr lang="en-US" dirty="0"/>
                        <a:t>100/0</a:t>
                      </a:r>
                    </a:p>
                  </a:txBody>
                  <a:tcPr marL="9525" marR="9525" marT="9525" marB="0" anchor="b"/>
                </a:tc>
                <a:tc>
                  <a:txBody>
                    <a:bodyPr/>
                    <a:lstStyle/>
                    <a:p>
                      <a:pPr algn="l" fontAlgn="b"/>
                      <a:r>
                        <a:rPr lang="en-US" dirty="0"/>
                        <a:t>Sequential</a:t>
                      </a:r>
                    </a:p>
                  </a:txBody>
                  <a:tcPr marL="9525" marR="9525" marT="9525" marB="0" anchor="b"/>
                </a:tc>
                <a:tc>
                  <a:txBody>
                    <a:bodyPr/>
                    <a:lstStyle/>
                    <a:p>
                      <a:pPr algn="l" fontAlgn="b"/>
                      <a:r>
                        <a:rPr lang="en-US" dirty="0"/>
                        <a:t>512K</a:t>
                      </a:r>
                    </a:p>
                  </a:txBody>
                  <a:tcPr marL="9525" marR="9525" marT="9525" marB="0" anchor="b"/>
                </a:tc>
                <a:tc>
                  <a:txBody>
                    <a:bodyPr/>
                    <a:lstStyle/>
                    <a:p>
                      <a:pPr algn="l" fontAlgn="b"/>
                      <a:r>
                        <a:rPr lang="en-US" dirty="0"/>
                        <a:t>1/16</a:t>
                      </a:r>
                    </a:p>
                  </a:txBody>
                  <a:tcPr marL="9525" marR="9525" marT="9525" marB="0" anchor="b"/>
                </a:tc>
                <a:tc>
                  <a:txBody>
                    <a:bodyPr/>
                    <a:lstStyle/>
                    <a:p>
                      <a:pPr algn="l" fontAlgn="b"/>
                      <a:r>
                        <a:rPr lang="en-US" dirty="0"/>
                        <a:t>Table Scans</a:t>
                      </a:r>
                    </a:p>
                  </a:txBody>
                  <a:tcPr marL="9525" marR="9525" marT="9525" marB="0" anchor="b"/>
                </a:tc>
                <a:extLst>
                  <a:ext uri="{0D108BD9-81ED-4DB2-BD59-A6C34878D82A}">
                    <a16:rowId xmlns:a16="http://schemas.microsoft.com/office/drawing/2014/main" val="315441621"/>
                  </a:ext>
                </a:extLst>
              </a:tr>
              <a:tr h="370840">
                <a:tc>
                  <a:txBody>
                    <a:bodyPr/>
                    <a:lstStyle/>
                    <a:p>
                      <a:pPr algn="l" fontAlgn="b"/>
                      <a:r>
                        <a:rPr lang="en-US" dirty="0"/>
                        <a:t>0/100</a:t>
                      </a:r>
                    </a:p>
                  </a:txBody>
                  <a:tcPr marL="9525" marR="9525" marT="9525" marB="0" anchor="b"/>
                </a:tc>
                <a:tc>
                  <a:txBody>
                    <a:bodyPr/>
                    <a:lstStyle/>
                    <a:p>
                      <a:pPr algn="l" fontAlgn="b"/>
                      <a:r>
                        <a:rPr lang="en-US" dirty="0"/>
                        <a:t>Sequential</a:t>
                      </a:r>
                    </a:p>
                  </a:txBody>
                  <a:tcPr marL="9525" marR="9525" marT="9525" marB="0" anchor="b"/>
                </a:tc>
                <a:tc>
                  <a:txBody>
                    <a:bodyPr/>
                    <a:lstStyle/>
                    <a:p>
                      <a:pPr algn="l" fontAlgn="b"/>
                      <a:r>
                        <a:rPr lang="en-US" dirty="0"/>
                        <a:t>256K</a:t>
                      </a:r>
                    </a:p>
                  </a:txBody>
                  <a:tcPr marL="9525" marR="9525" marT="9525" marB="0" anchor="b"/>
                </a:tc>
                <a:tc>
                  <a:txBody>
                    <a:bodyPr/>
                    <a:lstStyle/>
                    <a:p>
                      <a:pPr algn="l" fontAlgn="b"/>
                      <a:r>
                        <a:rPr lang="en-US" dirty="0"/>
                        <a:t>1/16</a:t>
                      </a:r>
                    </a:p>
                  </a:txBody>
                  <a:tcPr marL="9525" marR="9525" marT="9525" marB="0" anchor="b"/>
                </a:tc>
                <a:tc>
                  <a:txBody>
                    <a:bodyPr/>
                    <a:lstStyle/>
                    <a:p>
                      <a:pPr algn="l" fontAlgn="b"/>
                      <a:r>
                        <a:rPr lang="en-US" dirty="0"/>
                        <a:t>Bulk load</a:t>
                      </a:r>
                    </a:p>
                  </a:txBody>
                  <a:tcPr marL="9525" marR="9525" marT="9525" marB="0" anchor="b"/>
                </a:tc>
                <a:extLst>
                  <a:ext uri="{0D108BD9-81ED-4DB2-BD59-A6C34878D82A}">
                    <a16:rowId xmlns:a16="http://schemas.microsoft.com/office/drawing/2014/main" val="1460633943"/>
                  </a:ext>
                </a:extLst>
              </a:tr>
              <a:tr h="370840">
                <a:tc>
                  <a:txBody>
                    <a:bodyPr/>
                    <a:lstStyle/>
                    <a:p>
                      <a:pPr algn="l" fontAlgn="b"/>
                      <a:r>
                        <a:rPr lang="en-US" dirty="0"/>
                        <a:t>100/0</a:t>
                      </a:r>
                    </a:p>
                  </a:txBody>
                  <a:tcPr marL="9525" marR="9525" marT="9525" marB="0" anchor="b"/>
                </a:tc>
                <a:tc>
                  <a:txBody>
                    <a:bodyPr/>
                    <a:lstStyle/>
                    <a:p>
                      <a:pPr algn="l" fontAlgn="b"/>
                      <a:r>
                        <a:rPr lang="en-US" dirty="0"/>
                        <a:t>Sequential</a:t>
                      </a:r>
                    </a:p>
                  </a:txBody>
                  <a:tcPr marL="9525" marR="9525" marT="9525" marB="0" anchor="b"/>
                </a:tc>
                <a:tc>
                  <a:txBody>
                    <a:bodyPr/>
                    <a:lstStyle/>
                    <a:p>
                      <a:pPr algn="l" fontAlgn="b"/>
                      <a:r>
                        <a:rPr lang="en-US" dirty="0"/>
                        <a:t>1MB</a:t>
                      </a:r>
                    </a:p>
                  </a:txBody>
                  <a:tcPr marL="9525" marR="9525" marT="9525" marB="0" anchor="b"/>
                </a:tc>
                <a:tc>
                  <a:txBody>
                    <a:bodyPr/>
                    <a:lstStyle/>
                    <a:p>
                      <a:pPr algn="l" fontAlgn="b"/>
                      <a:r>
                        <a:rPr lang="en-US" dirty="0"/>
                        <a:t>1/32</a:t>
                      </a:r>
                    </a:p>
                  </a:txBody>
                  <a:tcPr marL="9525" marR="9525" marT="9525" marB="0" anchor="b"/>
                </a:tc>
                <a:tc>
                  <a:txBody>
                    <a:bodyPr/>
                    <a:lstStyle/>
                    <a:p>
                      <a:pPr algn="l" fontAlgn="b"/>
                      <a:r>
                        <a:rPr lang="en-US" dirty="0"/>
                        <a:t>Backup</a:t>
                      </a:r>
                    </a:p>
                  </a:txBody>
                  <a:tcPr marL="9525" marR="9525" marT="9525" marB="0" anchor="b"/>
                </a:tc>
                <a:extLst>
                  <a:ext uri="{0D108BD9-81ED-4DB2-BD59-A6C34878D82A}">
                    <a16:rowId xmlns:a16="http://schemas.microsoft.com/office/drawing/2014/main" val="1549192230"/>
                  </a:ext>
                </a:extLst>
              </a:tr>
              <a:tr h="370840">
                <a:tc>
                  <a:txBody>
                    <a:bodyPr/>
                    <a:lstStyle/>
                    <a:p>
                      <a:pPr algn="l" fontAlgn="b"/>
                      <a:r>
                        <a:rPr lang="en-US" dirty="0"/>
                        <a:t>0/100</a:t>
                      </a:r>
                    </a:p>
                  </a:txBody>
                  <a:tcPr marL="9525" marR="9525" marT="9525" marB="0" anchor="b"/>
                </a:tc>
                <a:tc>
                  <a:txBody>
                    <a:bodyPr/>
                    <a:lstStyle/>
                    <a:p>
                      <a:pPr algn="l" fontAlgn="b"/>
                      <a:r>
                        <a:rPr lang="en-US" dirty="0"/>
                        <a:t>Random</a:t>
                      </a:r>
                    </a:p>
                  </a:txBody>
                  <a:tcPr marL="9525" marR="9525" marT="9525" marB="0" anchor="b"/>
                </a:tc>
                <a:tc>
                  <a:txBody>
                    <a:bodyPr/>
                    <a:lstStyle/>
                    <a:p>
                      <a:pPr algn="l" fontAlgn="b"/>
                      <a:r>
                        <a:rPr lang="en-US" dirty="0"/>
                        <a:t>64K-256K</a:t>
                      </a:r>
                    </a:p>
                  </a:txBody>
                  <a:tcPr marL="9525" marR="9525" marT="9525" marB="0" anchor="b"/>
                </a:tc>
                <a:tc>
                  <a:txBody>
                    <a:bodyPr/>
                    <a:lstStyle/>
                    <a:p>
                      <a:pPr algn="l" fontAlgn="b"/>
                      <a:r>
                        <a:rPr lang="en-US" dirty="0"/>
                        <a:t># cores / Files</a:t>
                      </a:r>
                    </a:p>
                  </a:txBody>
                  <a:tcPr marL="9525" marR="9525" marT="9525" marB="0" anchor="b"/>
                </a:tc>
                <a:tc>
                  <a:txBody>
                    <a:bodyPr/>
                    <a:lstStyle/>
                    <a:p>
                      <a:pPr algn="l" fontAlgn="b"/>
                      <a:r>
                        <a:rPr lang="en-US" dirty="0"/>
                        <a:t>Checkpoints</a:t>
                      </a:r>
                    </a:p>
                  </a:txBody>
                  <a:tcPr marL="9525" marR="9525" marT="9525" marB="0" anchor="b"/>
                </a:tc>
                <a:extLst>
                  <a:ext uri="{0D108BD9-81ED-4DB2-BD59-A6C34878D82A}">
                    <a16:rowId xmlns:a16="http://schemas.microsoft.com/office/drawing/2014/main" val="628130480"/>
                  </a:ext>
                </a:extLst>
              </a:tr>
            </a:tbl>
          </a:graphicData>
        </a:graphic>
      </p:graphicFrame>
    </p:spTree>
    <p:extLst>
      <p:ext uri="{BB962C8B-B14F-4D97-AF65-F5344CB8AC3E}">
        <p14:creationId xmlns:p14="http://schemas.microsoft.com/office/powerpoint/2010/main" val="3065198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20CDD-4226-4ADB-949D-67D9A9B704BA}"/>
              </a:ext>
            </a:extLst>
          </p:cNvPr>
          <p:cNvSpPr>
            <a:spLocks noGrp="1"/>
          </p:cNvSpPr>
          <p:nvPr>
            <p:ph type="title"/>
          </p:nvPr>
        </p:nvSpPr>
        <p:spPr/>
        <p:txBody>
          <a:bodyPr/>
          <a:lstStyle/>
          <a:p>
            <a:r>
              <a:rPr lang="en-US"/>
              <a:t>Memory-Optimized</a:t>
            </a:r>
          </a:p>
        </p:txBody>
      </p:sp>
      <p:sp>
        <p:nvSpPr>
          <p:cNvPr id="3" name="Subtitle 2">
            <a:extLst>
              <a:ext uri="{FF2B5EF4-FFF2-40B4-BE49-F238E27FC236}">
                <a16:creationId xmlns:a16="http://schemas.microsoft.com/office/drawing/2014/main" id="{9CAAEC61-74EA-4B3E-B3DB-D6B83A64237B}"/>
              </a:ext>
            </a:extLst>
          </p:cNvPr>
          <p:cNvSpPr>
            <a:spLocks noGrp="1"/>
          </p:cNvSpPr>
          <p:nvPr>
            <p:ph type="subTitle" idx="1"/>
          </p:nvPr>
        </p:nvSpPr>
        <p:spPr/>
        <p:txBody>
          <a:bodyPr/>
          <a:lstStyle/>
          <a:p>
            <a:r>
              <a:rPr lang="en-US"/>
              <a:t>Create Stored Procedure DDL</a:t>
            </a:r>
          </a:p>
        </p:txBody>
      </p:sp>
      <p:sp>
        <p:nvSpPr>
          <p:cNvPr id="20" name="Text Placeholder 2">
            <a:extLst>
              <a:ext uri="{FF2B5EF4-FFF2-40B4-BE49-F238E27FC236}">
                <a16:creationId xmlns:a16="http://schemas.microsoft.com/office/drawing/2014/main" id="{47FAF5BB-7AC3-4E99-80DB-B1D7FA61730A}"/>
              </a:ext>
            </a:extLst>
          </p:cNvPr>
          <p:cNvSpPr txBox="1">
            <a:spLocks/>
          </p:cNvSpPr>
          <p:nvPr/>
        </p:nvSpPr>
        <p:spPr>
          <a:xfrm>
            <a:off x="686665" y="1198880"/>
            <a:ext cx="8000135" cy="5168166"/>
          </a:xfrm>
          <a:prstGeom prst="rect">
            <a:avLst/>
          </a:prstGeom>
        </p:spPr>
        <p:txBody>
          <a:bodyPr vert="horz" lIns="0" tIns="0" rIns="0" bIns="0" rtlCol="0">
            <a:normAutofit fontScale="92500" lnSpcReduction="10000"/>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Font typeface="Wingdings" panose="05000000000000000000" pitchFamily="2" charset="2"/>
              <a:buNone/>
            </a:pPr>
            <a:r>
              <a:rPr lang="en-US" sz="2131" dirty="0">
                <a:solidFill>
                  <a:srgbClr val="0000FF"/>
                </a:solidFill>
              </a:rPr>
              <a:t>CREATE</a:t>
            </a:r>
            <a:r>
              <a:rPr lang="en-US" sz="2131" dirty="0">
                <a:solidFill>
                  <a:prstClr val="black"/>
                </a:solidFill>
              </a:rPr>
              <a:t> </a:t>
            </a:r>
            <a:r>
              <a:rPr lang="en-US" sz="2131" dirty="0">
                <a:solidFill>
                  <a:srgbClr val="0000FF"/>
                </a:solidFill>
              </a:rPr>
              <a:t>PROCEDURE</a:t>
            </a:r>
            <a:r>
              <a:rPr lang="en-US" sz="2131" dirty="0">
                <a:solidFill>
                  <a:prstClr val="black"/>
                </a:solidFill>
              </a:rPr>
              <a:t> </a:t>
            </a:r>
            <a:r>
              <a:rPr lang="en-US" sz="2131" dirty="0">
                <a:solidFill>
                  <a:srgbClr val="008080"/>
                </a:solidFill>
              </a:rPr>
              <a:t>[</a:t>
            </a:r>
            <a:r>
              <a:rPr lang="en-US" sz="2131" dirty="0" err="1">
                <a:solidFill>
                  <a:srgbClr val="008080"/>
                </a:solidFill>
              </a:rPr>
              <a:t>dbo</a:t>
            </a:r>
            <a:r>
              <a:rPr lang="en-US" sz="2131" dirty="0">
                <a:solidFill>
                  <a:srgbClr val="008080"/>
                </a:solidFill>
              </a:rPr>
              <a:t>]</a:t>
            </a:r>
            <a:r>
              <a:rPr lang="en-US" sz="2131" dirty="0">
                <a:solidFill>
                  <a:srgbClr val="808080"/>
                </a:solidFill>
              </a:rPr>
              <a:t>.</a:t>
            </a:r>
            <a:r>
              <a:rPr lang="en-US" sz="2131" dirty="0">
                <a:solidFill>
                  <a:srgbClr val="008080"/>
                </a:solidFill>
              </a:rPr>
              <a:t>[</a:t>
            </a:r>
            <a:r>
              <a:rPr lang="en-US" sz="2131" dirty="0" err="1">
                <a:solidFill>
                  <a:srgbClr val="008080"/>
                </a:solidFill>
              </a:rPr>
              <a:t>InsertOrder</a:t>
            </a:r>
            <a:r>
              <a:rPr lang="en-US" sz="2131" dirty="0">
                <a:solidFill>
                  <a:srgbClr val="008080"/>
                </a:solidFill>
              </a:rPr>
              <a:t>]</a:t>
            </a:r>
            <a:r>
              <a:rPr lang="en-US" sz="2131" dirty="0">
                <a:solidFill>
                  <a:prstClr val="black"/>
                </a:solidFill>
              </a:rPr>
              <a:t> </a:t>
            </a:r>
            <a:r>
              <a:rPr lang="en-US" sz="2131" dirty="0">
                <a:solidFill>
                  <a:srgbClr val="008080"/>
                </a:solidFill>
              </a:rPr>
              <a:t>@id</a:t>
            </a:r>
            <a:r>
              <a:rPr lang="en-US" sz="2131" dirty="0">
                <a:solidFill>
                  <a:prstClr val="black"/>
                </a:solidFill>
              </a:rPr>
              <a:t> </a:t>
            </a:r>
            <a:r>
              <a:rPr lang="en-US" sz="2131" dirty="0">
                <a:solidFill>
                  <a:srgbClr val="0000FF"/>
                </a:solidFill>
              </a:rPr>
              <a:t>INT</a:t>
            </a:r>
            <a:r>
              <a:rPr lang="en-US" sz="2131" dirty="0">
                <a:solidFill>
                  <a:srgbClr val="808080"/>
                </a:solidFill>
              </a:rPr>
              <a:t>,</a:t>
            </a:r>
            <a:r>
              <a:rPr lang="en-US" sz="2131" dirty="0">
                <a:solidFill>
                  <a:prstClr val="black"/>
                </a:solidFill>
              </a:rPr>
              <a:t> </a:t>
            </a:r>
            <a:r>
              <a:rPr lang="en-US" sz="2131" dirty="0">
                <a:solidFill>
                  <a:srgbClr val="008080"/>
                </a:solidFill>
              </a:rPr>
              <a:t>@date</a:t>
            </a:r>
            <a:r>
              <a:rPr lang="en-US" sz="2131" dirty="0">
                <a:solidFill>
                  <a:prstClr val="black"/>
                </a:solidFill>
              </a:rPr>
              <a:t> </a:t>
            </a:r>
            <a:r>
              <a:rPr lang="en-US" sz="2131" dirty="0">
                <a:solidFill>
                  <a:srgbClr val="0000FF"/>
                </a:solidFill>
              </a:rPr>
              <a:t>DATETIME</a:t>
            </a:r>
          </a:p>
          <a:p>
            <a:pPr marL="0" indent="0">
              <a:buFont typeface="Wingdings" panose="05000000000000000000" pitchFamily="2" charset="2"/>
              <a:buNone/>
            </a:pPr>
            <a:r>
              <a:rPr lang="en-US" sz="2131" dirty="0">
                <a:solidFill>
                  <a:prstClr val="black"/>
                </a:solidFill>
              </a:rPr>
              <a:t>  </a:t>
            </a:r>
            <a:r>
              <a:rPr lang="en-US" sz="2131" dirty="0">
                <a:solidFill>
                  <a:srgbClr val="0000FF"/>
                </a:solidFill>
              </a:rPr>
              <a:t>WITH</a:t>
            </a:r>
            <a:r>
              <a:rPr lang="en-US" sz="2131" dirty="0">
                <a:solidFill>
                  <a:prstClr val="black"/>
                </a:solidFill>
              </a:rPr>
              <a:t> </a:t>
            </a:r>
          </a:p>
          <a:p>
            <a:pPr marL="0" indent="0">
              <a:buFont typeface="Wingdings" panose="05000000000000000000" pitchFamily="2" charset="2"/>
              <a:buNone/>
            </a:pPr>
            <a:r>
              <a:rPr lang="en-US" sz="2131" dirty="0">
                <a:solidFill>
                  <a:prstClr val="black"/>
                </a:solidFill>
              </a:rPr>
              <a:t>    </a:t>
            </a:r>
            <a:r>
              <a:rPr lang="en-US" sz="2131" dirty="0">
                <a:solidFill>
                  <a:srgbClr val="0000FF"/>
                </a:solidFill>
              </a:rPr>
              <a:t>NATIVE_COMPILATION</a:t>
            </a:r>
            <a:r>
              <a:rPr lang="en-US" sz="2131" dirty="0">
                <a:solidFill>
                  <a:srgbClr val="808080"/>
                </a:solidFill>
              </a:rPr>
              <a:t>,</a:t>
            </a:r>
            <a:r>
              <a:rPr lang="en-US" sz="2131" dirty="0">
                <a:solidFill>
                  <a:prstClr val="black"/>
                </a:solidFill>
              </a:rPr>
              <a:t> </a:t>
            </a:r>
          </a:p>
          <a:p>
            <a:pPr marL="0" indent="0">
              <a:buFont typeface="Wingdings" panose="05000000000000000000" pitchFamily="2" charset="2"/>
              <a:buNone/>
            </a:pPr>
            <a:r>
              <a:rPr lang="en-US" sz="2131" dirty="0">
                <a:solidFill>
                  <a:prstClr val="black"/>
                </a:solidFill>
              </a:rPr>
              <a:t>    </a:t>
            </a:r>
            <a:r>
              <a:rPr lang="en-US" sz="2131" dirty="0">
                <a:solidFill>
                  <a:srgbClr val="0000FF"/>
                </a:solidFill>
              </a:rPr>
              <a:t>SCHEMABINDING</a:t>
            </a:r>
            <a:r>
              <a:rPr lang="en-US" sz="2131" dirty="0">
                <a:solidFill>
                  <a:srgbClr val="808080"/>
                </a:solidFill>
              </a:rPr>
              <a:t>,</a:t>
            </a:r>
            <a:r>
              <a:rPr lang="en-US" sz="2131" dirty="0">
                <a:solidFill>
                  <a:prstClr val="black"/>
                </a:solidFill>
              </a:rPr>
              <a:t> </a:t>
            </a:r>
          </a:p>
          <a:p>
            <a:pPr marL="0" indent="0">
              <a:buFont typeface="Wingdings" panose="05000000000000000000" pitchFamily="2" charset="2"/>
              <a:buNone/>
            </a:pPr>
            <a:r>
              <a:rPr lang="en-US" sz="2131" dirty="0">
                <a:solidFill>
                  <a:prstClr val="black"/>
                </a:solidFill>
              </a:rPr>
              <a:t>    </a:t>
            </a:r>
            <a:r>
              <a:rPr lang="en-US" sz="2131" dirty="0">
                <a:solidFill>
                  <a:srgbClr val="0000FF"/>
                </a:solidFill>
              </a:rPr>
              <a:t>EXECUTE</a:t>
            </a:r>
            <a:r>
              <a:rPr lang="en-US" sz="2131" dirty="0">
                <a:solidFill>
                  <a:prstClr val="black"/>
                </a:solidFill>
              </a:rPr>
              <a:t> </a:t>
            </a:r>
            <a:r>
              <a:rPr lang="en-US" sz="2131" dirty="0">
                <a:solidFill>
                  <a:srgbClr val="0000FF"/>
                </a:solidFill>
              </a:rPr>
              <a:t>AS</a:t>
            </a:r>
            <a:r>
              <a:rPr lang="en-US" sz="2131" dirty="0">
                <a:solidFill>
                  <a:prstClr val="black"/>
                </a:solidFill>
              </a:rPr>
              <a:t> </a:t>
            </a:r>
            <a:r>
              <a:rPr lang="en-US" sz="2131" dirty="0">
                <a:solidFill>
                  <a:srgbClr val="0000FF"/>
                </a:solidFill>
              </a:rPr>
              <a:t>OWNER</a:t>
            </a:r>
            <a:endParaRPr lang="en-US" sz="2131" dirty="0">
              <a:solidFill>
                <a:prstClr val="black"/>
              </a:solidFill>
            </a:endParaRPr>
          </a:p>
          <a:p>
            <a:pPr marL="0" indent="0">
              <a:buFont typeface="Wingdings" panose="05000000000000000000" pitchFamily="2" charset="2"/>
              <a:buNone/>
            </a:pPr>
            <a:r>
              <a:rPr lang="en-US" sz="2131" dirty="0">
                <a:solidFill>
                  <a:srgbClr val="0000FF"/>
                </a:solidFill>
              </a:rPr>
              <a:t>AS</a:t>
            </a:r>
            <a:r>
              <a:rPr lang="en-US" sz="2131" dirty="0">
                <a:solidFill>
                  <a:prstClr val="black"/>
                </a:solidFill>
              </a:rPr>
              <a:t> </a:t>
            </a:r>
          </a:p>
          <a:p>
            <a:pPr marL="0" indent="0">
              <a:buFont typeface="Wingdings" panose="05000000000000000000" pitchFamily="2" charset="2"/>
              <a:buNone/>
            </a:pPr>
            <a:r>
              <a:rPr lang="en-US" sz="2131" dirty="0">
                <a:solidFill>
                  <a:srgbClr val="0000FF"/>
                </a:solidFill>
              </a:rPr>
              <a:t>BEGIN</a:t>
            </a:r>
            <a:r>
              <a:rPr lang="en-US" sz="2131" dirty="0">
                <a:solidFill>
                  <a:prstClr val="black"/>
                </a:solidFill>
              </a:rPr>
              <a:t> </a:t>
            </a:r>
            <a:r>
              <a:rPr lang="en-US" sz="2131" dirty="0">
                <a:solidFill>
                  <a:srgbClr val="0000FF"/>
                </a:solidFill>
              </a:rPr>
              <a:t>ATOMIC</a:t>
            </a:r>
            <a:r>
              <a:rPr lang="en-US" sz="2131" dirty="0">
                <a:solidFill>
                  <a:prstClr val="black"/>
                </a:solidFill>
              </a:rPr>
              <a:t> </a:t>
            </a:r>
          </a:p>
          <a:p>
            <a:pPr marL="0" indent="0">
              <a:buFont typeface="Wingdings" panose="05000000000000000000" pitchFamily="2" charset="2"/>
              <a:buNone/>
            </a:pPr>
            <a:r>
              <a:rPr lang="en-US" sz="2131" dirty="0">
                <a:solidFill>
                  <a:prstClr val="black"/>
                </a:solidFill>
              </a:rPr>
              <a:t>  </a:t>
            </a:r>
            <a:r>
              <a:rPr lang="en-US" sz="2131" dirty="0">
                <a:solidFill>
                  <a:srgbClr val="0000FF"/>
                </a:solidFill>
              </a:rPr>
              <a:t>WITH</a:t>
            </a:r>
            <a:r>
              <a:rPr lang="en-US" sz="2131" dirty="0">
                <a:solidFill>
                  <a:prstClr val="black"/>
                </a:solidFill>
              </a:rPr>
              <a:t> </a:t>
            </a:r>
          </a:p>
          <a:p>
            <a:pPr marL="0" indent="0">
              <a:buFont typeface="Wingdings" panose="05000000000000000000" pitchFamily="2" charset="2"/>
              <a:buNone/>
            </a:pPr>
            <a:r>
              <a:rPr lang="en-US" sz="2131" dirty="0">
                <a:solidFill>
                  <a:srgbClr val="808080"/>
                </a:solidFill>
              </a:rPr>
              <a:t>(</a:t>
            </a:r>
            <a:r>
              <a:rPr lang="en-US" sz="2131" dirty="0">
                <a:solidFill>
                  <a:srgbClr val="0000FF"/>
                </a:solidFill>
              </a:rPr>
              <a:t>TRANSACTION</a:t>
            </a:r>
            <a:r>
              <a:rPr lang="en-US" sz="2131" dirty="0">
                <a:solidFill>
                  <a:prstClr val="black"/>
                </a:solidFill>
              </a:rPr>
              <a:t> </a:t>
            </a:r>
          </a:p>
          <a:p>
            <a:pPr marL="0" indent="0">
              <a:buFont typeface="Wingdings" panose="05000000000000000000" pitchFamily="2" charset="2"/>
              <a:buNone/>
            </a:pPr>
            <a:r>
              <a:rPr lang="en-US" sz="2131" dirty="0">
                <a:solidFill>
                  <a:prstClr val="black"/>
                </a:solidFill>
              </a:rPr>
              <a:t>   </a:t>
            </a:r>
            <a:r>
              <a:rPr lang="en-US" sz="2131" dirty="0">
                <a:solidFill>
                  <a:srgbClr val="0000FF"/>
                </a:solidFill>
              </a:rPr>
              <a:t>ISOLATION</a:t>
            </a:r>
            <a:r>
              <a:rPr lang="en-US" sz="2131" dirty="0">
                <a:solidFill>
                  <a:prstClr val="black"/>
                </a:solidFill>
              </a:rPr>
              <a:t> </a:t>
            </a:r>
            <a:r>
              <a:rPr lang="en-US" sz="2131" dirty="0">
                <a:solidFill>
                  <a:srgbClr val="0000FF"/>
                </a:solidFill>
              </a:rPr>
              <a:t>LEVEL</a:t>
            </a:r>
            <a:r>
              <a:rPr lang="en-US" sz="2131" dirty="0">
                <a:solidFill>
                  <a:prstClr val="black"/>
                </a:solidFill>
              </a:rPr>
              <a:t> </a:t>
            </a:r>
            <a:r>
              <a:rPr lang="en-US" sz="2131" dirty="0">
                <a:solidFill>
                  <a:srgbClr val="808080"/>
                </a:solidFill>
              </a:rPr>
              <a:t>=</a:t>
            </a:r>
            <a:r>
              <a:rPr lang="en-US" sz="2131" dirty="0">
                <a:solidFill>
                  <a:prstClr val="black"/>
                </a:solidFill>
              </a:rPr>
              <a:t> </a:t>
            </a:r>
            <a:r>
              <a:rPr lang="en-US" sz="2131" dirty="0">
                <a:solidFill>
                  <a:srgbClr val="0000FF"/>
                </a:solidFill>
              </a:rPr>
              <a:t>SNAPSHOT</a:t>
            </a:r>
            <a:r>
              <a:rPr lang="en-US" sz="2131" dirty="0">
                <a:solidFill>
                  <a:srgbClr val="808080"/>
                </a:solidFill>
              </a:rPr>
              <a:t>,</a:t>
            </a:r>
            <a:endParaRPr lang="en-US" sz="2131" dirty="0">
              <a:solidFill>
                <a:prstClr val="black"/>
              </a:solidFill>
            </a:endParaRPr>
          </a:p>
          <a:p>
            <a:pPr marL="0" indent="0">
              <a:buFont typeface="Wingdings" panose="05000000000000000000" pitchFamily="2" charset="2"/>
              <a:buNone/>
            </a:pPr>
            <a:r>
              <a:rPr lang="en-US" sz="2131" dirty="0">
                <a:solidFill>
                  <a:srgbClr val="0000FF"/>
                </a:solidFill>
              </a:rPr>
              <a:t> LANGUAGE</a:t>
            </a:r>
            <a:r>
              <a:rPr lang="en-US" sz="2131" dirty="0">
                <a:solidFill>
                  <a:prstClr val="black"/>
                </a:solidFill>
              </a:rPr>
              <a:t> </a:t>
            </a:r>
            <a:r>
              <a:rPr lang="en-US" sz="2131" dirty="0">
                <a:solidFill>
                  <a:srgbClr val="808080"/>
                </a:solidFill>
              </a:rPr>
              <a:t>=</a:t>
            </a:r>
            <a:r>
              <a:rPr lang="en-US" sz="2131" dirty="0">
                <a:solidFill>
                  <a:prstClr val="black"/>
                </a:solidFill>
              </a:rPr>
              <a:t> </a:t>
            </a:r>
            <a:r>
              <a:rPr lang="en-US" sz="2131" dirty="0" err="1">
                <a:solidFill>
                  <a:srgbClr val="FF0000"/>
                </a:solidFill>
              </a:rPr>
              <a:t>N'us_english</a:t>
            </a:r>
            <a:r>
              <a:rPr lang="en-US" sz="2131" dirty="0">
                <a:solidFill>
                  <a:srgbClr val="FF0000"/>
                </a:solidFill>
              </a:rPr>
              <a:t>'</a:t>
            </a:r>
            <a:r>
              <a:rPr lang="en-US" sz="2131" dirty="0">
                <a:solidFill>
                  <a:srgbClr val="808080"/>
                </a:solidFill>
              </a:rPr>
              <a:t>)</a:t>
            </a:r>
            <a:endParaRPr lang="en-US" sz="2131" dirty="0">
              <a:solidFill>
                <a:prstClr val="black"/>
              </a:solidFill>
            </a:endParaRPr>
          </a:p>
          <a:p>
            <a:pPr marL="0" indent="0">
              <a:buFont typeface="Wingdings" panose="05000000000000000000" pitchFamily="2" charset="2"/>
              <a:buNone/>
            </a:pPr>
            <a:endParaRPr lang="en-US" sz="2131" dirty="0">
              <a:solidFill>
                <a:prstClr val="black"/>
              </a:solidFill>
            </a:endParaRPr>
          </a:p>
          <a:p>
            <a:pPr marL="0" indent="0">
              <a:buFont typeface="Wingdings" panose="05000000000000000000" pitchFamily="2" charset="2"/>
              <a:buNone/>
            </a:pPr>
            <a:r>
              <a:rPr lang="en-US" sz="2131" dirty="0">
                <a:solidFill>
                  <a:prstClr val="black"/>
                </a:solidFill>
              </a:rPr>
              <a:t>  </a:t>
            </a:r>
            <a:r>
              <a:rPr lang="en-US" sz="2131" dirty="0">
                <a:solidFill>
                  <a:srgbClr val="008000"/>
                </a:solidFill>
              </a:rPr>
              <a:t>-- insert T-SQL here</a:t>
            </a:r>
            <a:endParaRPr lang="en-US" sz="2131" dirty="0">
              <a:solidFill>
                <a:prstClr val="black"/>
              </a:solidFill>
            </a:endParaRPr>
          </a:p>
          <a:p>
            <a:pPr marL="0" indent="0">
              <a:buFont typeface="Wingdings" panose="05000000000000000000" pitchFamily="2" charset="2"/>
              <a:buNone/>
            </a:pPr>
            <a:r>
              <a:rPr lang="en-US" sz="2131" dirty="0">
                <a:solidFill>
                  <a:srgbClr val="0000FF"/>
                </a:solidFill>
              </a:rPr>
              <a:t>END</a:t>
            </a:r>
          </a:p>
        </p:txBody>
      </p:sp>
      <p:sp>
        <p:nvSpPr>
          <p:cNvPr id="21" name="Rectangular Callout 13">
            <a:extLst>
              <a:ext uri="{FF2B5EF4-FFF2-40B4-BE49-F238E27FC236}">
                <a16:creationId xmlns:a16="http://schemas.microsoft.com/office/drawing/2014/main" id="{FC60D860-2C09-4EE8-843F-50FD4CC213A2}"/>
              </a:ext>
            </a:extLst>
          </p:cNvPr>
          <p:cNvSpPr/>
          <p:nvPr/>
        </p:nvSpPr>
        <p:spPr>
          <a:xfrm>
            <a:off x="8838561" y="1801313"/>
            <a:ext cx="3094889" cy="666763"/>
          </a:xfrm>
          <a:prstGeom prst="wedgeRectCallout">
            <a:avLst>
              <a:gd name="adj1" fmla="val -204354"/>
              <a:gd name="adj2" fmla="val 50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2131">
                <a:solidFill>
                  <a:srgbClr val="0072C6"/>
                </a:solidFill>
                <a:latin typeface="Segoe UI"/>
              </a:rPr>
              <a:t>This proc is natively compiled</a:t>
            </a:r>
          </a:p>
        </p:txBody>
      </p:sp>
      <p:sp>
        <p:nvSpPr>
          <p:cNvPr id="23" name="Rectangular Callout 15">
            <a:extLst>
              <a:ext uri="{FF2B5EF4-FFF2-40B4-BE49-F238E27FC236}">
                <a16:creationId xmlns:a16="http://schemas.microsoft.com/office/drawing/2014/main" id="{CE35D496-28E6-41C7-8A62-20A4167AAFA6}"/>
              </a:ext>
            </a:extLst>
          </p:cNvPr>
          <p:cNvSpPr/>
          <p:nvPr/>
        </p:nvSpPr>
        <p:spPr>
          <a:xfrm>
            <a:off x="8838561" y="2580758"/>
            <a:ext cx="3094889" cy="654817"/>
          </a:xfrm>
          <a:prstGeom prst="wedgeRectCallout">
            <a:avLst>
              <a:gd name="adj1" fmla="val -229722"/>
              <a:gd name="adj2" fmla="val -495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2131">
                <a:solidFill>
                  <a:srgbClr val="0072C6"/>
                </a:solidFill>
                <a:latin typeface="Segoe UI"/>
              </a:rPr>
              <a:t>Native procs must be schema-bound</a:t>
            </a:r>
          </a:p>
        </p:txBody>
      </p:sp>
      <p:sp>
        <p:nvSpPr>
          <p:cNvPr id="24" name="Rectangular Callout 16">
            <a:extLst>
              <a:ext uri="{FF2B5EF4-FFF2-40B4-BE49-F238E27FC236}">
                <a16:creationId xmlns:a16="http://schemas.microsoft.com/office/drawing/2014/main" id="{E3A1952C-6BC1-4632-A61F-E20C70EE7593}"/>
              </a:ext>
            </a:extLst>
          </p:cNvPr>
          <p:cNvSpPr/>
          <p:nvPr/>
        </p:nvSpPr>
        <p:spPr>
          <a:xfrm>
            <a:off x="8837402" y="4155545"/>
            <a:ext cx="3082883" cy="1769262"/>
          </a:xfrm>
          <a:prstGeom prst="wedgeRectCallout">
            <a:avLst>
              <a:gd name="adj1" fmla="val -253752"/>
              <a:gd name="adj2" fmla="val -7079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r>
              <a:rPr lang="en-US" sz="2131">
                <a:solidFill>
                  <a:srgbClr val="0072C6"/>
                </a:solidFill>
                <a:latin typeface="Segoe UI"/>
              </a:rPr>
              <a:t>Atomic blocks </a:t>
            </a:r>
          </a:p>
          <a:p>
            <a:pPr marL="380790" indent="-380790" defTabSz="914225">
              <a:buFont typeface="Arial" panose="020B0604020202020204" pitchFamily="34" charset="0"/>
              <a:buChar char="•"/>
            </a:pPr>
            <a:r>
              <a:rPr lang="en-US" sz="2131">
                <a:solidFill>
                  <a:srgbClr val="0072C6"/>
                </a:solidFill>
                <a:latin typeface="Segoe UI"/>
              </a:rPr>
              <a:t>Create a transaction if there is none</a:t>
            </a:r>
          </a:p>
          <a:p>
            <a:pPr marL="380790" indent="-380790" defTabSz="914225">
              <a:buFont typeface="Arial" panose="020B0604020202020204" pitchFamily="34" charset="0"/>
              <a:buChar char="•"/>
            </a:pPr>
            <a:r>
              <a:rPr lang="en-US" sz="2131">
                <a:solidFill>
                  <a:srgbClr val="0072C6"/>
                </a:solidFill>
                <a:latin typeface="Segoe UI"/>
              </a:rPr>
              <a:t>Otherwise, create a savepoint</a:t>
            </a:r>
          </a:p>
        </p:txBody>
      </p:sp>
      <p:sp>
        <p:nvSpPr>
          <p:cNvPr id="25" name="Rectangular Callout 6">
            <a:extLst>
              <a:ext uri="{FF2B5EF4-FFF2-40B4-BE49-F238E27FC236}">
                <a16:creationId xmlns:a16="http://schemas.microsoft.com/office/drawing/2014/main" id="{F17240AB-8716-4930-B86F-CC5998D4FB27}"/>
              </a:ext>
            </a:extLst>
          </p:cNvPr>
          <p:cNvSpPr/>
          <p:nvPr/>
        </p:nvSpPr>
        <p:spPr>
          <a:xfrm>
            <a:off x="8837402" y="3348250"/>
            <a:ext cx="3082883" cy="694612"/>
          </a:xfrm>
          <a:prstGeom prst="wedgeRectCallout">
            <a:avLst>
              <a:gd name="adj1" fmla="val -221111"/>
              <a:gd name="adj2" fmla="val -10157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2131">
                <a:solidFill>
                  <a:srgbClr val="0072C6"/>
                </a:solidFill>
                <a:latin typeface="Segoe UI"/>
              </a:rPr>
              <a:t>Execution context is required</a:t>
            </a:r>
          </a:p>
        </p:txBody>
      </p:sp>
      <p:sp>
        <p:nvSpPr>
          <p:cNvPr id="26" name="Rectangle 25">
            <a:extLst>
              <a:ext uri="{FF2B5EF4-FFF2-40B4-BE49-F238E27FC236}">
                <a16:creationId xmlns:a16="http://schemas.microsoft.com/office/drawing/2014/main" id="{B01FCAC5-2FB8-4F7D-8BD5-2D18A08A6F2B}"/>
              </a:ext>
            </a:extLst>
          </p:cNvPr>
          <p:cNvSpPr/>
          <p:nvPr/>
        </p:nvSpPr>
        <p:spPr bwMode="auto">
          <a:xfrm>
            <a:off x="838200" y="1828800"/>
            <a:ext cx="3212898" cy="49465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692"/>
            <a:endParaRPr lang="en-US" sz="1961">
              <a:gradFill>
                <a:gsLst>
                  <a:gs pos="0">
                    <a:srgbClr val="FFFFFF"/>
                  </a:gs>
                  <a:gs pos="100000">
                    <a:srgbClr val="FFFFFF"/>
                  </a:gs>
                </a:gsLst>
                <a:lin ang="5400000" scaled="0"/>
              </a:gradFill>
              <a:latin typeface="Segoe UI"/>
            </a:endParaRPr>
          </a:p>
        </p:txBody>
      </p:sp>
      <p:sp>
        <p:nvSpPr>
          <p:cNvPr id="27" name="Rectangle 26">
            <a:extLst>
              <a:ext uri="{FF2B5EF4-FFF2-40B4-BE49-F238E27FC236}">
                <a16:creationId xmlns:a16="http://schemas.microsoft.com/office/drawing/2014/main" id="{D1C427F4-9E28-4FF6-A93A-E21EFBB1826E}"/>
              </a:ext>
            </a:extLst>
          </p:cNvPr>
          <p:cNvSpPr/>
          <p:nvPr/>
        </p:nvSpPr>
        <p:spPr bwMode="auto">
          <a:xfrm>
            <a:off x="914400" y="2209800"/>
            <a:ext cx="2343217" cy="49465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692"/>
            <a:r>
              <a:rPr lang="en-US" sz="1961" dirty="0">
                <a:gradFill>
                  <a:gsLst>
                    <a:gs pos="0">
                      <a:srgbClr val="FFFFFF"/>
                    </a:gs>
                    <a:gs pos="100000">
                      <a:srgbClr val="FFFFFF"/>
                    </a:gs>
                  </a:gsLst>
                  <a:lin ang="5400000" scaled="0"/>
                </a:gradFill>
                <a:latin typeface="Segoe UI"/>
              </a:rPr>
              <a:t>0</a:t>
            </a:r>
          </a:p>
        </p:txBody>
      </p:sp>
      <p:sp>
        <p:nvSpPr>
          <p:cNvPr id="28" name="Rectangle 27">
            <a:extLst>
              <a:ext uri="{FF2B5EF4-FFF2-40B4-BE49-F238E27FC236}">
                <a16:creationId xmlns:a16="http://schemas.microsoft.com/office/drawing/2014/main" id="{4D390A33-5E69-444A-A60D-E6452535296E}"/>
              </a:ext>
            </a:extLst>
          </p:cNvPr>
          <p:cNvSpPr/>
          <p:nvPr/>
        </p:nvSpPr>
        <p:spPr bwMode="auto">
          <a:xfrm>
            <a:off x="914399" y="2514600"/>
            <a:ext cx="2681031" cy="49465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692"/>
            <a:endParaRPr lang="en-US" sz="1961">
              <a:gradFill>
                <a:gsLst>
                  <a:gs pos="0">
                    <a:srgbClr val="FFFFFF"/>
                  </a:gs>
                  <a:gs pos="100000">
                    <a:srgbClr val="FFFFFF"/>
                  </a:gs>
                </a:gsLst>
                <a:lin ang="5400000" scaled="0"/>
              </a:gradFill>
              <a:latin typeface="Segoe UI"/>
            </a:endParaRPr>
          </a:p>
        </p:txBody>
      </p:sp>
      <p:sp>
        <p:nvSpPr>
          <p:cNvPr id="29" name="Rectangle 28">
            <a:extLst>
              <a:ext uri="{FF2B5EF4-FFF2-40B4-BE49-F238E27FC236}">
                <a16:creationId xmlns:a16="http://schemas.microsoft.com/office/drawing/2014/main" id="{0C3A8C6D-0A41-4CFD-A28A-AC6D1618B26D}"/>
              </a:ext>
            </a:extLst>
          </p:cNvPr>
          <p:cNvSpPr/>
          <p:nvPr/>
        </p:nvSpPr>
        <p:spPr bwMode="auto">
          <a:xfrm>
            <a:off x="685800" y="3276600"/>
            <a:ext cx="2000278" cy="49465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692"/>
            <a:endParaRPr lang="en-US" sz="1961">
              <a:gradFill>
                <a:gsLst>
                  <a:gs pos="0">
                    <a:srgbClr val="FFFFFF"/>
                  </a:gs>
                  <a:gs pos="100000">
                    <a:srgbClr val="FFFFFF"/>
                  </a:gs>
                </a:gsLst>
                <a:lin ang="5400000" scaled="0"/>
              </a:gradFill>
              <a:latin typeface="Segoe UI"/>
            </a:endParaRPr>
          </a:p>
        </p:txBody>
      </p:sp>
      <p:sp>
        <p:nvSpPr>
          <p:cNvPr id="30" name="Rectangular Callout 11">
            <a:extLst>
              <a:ext uri="{FF2B5EF4-FFF2-40B4-BE49-F238E27FC236}">
                <a16:creationId xmlns:a16="http://schemas.microsoft.com/office/drawing/2014/main" id="{19C30440-8201-48BA-8AC6-D269C45A73B6}"/>
              </a:ext>
            </a:extLst>
          </p:cNvPr>
          <p:cNvSpPr/>
          <p:nvPr/>
        </p:nvSpPr>
        <p:spPr>
          <a:xfrm>
            <a:off x="5198601" y="5640131"/>
            <a:ext cx="3356008" cy="726916"/>
          </a:xfrm>
          <a:prstGeom prst="wedgeRectCallout">
            <a:avLst>
              <a:gd name="adj1" fmla="val -66847"/>
              <a:gd name="adj2" fmla="val -14698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2131">
                <a:solidFill>
                  <a:srgbClr val="0072C6"/>
                </a:solidFill>
                <a:latin typeface="Segoe UI"/>
              </a:rPr>
              <a:t>Session settings are fixed at create time</a:t>
            </a:r>
          </a:p>
        </p:txBody>
      </p:sp>
      <p:sp>
        <p:nvSpPr>
          <p:cNvPr id="31" name="Rectangle 30">
            <a:extLst>
              <a:ext uri="{FF2B5EF4-FFF2-40B4-BE49-F238E27FC236}">
                <a16:creationId xmlns:a16="http://schemas.microsoft.com/office/drawing/2014/main" id="{039913EF-FFF1-47D9-9024-27E93F05485B}"/>
              </a:ext>
            </a:extLst>
          </p:cNvPr>
          <p:cNvSpPr/>
          <p:nvPr/>
        </p:nvSpPr>
        <p:spPr bwMode="auto">
          <a:xfrm>
            <a:off x="737890" y="4087240"/>
            <a:ext cx="4681367" cy="1235706"/>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692"/>
            <a:endParaRPr lang="en-US" sz="1961">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266072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2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8"/>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20CDD-4226-4ADB-949D-67D9A9B704BA}"/>
              </a:ext>
            </a:extLst>
          </p:cNvPr>
          <p:cNvSpPr>
            <a:spLocks noGrp="1"/>
          </p:cNvSpPr>
          <p:nvPr>
            <p:ph type="title"/>
          </p:nvPr>
        </p:nvSpPr>
        <p:spPr/>
        <p:txBody>
          <a:bodyPr/>
          <a:lstStyle/>
          <a:p>
            <a:r>
              <a:rPr lang="en-US"/>
              <a:t>Memory-Optimized</a:t>
            </a:r>
          </a:p>
        </p:txBody>
      </p:sp>
      <p:sp>
        <p:nvSpPr>
          <p:cNvPr id="3" name="Subtitle 2">
            <a:extLst>
              <a:ext uri="{FF2B5EF4-FFF2-40B4-BE49-F238E27FC236}">
                <a16:creationId xmlns:a16="http://schemas.microsoft.com/office/drawing/2014/main" id="{9CAAEC61-74EA-4B3E-B3DB-D6B83A64237B}"/>
              </a:ext>
            </a:extLst>
          </p:cNvPr>
          <p:cNvSpPr>
            <a:spLocks noGrp="1"/>
          </p:cNvSpPr>
          <p:nvPr>
            <p:ph type="subTitle" idx="1"/>
          </p:nvPr>
        </p:nvSpPr>
        <p:spPr/>
        <p:txBody>
          <a:bodyPr/>
          <a:lstStyle/>
          <a:p>
            <a:r>
              <a:rPr lang="en-US"/>
              <a:t>Create Function DDL</a:t>
            </a:r>
          </a:p>
        </p:txBody>
      </p:sp>
      <p:sp>
        <p:nvSpPr>
          <p:cNvPr id="19" name="Text Placeholder 2">
            <a:extLst>
              <a:ext uri="{FF2B5EF4-FFF2-40B4-BE49-F238E27FC236}">
                <a16:creationId xmlns:a16="http://schemas.microsoft.com/office/drawing/2014/main" id="{7CF084F0-001A-4CCA-899B-4D8B63A2CACB}"/>
              </a:ext>
            </a:extLst>
          </p:cNvPr>
          <p:cNvSpPr txBox="1">
            <a:spLocks/>
          </p:cNvSpPr>
          <p:nvPr/>
        </p:nvSpPr>
        <p:spPr bwMode="auto">
          <a:xfrm>
            <a:off x="540035" y="1189495"/>
            <a:ext cx="10283136" cy="537543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182880" tIns="146304" rIns="182880" bIns="146304" numCol="1" anchor="t" anchorCtr="0" compatLnSpc="1">
            <a:prstTxWarp prst="textNoShape">
              <a:avLst/>
            </a:prstTxWarp>
            <a:noAutofit/>
          </a:bodyPr>
          <a:lstStyle>
            <a:lvl1pPr marL="336145" indent="-336145" algn="l" defTabSz="913505" rtl="0" fontAlgn="base">
              <a:lnSpc>
                <a:spcPct val="90000"/>
              </a:lnSpc>
              <a:spcBef>
                <a:spcPct val="20000"/>
              </a:spcBef>
              <a:spcAft>
                <a:spcPct val="0"/>
              </a:spcAft>
              <a:buSzPct val="90000"/>
              <a:buFont typeface="Arial" charset="0"/>
              <a:buChar char="•"/>
              <a:defRPr sz="3529" kern="1200">
                <a:solidFill>
                  <a:schemeClr val="accent1"/>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1"/>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1"/>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1"/>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1"/>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2353" b="0" i="0" u="none" strike="noStrike" kern="1200" cap="none" spc="0" normalizeH="0" baseline="0" noProof="0" dirty="0">
                <a:ln>
                  <a:noFill/>
                </a:ln>
                <a:solidFill>
                  <a:srgbClr val="0072C6"/>
                </a:solidFill>
                <a:effectLst/>
                <a:uLnTx/>
                <a:uFillTx/>
                <a:latin typeface="Segoe UI Light"/>
                <a:ea typeface="ＭＳ Ｐゴシック" charset="0"/>
              </a:rPr>
              <a:t>CREATE FUNCTION [</a:t>
            </a:r>
            <a:r>
              <a:rPr kumimoji="0" lang="en-US" sz="2353" b="0" i="0" u="none" strike="noStrike" kern="1200" cap="none" spc="0" normalizeH="0" baseline="0" noProof="0" dirty="0" err="1">
                <a:ln>
                  <a:noFill/>
                </a:ln>
                <a:solidFill>
                  <a:srgbClr val="0072C6"/>
                </a:solidFill>
                <a:effectLst/>
                <a:uLnTx/>
                <a:uFillTx/>
                <a:latin typeface="Segoe UI Light"/>
                <a:ea typeface="ＭＳ Ｐゴシック" charset="0"/>
              </a:rPr>
              <a:t>dbo</a:t>
            </a:r>
            <a:r>
              <a:rPr kumimoji="0" lang="en-US" sz="2353" b="0" i="0" u="none" strike="noStrike" kern="1200" cap="none" spc="0" normalizeH="0" baseline="0" noProof="0" dirty="0">
                <a:ln>
                  <a:noFill/>
                </a:ln>
                <a:solidFill>
                  <a:srgbClr val="0072C6"/>
                </a:solidFill>
                <a:effectLst/>
                <a:uLnTx/>
                <a:uFillTx/>
                <a:latin typeface="Segoe UI Light"/>
                <a:ea typeface="ＭＳ Ｐゴシック" charset="0"/>
              </a:rPr>
              <a:t>].[</a:t>
            </a:r>
            <a:r>
              <a:rPr kumimoji="0" lang="en-US" sz="2353" b="0" i="0" u="none" strike="noStrike" kern="1200" cap="none" spc="0" normalizeH="0" baseline="0" noProof="0" dirty="0" err="1">
                <a:ln>
                  <a:noFill/>
                </a:ln>
                <a:solidFill>
                  <a:srgbClr val="0072C6"/>
                </a:solidFill>
                <a:effectLst/>
                <a:uLnTx/>
                <a:uFillTx/>
                <a:latin typeface="Segoe UI Light"/>
                <a:ea typeface="ＭＳ Ｐゴシック" charset="0"/>
              </a:rPr>
              <a:t>ufnGetAccountingEndDate_native</a:t>
            </a:r>
            <a:r>
              <a:rPr kumimoji="0" lang="en-US" sz="2353" b="0" i="0" u="none" strike="noStrike" kern="1200" cap="none" spc="0" normalizeH="0" baseline="0" noProof="0" dirty="0">
                <a:ln>
                  <a:noFill/>
                </a:ln>
                <a:solidFill>
                  <a:srgbClr val="0072C6"/>
                </a:solidFill>
                <a:effectLst/>
                <a:uLnTx/>
                <a:uFillTx/>
                <a:latin typeface="Segoe UI Light"/>
                <a:ea typeface="ＭＳ Ｐゴシック" charset="0"/>
              </a:rPr>
              <a:t>]()</a:t>
            </a:r>
          </a:p>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2353" b="0" i="0" u="none" strike="noStrike" kern="1200" cap="none" spc="0" normalizeH="0" baseline="0" noProof="0" dirty="0">
                <a:ln>
                  <a:noFill/>
                </a:ln>
                <a:solidFill>
                  <a:srgbClr val="0072C6"/>
                </a:solidFill>
                <a:effectLst/>
                <a:uLnTx/>
                <a:uFillTx/>
                <a:latin typeface="Segoe UI Light"/>
                <a:ea typeface="ＭＳ Ｐゴシック" charset="0"/>
              </a:rPr>
              <a:t>RETURNS [datetime] </a:t>
            </a:r>
          </a:p>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2353" b="0" i="0" u="none" strike="noStrike" kern="1200" cap="none" spc="0" normalizeH="0" baseline="0" noProof="0" dirty="0">
                <a:ln>
                  <a:noFill/>
                </a:ln>
                <a:solidFill>
                  <a:srgbClr val="0072C6"/>
                </a:solidFill>
                <a:effectLst/>
                <a:uLnTx/>
                <a:uFillTx/>
                <a:latin typeface="Segoe UI Light"/>
                <a:ea typeface="ＭＳ Ｐゴシック" charset="0"/>
              </a:rPr>
              <a:t>WITH NATIVE_COMPILATION, SCHEMABINDING</a:t>
            </a:r>
          </a:p>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2353" b="0" i="0" u="none" strike="noStrike" kern="1200" cap="none" spc="0" normalizeH="0" baseline="0" noProof="0" dirty="0">
                <a:ln>
                  <a:noFill/>
                </a:ln>
                <a:solidFill>
                  <a:srgbClr val="0072C6"/>
                </a:solidFill>
                <a:effectLst/>
                <a:uLnTx/>
                <a:uFillTx/>
                <a:latin typeface="Segoe UI Light"/>
                <a:ea typeface="ＭＳ Ｐゴシック" charset="0"/>
              </a:rPr>
              <a:t>AS </a:t>
            </a:r>
          </a:p>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2353" b="0" i="0" u="none" strike="noStrike" kern="1200" cap="none" spc="0" normalizeH="0" baseline="0" noProof="0" dirty="0">
                <a:ln>
                  <a:noFill/>
                </a:ln>
                <a:solidFill>
                  <a:srgbClr val="0072C6"/>
                </a:solidFill>
                <a:effectLst/>
                <a:uLnTx/>
                <a:uFillTx/>
                <a:latin typeface="Segoe UI Light"/>
                <a:ea typeface="ＭＳ Ｐゴシック" charset="0"/>
              </a:rPr>
              <a:t>BEGIN ATOMIC WITH (TRANSACTION ISOLATION LEVEL=SNAPSHOT, LANGUAGE=</a:t>
            </a:r>
            <a:r>
              <a:rPr kumimoji="0" lang="en-US" sz="2353" b="0" i="0" u="none" strike="noStrike" kern="1200" cap="none" spc="0" normalizeH="0" baseline="0" noProof="0" dirty="0" err="1">
                <a:ln>
                  <a:noFill/>
                </a:ln>
                <a:solidFill>
                  <a:srgbClr val="0072C6"/>
                </a:solidFill>
                <a:effectLst/>
                <a:uLnTx/>
                <a:uFillTx/>
                <a:latin typeface="Segoe UI Light"/>
                <a:ea typeface="ＭＳ Ｐゴシック" charset="0"/>
              </a:rPr>
              <a:t>N'us_english</a:t>
            </a:r>
            <a:r>
              <a:rPr kumimoji="0" lang="en-US" sz="2353" b="0" i="0" u="none" strike="noStrike" kern="1200" cap="none" spc="0" normalizeH="0" baseline="0" noProof="0" dirty="0">
                <a:ln>
                  <a:noFill/>
                </a:ln>
                <a:solidFill>
                  <a:srgbClr val="0072C6"/>
                </a:solidFill>
                <a:effectLst/>
                <a:uLnTx/>
                <a:uFillTx/>
                <a:latin typeface="Segoe UI Light"/>
                <a:ea typeface="ＭＳ Ｐゴシック" charset="0"/>
              </a:rPr>
              <a:t>')</a:t>
            </a:r>
          </a:p>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endParaRPr kumimoji="0" lang="en-US" sz="2353" b="0" i="0" u="none" strike="noStrike" kern="1200" cap="none" spc="0" normalizeH="0" baseline="0" noProof="0" dirty="0">
              <a:ln>
                <a:noFill/>
              </a:ln>
              <a:solidFill>
                <a:srgbClr val="0072C6"/>
              </a:solidFill>
              <a:effectLst/>
              <a:uLnTx/>
              <a:uFillTx/>
              <a:latin typeface="Segoe UI Light"/>
              <a:ea typeface="ＭＳ Ｐゴシック" charset="0"/>
            </a:endParaRPr>
          </a:p>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2353" b="0" i="0" u="none" strike="noStrike" kern="1200" cap="none" spc="0" normalizeH="0" baseline="0" noProof="0" dirty="0">
                <a:ln>
                  <a:noFill/>
                </a:ln>
                <a:solidFill>
                  <a:srgbClr val="0072C6"/>
                </a:solidFill>
                <a:effectLst/>
                <a:uLnTx/>
                <a:uFillTx/>
                <a:latin typeface="Segoe UI Light"/>
                <a:ea typeface="ＭＳ Ｐゴシック" charset="0"/>
              </a:rPr>
              <a:t>    RETURN DATEADD(millisecond, -2, CONVERT(datetime, '20160701', 112));</a:t>
            </a:r>
          </a:p>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endParaRPr kumimoji="0" lang="en-US" sz="2353" b="0" i="0" u="none" strike="noStrike" kern="1200" cap="none" spc="0" normalizeH="0" baseline="0" noProof="0" dirty="0">
              <a:ln>
                <a:noFill/>
              </a:ln>
              <a:solidFill>
                <a:srgbClr val="0072C6"/>
              </a:solidFill>
              <a:effectLst/>
              <a:uLnTx/>
              <a:uFillTx/>
              <a:latin typeface="Segoe UI Light"/>
              <a:ea typeface="ＭＳ Ｐゴシック" charset="0"/>
            </a:endParaRPr>
          </a:p>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2353" b="0" i="0" u="none" strike="noStrike" kern="1200" cap="none" spc="0" normalizeH="0" baseline="0" noProof="0" dirty="0">
                <a:ln>
                  <a:noFill/>
                </a:ln>
                <a:solidFill>
                  <a:srgbClr val="0072C6"/>
                </a:solidFill>
                <a:effectLst/>
                <a:uLnTx/>
                <a:uFillTx/>
                <a:latin typeface="Segoe UI Light"/>
                <a:ea typeface="ＭＳ Ｐゴシック" charset="0"/>
              </a:rPr>
              <a:t>END</a:t>
            </a:r>
          </a:p>
        </p:txBody>
      </p:sp>
      <p:sp>
        <p:nvSpPr>
          <p:cNvPr id="32" name="Rectangle 31">
            <a:extLst>
              <a:ext uri="{FF2B5EF4-FFF2-40B4-BE49-F238E27FC236}">
                <a16:creationId xmlns:a16="http://schemas.microsoft.com/office/drawing/2014/main" id="{CF86C0B4-8D6B-4523-9195-3F52AD6348CC}"/>
              </a:ext>
            </a:extLst>
          </p:cNvPr>
          <p:cNvSpPr/>
          <p:nvPr/>
        </p:nvSpPr>
        <p:spPr bwMode="auto">
          <a:xfrm>
            <a:off x="655637" y="2012473"/>
            <a:ext cx="6278563" cy="461665"/>
          </a:xfrm>
          <a:prstGeom prst="rect">
            <a:avLst/>
          </a:prstGeom>
          <a:noFill/>
          <a:ln w="38100" cap="flat" cmpd="sng" algn="ctr">
            <a:solidFill>
              <a:srgbClr val="FF0000"/>
            </a:solidFill>
            <a:prstDash val="solid"/>
            <a:headEnd type="none" w="med" len="med"/>
            <a:tailEnd type="none" w="med" len="med"/>
          </a:ln>
          <a:effectLst/>
        </p:spPr>
        <p:txBody>
          <a:bodyPr vert="horz" wrap="square" lIns="0" tIns="34261" rIns="0" bIns="34261" numCol="1" rtlCol="0" anchor="ctr" anchorCtr="0" compatLnSpc="1">
            <a:prstTxWarp prst="textNoShape">
              <a:avLst/>
            </a:prstTxWarp>
          </a:bodyPr>
          <a:lstStyle/>
          <a:p>
            <a:pPr marL="0" marR="0" lvl="0" indent="0" algn="ctr" defTabSz="685046" eaLnBrk="1" fontAlgn="base" latinLnBrk="0" hangingPunct="1">
              <a:lnSpc>
                <a:spcPct val="100000"/>
              </a:lnSpc>
              <a:spcBef>
                <a:spcPct val="0"/>
              </a:spcBef>
              <a:spcAft>
                <a:spcPct val="0"/>
              </a:spcAft>
              <a:buClrTx/>
              <a:buSzTx/>
              <a:buFontTx/>
              <a:buNone/>
              <a:tabLst/>
              <a:defRPr/>
            </a:pPr>
            <a:endParaRPr kumimoji="0" lang="en-US" sz="14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6442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ular Callout 26">
            <a:extLst>
              <a:ext uri="{FF2B5EF4-FFF2-40B4-BE49-F238E27FC236}">
                <a16:creationId xmlns:a16="http://schemas.microsoft.com/office/drawing/2014/main" id="{263610BF-9C6B-4387-9128-5135924AB098}"/>
              </a:ext>
            </a:extLst>
          </p:cNvPr>
          <p:cNvSpPr/>
          <p:nvPr/>
        </p:nvSpPr>
        <p:spPr>
          <a:xfrm>
            <a:off x="5892484" y="4855584"/>
            <a:ext cx="3251097" cy="1859771"/>
          </a:xfrm>
          <a:prstGeom prst="wedgeRectCallout">
            <a:avLst>
              <a:gd name="adj1" fmla="val -97653"/>
              <a:gd name="adj2" fmla="val -79067"/>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386"/>
            <a:r>
              <a:rPr lang="en-US" kern="0">
                <a:solidFill>
                  <a:schemeClr val="tx1"/>
                </a:solidFill>
              </a:rPr>
              <a:t>Statement ID:</a:t>
            </a:r>
          </a:p>
          <a:p>
            <a:pPr defTabSz="896386"/>
            <a:r>
              <a:rPr lang="en-US" kern="0">
                <a:solidFill>
                  <a:schemeClr val="tx1"/>
                </a:solidFill>
              </a:rPr>
              <a:t>Statement ID that created ROW. </a:t>
            </a:r>
          </a:p>
        </p:txBody>
      </p:sp>
      <p:sp>
        <p:nvSpPr>
          <p:cNvPr id="23" name="Rectangular Callout 20">
            <a:extLst>
              <a:ext uri="{FF2B5EF4-FFF2-40B4-BE49-F238E27FC236}">
                <a16:creationId xmlns:a16="http://schemas.microsoft.com/office/drawing/2014/main" id="{CCBE5F63-E7F5-418B-B1C5-1313AFD7FAC1}"/>
              </a:ext>
            </a:extLst>
          </p:cNvPr>
          <p:cNvSpPr/>
          <p:nvPr/>
        </p:nvSpPr>
        <p:spPr>
          <a:xfrm>
            <a:off x="3458710" y="4862029"/>
            <a:ext cx="4832246" cy="1859771"/>
          </a:xfrm>
          <a:prstGeom prst="wedgeRectCallout">
            <a:avLst>
              <a:gd name="adj1" fmla="val -61918"/>
              <a:gd name="adj2" fmla="val -85931"/>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386"/>
            <a:r>
              <a:rPr lang="en-US" kern="0">
                <a:solidFill>
                  <a:schemeClr val="tx1"/>
                </a:solidFill>
              </a:rPr>
              <a:t>END Ts:</a:t>
            </a:r>
          </a:p>
          <a:p>
            <a:pPr defTabSz="896386"/>
            <a:r>
              <a:rPr lang="en-US" kern="0">
                <a:solidFill>
                  <a:schemeClr val="tx1"/>
                </a:solidFill>
              </a:rPr>
              <a:t>Initially when row is inserted it contains a special value ‘INFINITY’. When row is DELETED it uses GLOBAL Timestamp if deleted within a transaction, otherwise it uses TRANSACTION-ID</a:t>
            </a:r>
          </a:p>
        </p:txBody>
      </p:sp>
      <p:sp>
        <p:nvSpPr>
          <p:cNvPr id="22" name="Rectangular Callout 19">
            <a:extLst>
              <a:ext uri="{FF2B5EF4-FFF2-40B4-BE49-F238E27FC236}">
                <a16:creationId xmlns:a16="http://schemas.microsoft.com/office/drawing/2014/main" id="{A81E8590-A1FA-41EE-854E-D1CA97D051CE}"/>
              </a:ext>
            </a:extLst>
          </p:cNvPr>
          <p:cNvSpPr/>
          <p:nvPr/>
        </p:nvSpPr>
        <p:spPr>
          <a:xfrm>
            <a:off x="217336" y="4865772"/>
            <a:ext cx="3200015" cy="1859771"/>
          </a:xfrm>
          <a:prstGeom prst="wedgeRectCallout">
            <a:avLst>
              <a:gd name="adj1" fmla="val -11090"/>
              <a:gd name="adj2" fmla="val -84553"/>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386"/>
            <a:r>
              <a:rPr lang="en-US" kern="0">
                <a:solidFill>
                  <a:schemeClr val="tx1"/>
                </a:solidFill>
              </a:rPr>
              <a:t>BEGIN Ts:</a:t>
            </a:r>
          </a:p>
          <a:p>
            <a:pPr defTabSz="896386"/>
            <a:r>
              <a:rPr lang="en-US" kern="0">
                <a:solidFill>
                  <a:schemeClr val="tx1"/>
                </a:solidFill>
              </a:rPr>
              <a:t>Uses GLOBAL Timestamp if inserted within a transaction, otherwise it uses TRANSACTION-ID</a:t>
            </a:r>
          </a:p>
        </p:txBody>
      </p:sp>
      <p:sp>
        <p:nvSpPr>
          <p:cNvPr id="2" name="Title 1">
            <a:extLst>
              <a:ext uri="{FF2B5EF4-FFF2-40B4-BE49-F238E27FC236}">
                <a16:creationId xmlns:a16="http://schemas.microsoft.com/office/drawing/2014/main" id="{67101A0D-3770-4FE2-ABBD-0B71D596ED17}"/>
              </a:ext>
            </a:extLst>
          </p:cNvPr>
          <p:cNvSpPr>
            <a:spLocks noGrp="1"/>
          </p:cNvSpPr>
          <p:nvPr>
            <p:ph type="title"/>
          </p:nvPr>
        </p:nvSpPr>
        <p:spPr/>
        <p:txBody>
          <a:bodyPr/>
          <a:lstStyle/>
          <a:p>
            <a:r>
              <a:rPr lang="en-US"/>
              <a:t>Memory-Optimized Row Format</a:t>
            </a:r>
          </a:p>
        </p:txBody>
      </p:sp>
      <p:sp>
        <p:nvSpPr>
          <p:cNvPr id="3" name="Subtitle 2">
            <a:extLst>
              <a:ext uri="{FF2B5EF4-FFF2-40B4-BE49-F238E27FC236}">
                <a16:creationId xmlns:a16="http://schemas.microsoft.com/office/drawing/2014/main" id="{9BFF1A2D-0B17-4A09-BB6D-DA060432BA9F}"/>
              </a:ext>
            </a:extLst>
          </p:cNvPr>
          <p:cNvSpPr>
            <a:spLocks noGrp="1"/>
          </p:cNvSpPr>
          <p:nvPr>
            <p:ph type="subTitle" idx="1"/>
          </p:nvPr>
        </p:nvSpPr>
        <p:spPr/>
        <p:txBody>
          <a:bodyPr/>
          <a:lstStyle/>
          <a:p>
            <a:r>
              <a:rPr lang="en-US"/>
              <a:t>Row versioning</a:t>
            </a:r>
          </a:p>
        </p:txBody>
      </p:sp>
      <p:graphicFrame>
        <p:nvGraphicFramePr>
          <p:cNvPr id="6" name="Table 5">
            <a:extLst>
              <a:ext uri="{FF2B5EF4-FFF2-40B4-BE49-F238E27FC236}">
                <a16:creationId xmlns:a16="http://schemas.microsoft.com/office/drawing/2014/main" id="{4EBEDD6E-AB5F-4B19-B6B2-2E65C58D0B95}"/>
              </a:ext>
            </a:extLst>
          </p:cNvPr>
          <p:cNvGraphicFramePr>
            <a:graphicFrameLocks noGrp="1"/>
          </p:cNvGraphicFramePr>
          <p:nvPr/>
        </p:nvGraphicFramePr>
        <p:xfrm>
          <a:off x="655637" y="1565521"/>
          <a:ext cx="8126848" cy="566340"/>
        </p:xfrm>
        <a:graphic>
          <a:graphicData uri="http://schemas.openxmlformats.org/drawingml/2006/table">
            <a:tbl>
              <a:tblPr firstRow="1" bandRow="1">
                <a:tableStyleId>{5C22544A-7EE6-4342-B048-85BDC9FD1C3A}</a:tableStyleId>
              </a:tblPr>
              <a:tblGrid>
                <a:gridCol w="2355058">
                  <a:extLst>
                    <a:ext uri="{9D8B030D-6E8A-4147-A177-3AD203B41FA5}">
                      <a16:colId xmlns:a16="http://schemas.microsoft.com/office/drawing/2014/main" val="20000"/>
                    </a:ext>
                  </a:extLst>
                </a:gridCol>
                <a:gridCol w="5771790">
                  <a:extLst>
                    <a:ext uri="{9D8B030D-6E8A-4147-A177-3AD203B41FA5}">
                      <a16:colId xmlns:a16="http://schemas.microsoft.com/office/drawing/2014/main" val="20001"/>
                    </a:ext>
                  </a:extLst>
                </a:gridCol>
              </a:tblGrid>
              <a:tr h="566340">
                <a:tc>
                  <a:txBody>
                    <a:bodyPr/>
                    <a:lstStyle/>
                    <a:p>
                      <a:pPr algn="ctr"/>
                      <a:r>
                        <a:rPr lang="en-US" sz="1800">
                          <a:latin typeface="Segoe UI Light" panose="020B0502040204020203" pitchFamily="34" charset="0"/>
                          <a:cs typeface="Segoe UI Light" panose="020B0502040204020203" pitchFamily="34" charset="0"/>
                        </a:rPr>
                        <a:t>Row Header</a:t>
                      </a:r>
                    </a:p>
                  </a:txBody>
                  <a:tcPr marL="91427" marR="91427" marT="45713" marB="45713" anchor="ctr">
                    <a:solidFill>
                      <a:srgbClr val="0070C0"/>
                    </a:solidFill>
                  </a:tcPr>
                </a:tc>
                <a:tc>
                  <a:txBody>
                    <a:bodyPr/>
                    <a:lstStyle/>
                    <a:p>
                      <a:pPr algn="ctr"/>
                      <a:r>
                        <a:rPr lang="en-US" sz="1800" dirty="0">
                          <a:latin typeface="Segoe UI Light" panose="020B0502040204020203" pitchFamily="34" charset="0"/>
                          <a:cs typeface="Segoe UI Light" panose="020B0502040204020203" pitchFamily="34" charset="0"/>
                        </a:rPr>
                        <a:t>Row</a:t>
                      </a:r>
                    </a:p>
                  </a:txBody>
                  <a:tcPr marL="91427" marR="91427" marT="45713" marB="45713" anchor="ctr">
                    <a:solidFill>
                      <a:srgbClr val="0070C0"/>
                    </a:solidFill>
                  </a:tcPr>
                </a:tc>
                <a:extLst>
                  <a:ext uri="{0D108BD9-81ED-4DB2-BD59-A6C34878D82A}">
                    <a16:rowId xmlns:a16="http://schemas.microsoft.com/office/drawing/2014/main" val="10000"/>
                  </a:ext>
                </a:extLst>
              </a:tr>
            </a:tbl>
          </a:graphicData>
        </a:graphic>
      </p:graphicFrame>
      <p:graphicFrame>
        <p:nvGraphicFramePr>
          <p:cNvPr id="7" name="Table 6">
            <a:extLst>
              <a:ext uri="{FF2B5EF4-FFF2-40B4-BE49-F238E27FC236}">
                <a16:creationId xmlns:a16="http://schemas.microsoft.com/office/drawing/2014/main" id="{2897B2FC-C629-427F-98B0-D76DF508CF6D}"/>
              </a:ext>
            </a:extLst>
          </p:cNvPr>
          <p:cNvGraphicFramePr>
            <a:graphicFrameLocks noGrp="1"/>
          </p:cNvGraphicFramePr>
          <p:nvPr/>
        </p:nvGraphicFramePr>
        <p:xfrm>
          <a:off x="775791" y="3452181"/>
          <a:ext cx="8368260" cy="490150"/>
        </p:xfrm>
        <a:graphic>
          <a:graphicData uri="http://schemas.openxmlformats.org/drawingml/2006/table">
            <a:tbl>
              <a:tblPr firstRow="1" bandRow="1">
                <a:tableStyleId>{5C22544A-7EE6-4342-B048-85BDC9FD1C3A}</a:tableStyleId>
              </a:tblPr>
              <a:tblGrid>
                <a:gridCol w="1394710">
                  <a:extLst>
                    <a:ext uri="{9D8B030D-6E8A-4147-A177-3AD203B41FA5}">
                      <a16:colId xmlns:a16="http://schemas.microsoft.com/office/drawing/2014/main" val="20000"/>
                    </a:ext>
                  </a:extLst>
                </a:gridCol>
                <a:gridCol w="1394710">
                  <a:extLst>
                    <a:ext uri="{9D8B030D-6E8A-4147-A177-3AD203B41FA5}">
                      <a16:colId xmlns:a16="http://schemas.microsoft.com/office/drawing/2014/main" val="20001"/>
                    </a:ext>
                  </a:extLst>
                </a:gridCol>
                <a:gridCol w="1394710">
                  <a:extLst>
                    <a:ext uri="{9D8B030D-6E8A-4147-A177-3AD203B41FA5}">
                      <a16:colId xmlns:a16="http://schemas.microsoft.com/office/drawing/2014/main" val="20002"/>
                    </a:ext>
                  </a:extLst>
                </a:gridCol>
                <a:gridCol w="1517510">
                  <a:extLst>
                    <a:ext uri="{9D8B030D-6E8A-4147-A177-3AD203B41FA5}">
                      <a16:colId xmlns:a16="http://schemas.microsoft.com/office/drawing/2014/main" val="20003"/>
                    </a:ext>
                  </a:extLst>
                </a:gridCol>
                <a:gridCol w="1371405">
                  <a:extLst>
                    <a:ext uri="{9D8B030D-6E8A-4147-A177-3AD203B41FA5}">
                      <a16:colId xmlns:a16="http://schemas.microsoft.com/office/drawing/2014/main" val="20004"/>
                    </a:ext>
                  </a:extLst>
                </a:gridCol>
                <a:gridCol w="1295215">
                  <a:extLst>
                    <a:ext uri="{9D8B030D-6E8A-4147-A177-3AD203B41FA5}">
                      <a16:colId xmlns:a16="http://schemas.microsoft.com/office/drawing/2014/main" val="20005"/>
                    </a:ext>
                  </a:extLst>
                </a:gridCol>
              </a:tblGrid>
              <a:tr h="490150">
                <a:tc>
                  <a:txBody>
                    <a:bodyPr/>
                    <a:lstStyle/>
                    <a:p>
                      <a:pPr algn="ctr"/>
                      <a:r>
                        <a:rPr lang="en-US" sz="1800" b="0">
                          <a:latin typeface="Segoe UI Light" panose="020B0502040204020203" pitchFamily="34" charset="0"/>
                          <a:cs typeface="Segoe UI Light" panose="020B0502040204020203" pitchFamily="34" charset="0"/>
                        </a:rPr>
                        <a:t>Begin </a:t>
                      </a:r>
                      <a:r>
                        <a:rPr lang="en-US" sz="1800" b="0" baseline="0">
                          <a:latin typeface="Segoe UI Light" panose="020B0502040204020203" pitchFamily="34" charset="0"/>
                          <a:cs typeface="Segoe UI Light" panose="020B0502040204020203" pitchFamily="34" charset="0"/>
                        </a:rPr>
                        <a:t>Ts</a:t>
                      </a:r>
                      <a:endParaRPr lang="en-US" sz="1800" b="0">
                        <a:latin typeface="Segoe UI Light" panose="020B0502040204020203" pitchFamily="34" charset="0"/>
                        <a:cs typeface="Segoe UI Light" panose="020B0502040204020203" pitchFamily="34" charset="0"/>
                      </a:endParaRPr>
                    </a:p>
                  </a:txBody>
                  <a:tcPr marL="91427" marR="91427" marT="45713" marB="45713" anchor="ctr">
                    <a:solidFill>
                      <a:schemeClr val="tx1">
                        <a:lumMod val="60000"/>
                        <a:lumOff val="40000"/>
                      </a:schemeClr>
                    </a:solidFill>
                  </a:tcPr>
                </a:tc>
                <a:tc>
                  <a:txBody>
                    <a:bodyPr/>
                    <a:lstStyle/>
                    <a:p>
                      <a:pPr algn="ctr"/>
                      <a:r>
                        <a:rPr lang="en-US" sz="1800" b="0">
                          <a:latin typeface="Segoe UI Light" panose="020B0502040204020203" pitchFamily="34" charset="0"/>
                          <a:cs typeface="Segoe UI Light" panose="020B0502040204020203" pitchFamily="34" charset="0"/>
                        </a:rPr>
                        <a:t>End Ts</a:t>
                      </a:r>
                    </a:p>
                  </a:txBody>
                  <a:tcPr marL="91427" marR="91427" marT="45713" marB="45713" anchor="ctr">
                    <a:solidFill>
                      <a:schemeClr val="tx1">
                        <a:lumMod val="60000"/>
                        <a:lumOff val="40000"/>
                      </a:schemeClr>
                    </a:solidFill>
                  </a:tcPr>
                </a:tc>
                <a:tc>
                  <a:txBody>
                    <a:bodyPr/>
                    <a:lstStyle/>
                    <a:p>
                      <a:pPr algn="ctr"/>
                      <a:r>
                        <a:rPr lang="en-US" sz="1800" b="0">
                          <a:latin typeface="Segoe UI Light" panose="020B0502040204020203" pitchFamily="34" charset="0"/>
                          <a:cs typeface="Segoe UI Light" panose="020B0502040204020203" pitchFamily="34" charset="0"/>
                        </a:rPr>
                        <a:t>StmtID</a:t>
                      </a:r>
                    </a:p>
                  </a:txBody>
                  <a:tcPr marL="91427" marR="91427" marT="45713" marB="45713" anchor="ctr">
                    <a:solidFill>
                      <a:schemeClr val="tx1">
                        <a:lumMod val="60000"/>
                        <a:lumOff val="40000"/>
                      </a:schemeClr>
                    </a:solidFill>
                  </a:tcPr>
                </a:tc>
                <a:tc>
                  <a:txBody>
                    <a:bodyPr/>
                    <a:lstStyle/>
                    <a:p>
                      <a:pPr algn="ctr"/>
                      <a:r>
                        <a:rPr lang="en-US" sz="1800" b="0">
                          <a:latin typeface="Segoe UI Light" panose="020B0502040204020203" pitchFamily="34" charset="0"/>
                          <a:cs typeface="Segoe UI Light" panose="020B0502040204020203" pitchFamily="34" charset="0"/>
                        </a:rPr>
                        <a:t>IdsLinkCount</a:t>
                      </a:r>
                    </a:p>
                  </a:txBody>
                  <a:tcPr marL="91427" marR="91427" marT="45713" marB="45713" anchor="ctr">
                    <a:solidFill>
                      <a:schemeClr val="tx1">
                        <a:lumMod val="60000"/>
                        <a:lumOff val="40000"/>
                      </a:schemeClr>
                    </a:solidFill>
                  </a:tcPr>
                </a:tc>
                <a:tc>
                  <a:txBody>
                    <a:bodyPr/>
                    <a:lstStyle/>
                    <a:p>
                      <a:pPr algn="ctr"/>
                      <a:r>
                        <a:rPr lang="en-US" sz="1800" b="0">
                          <a:latin typeface="Segoe UI Light" panose="020B0502040204020203" pitchFamily="34" charset="0"/>
                          <a:cs typeface="Segoe UI Light" panose="020B0502040204020203" pitchFamily="34" charset="0"/>
                        </a:rPr>
                        <a:t>Index</a:t>
                      </a:r>
                      <a:r>
                        <a:rPr lang="en-US" sz="1800" b="0" baseline="0">
                          <a:latin typeface="Segoe UI Light" panose="020B0502040204020203" pitchFamily="34" charset="0"/>
                          <a:cs typeface="Segoe UI Light" panose="020B0502040204020203" pitchFamily="34" charset="0"/>
                        </a:rPr>
                        <a:t>1</a:t>
                      </a:r>
                      <a:r>
                        <a:rPr lang="en-US" sz="1800" b="0">
                          <a:latin typeface="Segoe UI Light" panose="020B0502040204020203" pitchFamily="34" charset="0"/>
                          <a:cs typeface="Segoe UI Light" panose="020B0502040204020203" pitchFamily="34" charset="0"/>
                        </a:rPr>
                        <a:t> ptr</a:t>
                      </a:r>
                    </a:p>
                  </a:txBody>
                  <a:tcPr marL="91427" marR="91427" marT="45713" marB="45713" anchor="ctr">
                    <a:solidFill>
                      <a:schemeClr val="tx1">
                        <a:lumMod val="60000"/>
                        <a:lumOff val="40000"/>
                      </a:schemeClr>
                    </a:solidFill>
                  </a:tcPr>
                </a:tc>
                <a:tc>
                  <a:txBody>
                    <a:bodyPr/>
                    <a:lstStyle/>
                    <a:p>
                      <a:pPr algn="ctr"/>
                      <a:r>
                        <a:rPr lang="en-US" sz="1800" b="0">
                          <a:latin typeface="Segoe UI Light" panose="020B0502040204020203" pitchFamily="34" charset="0"/>
                          <a:cs typeface="Segoe UI Light" panose="020B0502040204020203" pitchFamily="34" charset="0"/>
                        </a:rPr>
                        <a:t>Index2 ptr</a:t>
                      </a:r>
                    </a:p>
                  </a:txBody>
                  <a:tcPr marL="91427" marR="91427" marT="45713" marB="45713" anchor="ctr">
                    <a:solidFill>
                      <a:schemeClr val="tx1">
                        <a:lumMod val="60000"/>
                        <a:lumOff val="40000"/>
                      </a:schemeClr>
                    </a:solidFill>
                  </a:tcPr>
                </a:tc>
                <a:extLst>
                  <a:ext uri="{0D108BD9-81ED-4DB2-BD59-A6C34878D82A}">
                    <a16:rowId xmlns:a16="http://schemas.microsoft.com/office/drawing/2014/main" val="10000"/>
                  </a:ext>
                </a:extLst>
              </a:tr>
            </a:tbl>
          </a:graphicData>
        </a:graphic>
      </p:graphicFrame>
      <p:cxnSp>
        <p:nvCxnSpPr>
          <p:cNvPr id="8" name="Straight Connector 7">
            <a:extLst>
              <a:ext uri="{FF2B5EF4-FFF2-40B4-BE49-F238E27FC236}">
                <a16:creationId xmlns:a16="http://schemas.microsoft.com/office/drawing/2014/main" id="{7E6FBBE6-9C88-4FE8-9086-299105FAF527}"/>
              </a:ext>
            </a:extLst>
          </p:cNvPr>
          <p:cNvCxnSpPr>
            <a:cxnSpLocks/>
          </p:cNvCxnSpPr>
          <p:nvPr/>
        </p:nvCxnSpPr>
        <p:spPr>
          <a:xfrm>
            <a:off x="652226" y="2131861"/>
            <a:ext cx="123565" cy="1320320"/>
          </a:xfrm>
          <a:prstGeom prst="line">
            <a:avLst/>
          </a:prstGeom>
          <a:ln w="127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8CEEFF4-3531-4A5F-A429-D4DCBFA4DC58}"/>
              </a:ext>
            </a:extLst>
          </p:cNvPr>
          <p:cNvCxnSpPr>
            <a:cxnSpLocks/>
          </p:cNvCxnSpPr>
          <p:nvPr/>
        </p:nvCxnSpPr>
        <p:spPr>
          <a:xfrm>
            <a:off x="3047949" y="2146914"/>
            <a:ext cx="6096104" cy="1305267"/>
          </a:xfrm>
          <a:prstGeom prst="line">
            <a:avLst/>
          </a:prstGeom>
          <a:ln w="12700">
            <a:solidFill>
              <a:schemeClr val="accent1"/>
            </a:solidFill>
          </a:ln>
        </p:spPr>
        <p:style>
          <a:lnRef idx="2">
            <a:schemeClr val="accent1"/>
          </a:lnRef>
          <a:fillRef idx="0">
            <a:schemeClr val="accent1"/>
          </a:fillRef>
          <a:effectRef idx="1">
            <a:schemeClr val="accent1"/>
          </a:effectRef>
          <a:fontRef idx="minor">
            <a:schemeClr val="tx1"/>
          </a:fontRef>
        </p:style>
      </p:cxnSp>
      <p:sp>
        <p:nvSpPr>
          <p:cNvPr id="10" name="Left Brace 9">
            <a:extLst>
              <a:ext uri="{FF2B5EF4-FFF2-40B4-BE49-F238E27FC236}">
                <a16:creationId xmlns:a16="http://schemas.microsoft.com/office/drawing/2014/main" id="{BEAE5036-5B73-4AB6-8BBE-EFAAA250AA0A}"/>
              </a:ext>
            </a:extLst>
          </p:cNvPr>
          <p:cNvSpPr/>
          <p:nvPr/>
        </p:nvSpPr>
        <p:spPr>
          <a:xfrm rot="16200000">
            <a:off x="1378851" y="3338912"/>
            <a:ext cx="155426" cy="1356168"/>
          </a:xfrm>
          <a:prstGeom prst="leftBrace">
            <a:avLst/>
          </a:prstGeom>
          <a:ln>
            <a:solidFill>
              <a:srgbClr val="6666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896386"/>
            <a:endParaRPr lang="en-US" sz="2000" kern="0">
              <a:solidFill>
                <a:sysClr val="windowText" lastClr="000000"/>
              </a:solidFill>
            </a:endParaRPr>
          </a:p>
        </p:txBody>
      </p:sp>
      <p:sp>
        <p:nvSpPr>
          <p:cNvPr id="11" name="Left Brace 10">
            <a:extLst>
              <a:ext uri="{FF2B5EF4-FFF2-40B4-BE49-F238E27FC236}">
                <a16:creationId xmlns:a16="http://schemas.microsoft.com/office/drawing/2014/main" id="{64EC70B1-7373-41AE-8941-5870E8726078}"/>
              </a:ext>
            </a:extLst>
          </p:cNvPr>
          <p:cNvSpPr/>
          <p:nvPr/>
        </p:nvSpPr>
        <p:spPr>
          <a:xfrm rot="16200000">
            <a:off x="2787006" y="3338912"/>
            <a:ext cx="155426" cy="1356168"/>
          </a:xfrm>
          <a:prstGeom prst="leftBrace">
            <a:avLst/>
          </a:prstGeom>
          <a:ln>
            <a:solidFill>
              <a:srgbClr val="6666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896386"/>
            <a:endParaRPr lang="en-US" sz="2000" kern="0">
              <a:solidFill>
                <a:sysClr val="windowText" lastClr="000000"/>
              </a:solidFill>
            </a:endParaRPr>
          </a:p>
        </p:txBody>
      </p:sp>
      <p:sp>
        <p:nvSpPr>
          <p:cNvPr id="12" name="Left Brace 11">
            <a:extLst>
              <a:ext uri="{FF2B5EF4-FFF2-40B4-BE49-F238E27FC236}">
                <a16:creationId xmlns:a16="http://schemas.microsoft.com/office/drawing/2014/main" id="{C79AEE13-3B59-495D-BD81-B23304F4CD55}"/>
              </a:ext>
            </a:extLst>
          </p:cNvPr>
          <p:cNvSpPr/>
          <p:nvPr/>
        </p:nvSpPr>
        <p:spPr>
          <a:xfrm rot="16200000">
            <a:off x="4186956" y="3338912"/>
            <a:ext cx="155426" cy="1356168"/>
          </a:xfrm>
          <a:prstGeom prst="leftBrace">
            <a:avLst/>
          </a:prstGeom>
          <a:ln>
            <a:solidFill>
              <a:srgbClr val="6666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896386"/>
            <a:endParaRPr lang="en-US" sz="2000" kern="0">
              <a:solidFill>
                <a:sysClr val="windowText" lastClr="000000"/>
              </a:solidFill>
            </a:endParaRPr>
          </a:p>
        </p:txBody>
      </p:sp>
      <p:sp>
        <p:nvSpPr>
          <p:cNvPr id="13" name="Left Brace 12">
            <a:extLst>
              <a:ext uri="{FF2B5EF4-FFF2-40B4-BE49-F238E27FC236}">
                <a16:creationId xmlns:a16="http://schemas.microsoft.com/office/drawing/2014/main" id="{D618A7E1-8627-4400-B7CB-216E45B56597}"/>
              </a:ext>
            </a:extLst>
          </p:cNvPr>
          <p:cNvSpPr/>
          <p:nvPr/>
        </p:nvSpPr>
        <p:spPr>
          <a:xfrm rot="16200000">
            <a:off x="5643515" y="3282305"/>
            <a:ext cx="155426" cy="1469383"/>
          </a:xfrm>
          <a:prstGeom prst="leftBrace">
            <a:avLst/>
          </a:prstGeom>
          <a:ln>
            <a:solidFill>
              <a:srgbClr val="6666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896386"/>
            <a:endParaRPr lang="en-US" sz="2000" kern="0">
              <a:solidFill>
                <a:sysClr val="windowText" lastClr="000000"/>
              </a:solidFill>
            </a:endParaRPr>
          </a:p>
        </p:txBody>
      </p:sp>
      <p:sp>
        <p:nvSpPr>
          <p:cNvPr id="14" name="Left Brace 13">
            <a:extLst>
              <a:ext uri="{FF2B5EF4-FFF2-40B4-BE49-F238E27FC236}">
                <a16:creationId xmlns:a16="http://schemas.microsoft.com/office/drawing/2014/main" id="{96F34DC1-7EFC-4C4D-9F91-3710BE3F1A32}"/>
              </a:ext>
            </a:extLst>
          </p:cNvPr>
          <p:cNvSpPr/>
          <p:nvPr/>
        </p:nvSpPr>
        <p:spPr>
          <a:xfrm rot="16200000">
            <a:off x="7751404" y="2702061"/>
            <a:ext cx="155426" cy="2629871"/>
          </a:xfrm>
          <a:prstGeom prst="leftBrace">
            <a:avLst/>
          </a:prstGeom>
          <a:ln>
            <a:solidFill>
              <a:srgbClr val="6666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896386"/>
            <a:endParaRPr lang="en-US" sz="2000" kern="0">
              <a:solidFill>
                <a:sysClr val="windowText" lastClr="000000"/>
              </a:solidFill>
            </a:endParaRPr>
          </a:p>
        </p:txBody>
      </p:sp>
      <p:sp>
        <p:nvSpPr>
          <p:cNvPr id="15" name="TextBox 14">
            <a:extLst>
              <a:ext uri="{FF2B5EF4-FFF2-40B4-BE49-F238E27FC236}">
                <a16:creationId xmlns:a16="http://schemas.microsoft.com/office/drawing/2014/main" id="{35A31094-A74F-4C90-90B6-91C67B338A7E}"/>
              </a:ext>
            </a:extLst>
          </p:cNvPr>
          <p:cNvSpPr txBox="1"/>
          <p:nvPr/>
        </p:nvSpPr>
        <p:spPr>
          <a:xfrm>
            <a:off x="793374" y="4215049"/>
            <a:ext cx="1324796" cy="374793"/>
          </a:xfrm>
          <a:prstGeom prst="rect">
            <a:avLst/>
          </a:prstGeom>
          <a:noFill/>
        </p:spPr>
        <p:txBody>
          <a:bodyPr wrap="square" rtlCol="0">
            <a:spAutoFit/>
          </a:bodyPr>
          <a:lstStyle/>
          <a:p>
            <a:pPr algn="ctr" defTabSz="896386"/>
            <a:r>
              <a:rPr lang="en-US" kern="0">
                <a:solidFill>
                  <a:sysClr val="windowText" lastClr="000000"/>
                </a:solidFill>
                <a:latin typeface="Segoe UI Light" panose="020B0502040204020203" pitchFamily="34" charset="0"/>
                <a:cs typeface="Segoe UI Light" panose="020B0502040204020203" pitchFamily="34" charset="0"/>
              </a:rPr>
              <a:t>8 bytes</a:t>
            </a:r>
          </a:p>
        </p:txBody>
      </p:sp>
      <p:sp>
        <p:nvSpPr>
          <p:cNvPr id="16" name="TextBox 15">
            <a:extLst>
              <a:ext uri="{FF2B5EF4-FFF2-40B4-BE49-F238E27FC236}">
                <a16:creationId xmlns:a16="http://schemas.microsoft.com/office/drawing/2014/main" id="{3EE8FDA4-A9C7-4E3A-B97F-D2C47C0000E8}"/>
              </a:ext>
            </a:extLst>
          </p:cNvPr>
          <p:cNvSpPr txBox="1"/>
          <p:nvPr/>
        </p:nvSpPr>
        <p:spPr>
          <a:xfrm>
            <a:off x="2206942" y="4218191"/>
            <a:ext cx="1324796" cy="374793"/>
          </a:xfrm>
          <a:prstGeom prst="rect">
            <a:avLst/>
          </a:prstGeom>
          <a:noFill/>
        </p:spPr>
        <p:txBody>
          <a:bodyPr wrap="square" rtlCol="0">
            <a:spAutoFit/>
          </a:bodyPr>
          <a:lstStyle/>
          <a:p>
            <a:pPr algn="ctr" defTabSz="896386"/>
            <a:r>
              <a:rPr lang="en-US" kern="0">
                <a:solidFill>
                  <a:sysClr val="windowText" lastClr="000000"/>
                </a:solidFill>
                <a:latin typeface="Segoe UI Light" panose="020B0502040204020203" pitchFamily="34" charset="0"/>
                <a:cs typeface="Segoe UI Light" panose="020B0502040204020203" pitchFamily="34" charset="0"/>
              </a:rPr>
              <a:t>8 bytes</a:t>
            </a:r>
          </a:p>
        </p:txBody>
      </p:sp>
      <p:sp>
        <p:nvSpPr>
          <p:cNvPr id="17" name="TextBox 16">
            <a:extLst>
              <a:ext uri="{FF2B5EF4-FFF2-40B4-BE49-F238E27FC236}">
                <a16:creationId xmlns:a16="http://schemas.microsoft.com/office/drawing/2014/main" id="{6CF63192-0549-45E9-A24E-1AF3C9667184}"/>
              </a:ext>
            </a:extLst>
          </p:cNvPr>
          <p:cNvSpPr txBox="1"/>
          <p:nvPr/>
        </p:nvSpPr>
        <p:spPr>
          <a:xfrm>
            <a:off x="3612096" y="4215049"/>
            <a:ext cx="1324796" cy="374793"/>
          </a:xfrm>
          <a:prstGeom prst="rect">
            <a:avLst/>
          </a:prstGeom>
          <a:noFill/>
        </p:spPr>
        <p:txBody>
          <a:bodyPr wrap="square" rtlCol="0">
            <a:spAutoFit/>
          </a:bodyPr>
          <a:lstStyle/>
          <a:p>
            <a:pPr algn="ctr" defTabSz="896386"/>
            <a:r>
              <a:rPr lang="en-US" kern="0">
                <a:solidFill>
                  <a:sysClr val="windowText" lastClr="000000"/>
                </a:solidFill>
                <a:latin typeface="Segoe UI Light" panose="020B0502040204020203" pitchFamily="34" charset="0"/>
                <a:cs typeface="Segoe UI Light" panose="020B0502040204020203" pitchFamily="34" charset="0"/>
              </a:rPr>
              <a:t>4 bytes</a:t>
            </a:r>
          </a:p>
        </p:txBody>
      </p:sp>
      <p:sp>
        <p:nvSpPr>
          <p:cNvPr id="18" name="TextBox 17">
            <a:extLst>
              <a:ext uri="{FF2B5EF4-FFF2-40B4-BE49-F238E27FC236}">
                <a16:creationId xmlns:a16="http://schemas.microsoft.com/office/drawing/2014/main" id="{7B496996-B25D-4396-B4E3-45F40174FC95}"/>
              </a:ext>
            </a:extLst>
          </p:cNvPr>
          <p:cNvSpPr txBox="1"/>
          <p:nvPr/>
        </p:nvSpPr>
        <p:spPr>
          <a:xfrm>
            <a:off x="5058830" y="4221335"/>
            <a:ext cx="1324796" cy="644437"/>
          </a:xfrm>
          <a:prstGeom prst="rect">
            <a:avLst/>
          </a:prstGeom>
          <a:noFill/>
        </p:spPr>
        <p:txBody>
          <a:bodyPr wrap="square" rtlCol="0">
            <a:spAutoFit/>
          </a:bodyPr>
          <a:lstStyle/>
          <a:p>
            <a:pPr algn="ctr" defTabSz="896386"/>
            <a:r>
              <a:rPr lang="en-US" kern="0">
                <a:solidFill>
                  <a:sysClr val="windowText" lastClr="000000"/>
                </a:solidFill>
                <a:latin typeface="Segoe UI Light" panose="020B0502040204020203" pitchFamily="34" charset="0"/>
                <a:cs typeface="Segoe UI Light" panose="020B0502040204020203" pitchFamily="34" charset="0"/>
              </a:rPr>
              <a:t>2 bytes + 2 for padding</a:t>
            </a:r>
          </a:p>
        </p:txBody>
      </p:sp>
      <p:sp>
        <p:nvSpPr>
          <p:cNvPr id="19" name="TextBox 18">
            <a:extLst>
              <a:ext uri="{FF2B5EF4-FFF2-40B4-BE49-F238E27FC236}">
                <a16:creationId xmlns:a16="http://schemas.microsoft.com/office/drawing/2014/main" id="{F682F5C8-2221-4BA7-9FE4-64EE7C4B708A}"/>
              </a:ext>
            </a:extLst>
          </p:cNvPr>
          <p:cNvSpPr txBox="1"/>
          <p:nvPr/>
        </p:nvSpPr>
        <p:spPr>
          <a:xfrm>
            <a:off x="6514182" y="4235234"/>
            <a:ext cx="3010818" cy="374793"/>
          </a:xfrm>
          <a:prstGeom prst="rect">
            <a:avLst/>
          </a:prstGeom>
          <a:noFill/>
        </p:spPr>
        <p:txBody>
          <a:bodyPr wrap="square" rtlCol="0">
            <a:spAutoFit/>
          </a:bodyPr>
          <a:lstStyle/>
          <a:p>
            <a:pPr defTabSz="896386"/>
            <a:r>
              <a:rPr lang="en-US" kern="0">
                <a:solidFill>
                  <a:sysClr val="windowText" lastClr="000000"/>
                </a:solidFill>
                <a:latin typeface="Segoe UI Light" panose="020B0502040204020203" pitchFamily="34" charset="0"/>
                <a:cs typeface="Segoe UI Light" panose="020B0502040204020203" pitchFamily="34" charset="0"/>
              </a:rPr>
              <a:t>8 bytes * Number of Indexes</a:t>
            </a:r>
          </a:p>
        </p:txBody>
      </p:sp>
      <p:sp>
        <p:nvSpPr>
          <p:cNvPr id="20" name="TextBox 19">
            <a:extLst>
              <a:ext uri="{FF2B5EF4-FFF2-40B4-BE49-F238E27FC236}">
                <a16:creationId xmlns:a16="http://schemas.microsoft.com/office/drawing/2014/main" id="{CC723D8F-4E9A-467D-A36B-852926598B69}"/>
              </a:ext>
            </a:extLst>
          </p:cNvPr>
          <p:cNvSpPr txBox="1"/>
          <p:nvPr/>
        </p:nvSpPr>
        <p:spPr>
          <a:xfrm>
            <a:off x="775791" y="4940939"/>
            <a:ext cx="7414125" cy="707886"/>
          </a:xfrm>
          <a:prstGeom prst="rect">
            <a:avLst/>
          </a:prstGeom>
          <a:noFill/>
        </p:spPr>
        <p:txBody>
          <a:bodyPr wrap="square" rtlCol="0">
            <a:spAutoFit/>
          </a:bodyPr>
          <a:lstStyle/>
          <a:p>
            <a:pPr defTabSz="896386"/>
            <a:r>
              <a:rPr lang="en-US" sz="2000" kern="0">
                <a:solidFill>
                  <a:sysClr val="windowText" lastClr="000000"/>
                </a:solidFill>
                <a:latin typeface="Segoe UI Light" panose="020B0502040204020203" pitchFamily="34" charset="0"/>
                <a:cs typeface="Segoe UI Light" panose="020B0502040204020203" pitchFamily="34" charset="0"/>
              </a:rPr>
              <a:t>Begin/End timestamps determine row’s version validity and visibility</a:t>
            </a:r>
          </a:p>
          <a:p>
            <a:pPr defTabSz="896386"/>
            <a:r>
              <a:rPr lang="en-US" sz="2000" kern="0">
                <a:solidFill>
                  <a:sysClr val="windowText" lastClr="000000"/>
                </a:solidFill>
                <a:latin typeface="Segoe UI Light" panose="020B0502040204020203" pitchFamily="34" charset="0"/>
                <a:cs typeface="Segoe UI Light" panose="020B0502040204020203" pitchFamily="34" charset="0"/>
              </a:rPr>
              <a:t>TimeStamps are 64bit BIGINT</a:t>
            </a:r>
          </a:p>
        </p:txBody>
      </p:sp>
      <p:sp>
        <p:nvSpPr>
          <p:cNvPr id="21" name="Rectangular Callout 18">
            <a:extLst>
              <a:ext uri="{FF2B5EF4-FFF2-40B4-BE49-F238E27FC236}">
                <a16:creationId xmlns:a16="http://schemas.microsoft.com/office/drawing/2014/main" id="{FCDB61BD-DE4A-40A9-A07E-364453B4D814}"/>
              </a:ext>
            </a:extLst>
          </p:cNvPr>
          <p:cNvSpPr/>
          <p:nvPr/>
        </p:nvSpPr>
        <p:spPr>
          <a:xfrm>
            <a:off x="9361501" y="781705"/>
            <a:ext cx="2215040" cy="5784782"/>
          </a:xfrm>
          <a:prstGeom prst="wedgeRectCallout">
            <a:avLst>
              <a:gd name="adj1" fmla="val -49192"/>
              <a:gd name="adj2" fmla="val 24554"/>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386"/>
            <a:r>
              <a:rPr lang="en-US" kern="0" dirty="0">
                <a:solidFill>
                  <a:schemeClr val="tx1"/>
                </a:solidFill>
              </a:rPr>
              <a:t>Internal counters used to manage timestamp values:</a:t>
            </a:r>
          </a:p>
          <a:p>
            <a:pPr marL="336145" indent="-336145" defTabSz="896386">
              <a:buFontTx/>
              <a:buChar char="-"/>
            </a:pPr>
            <a:r>
              <a:rPr lang="en-US" b="1" kern="0" dirty="0">
                <a:solidFill>
                  <a:schemeClr val="tx1"/>
                </a:solidFill>
              </a:rPr>
              <a:t>TRANSACTION-ID</a:t>
            </a:r>
            <a:r>
              <a:rPr lang="en-US" kern="0" dirty="0">
                <a:solidFill>
                  <a:schemeClr val="tx1"/>
                </a:solidFill>
              </a:rPr>
              <a:t>: reset when instance is restarted. Incremented with every new transaction</a:t>
            </a:r>
          </a:p>
          <a:p>
            <a:pPr marL="336145" indent="-336145" defTabSz="896386">
              <a:buFontTx/>
              <a:buChar char="-"/>
            </a:pPr>
            <a:r>
              <a:rPr lang="en-US" b="1" kern="0" dirty="0">
                <a:solidFill>
                  <a:schemeClr val="tx1"/>
                </a:solidFill>
              </a:rPr>
              <a:t>GLOBAL</a:t>
            </a:r>
            <a:r>
              <a:rPr lang="en-US" kern="0" dirty="0">
                <a:solidFill>
                  <a:schemeClr val="tx1"/>
                </a:solidFill>
              </a:rPr>
              <a:t>: not reset on SQL restart; Incremented each time a transaction ends</a:t>
            </a:r>
          </a:p>
          <a:p>
            <a:pPr marL="336145" indent="-336145" defTabSz="896386">
              <a:buFontTx/>
              <a:buChar char="-"/>
            </a:pPr>
            <a:r>
              <a:rPr lang="en-US" b="1" kern="0" dirty="0">
                <a:solidFill>
                  <a:schemeClr val="tx1"/>
                </a:solidFill>
              </a:rPr>
              <a:t>The oldest active running Transaction</a:t>
            </a:r>
            <a:r>
              <a:rPr lang="en-US" kern="0" dirty="0">
                <a:solidFill>
                  <a:schemeClr val="tx1"/>
                </a:solidFill>
              </a:rPr>
              <a:t> </a:t>
            </a:r>
            <a:r>
              <a:rPr lang="en-US" sz="1961" kern="0" dirty="0">
                <a:solidFill>
                  <a:schemeClr val="tx1"/>
                </a:solidFill>
              </a:rPr>
              <a:t>in the system</a:t>
            </a:r>
            <a:endParaRPr lang="en-US" kern="0" dirty="0">
              <a:solidFill>
                <a:schemeClr val="tx1"/>
              </a:solidFill>
            </a:endParaRPr>
          </a:p>
        </p:txBody>
      </p:sp>
      <p:sp>
        <p:nvSpPr>
          <p:cNvPr id="25" name="Rectangular Callout 27">
            <a:extLst>
              <a:ext uri="{FF2B5EF4-FFF2-40B4-BE49-F238E27FC236}">
                <a16:creationId xmlns:a16="http://schemas.microsoft.com/office/drawing/2014/main" id="{3F5123BA-3D74-4516-ABCD-3239EC76359C}"/>
              </a:ext>
            </a:extLst>
          </p:cNvPr>
          <p:cNvSpPr/>
          <p:nvPr/>
        </p:nvSpPr>
        <p:spPr>
          <a:xfrm>
            <a:off x="6673330" y="860398"/>
            <a:ext cx="1988073" cy="531145"/>
          </a:xfrm>
          <a:prstGeom prst="wedgeRectCallout">
            <a:avLst>
              <a:gd name="adj1" fmla="val -79758"/>
              <a:gd name="adj2" fmla="val 73554"/>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386"/>
            <a:r>
              <a:rPr lang="en-US" kern="0">
                <a:solidFill>
                  <a:schemeClr val="tx1"/>
                </a:solidFill>
              </a:rPr>
              <a:t>the actual “ROW”</a:t>
            </a:r>
          </a:p>
        </p:txBody>
      </p:sp>
    </p:spTree>
    <p:extLst>
      <p:ext uri="{BB962C8B-B14F-4D97-AF65-F5344CB8AC3E}">
        <p14:creationId xmlns:p14="http://schemas.microsoft.com/office/powerpoint/2010/main" val="200985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2"/>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3"/>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22" grpId="0" animBg="1"/>
      <p:bldP spid="22" grpId="1" animBg="1"/>
      <p:bldP spid="20" grpId="0"/>
      <p:bldP spid="20" grpId="1"/>
      <p:bldP spid="21" grpId="0" animBg="1"/>
      <p:bldP spid="21" grpId="1" animBg="1"/>
      <p:bldP spid="25" grpId="0" animBg="1"/>
      <p:bldP spid="25"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D5DBD-8EA6-4E1C-9FCB-08CF68CB7D19}"/>
              </a:ext>
            </a:extLst>
          </p:cNvPr>
          <p:cNvSpPr>
            <a:spLocks noGrp="1"/>
          </p:cNvSpPr>
          <p:nvPr>
            <p:ph type="title"/>
          </p:nvPr>
        </p:nvSpPr>
        <p:spPr/>
        <p:txBody>
          <a:bodyPr/>
          <a:lstStyle/>
          <a:p>
            <a:r>
              <a:rPr lang="en-US"/>
              <a:t>Memory-Optimized</a:t>
            </a:r>
          </a:p>
        </p:txBody>
      </p:sp>
      <p:sp>
        <p:nvSpPr>
          <p:cNvPr id="3" name="Subtitle 2">
            <a:extLst>
              <a:ext uri="{FF2B5EF4-FFF2-40B4-BE49-F238E27FC236}">
                <a16:creationId xmlns:a16="http://schemas.microsoft.com/office/drawing/2014/main" id="{6A13D7D5-C09D-4EDF-B1C8-CFD6B07A886E}"/>
              </a:ext>
            </a:extLst>
          </p:cNvPr>
          <p:cNvSpPr>
            <a:spLocks noGrp="1"/>
          </p:cNvSpPr>
          <p:nvPr>
            <p:ph type="subTitle" idx="1"/>
          </p:nvPr>
        </p:nvSpPr>
        <p:spPr/>
        <p:txBody>
          <a:bodyPr/>
          <a:lstStyle/>
          <a:p>
            <a:r>
              <a:rPr lang="en-US"/>
              <a:t>Row versions</a:t>
            </a:r>
          </a:p>
        </p:txBody>
      </p:sp>
      <p:sp>
        <p:nvSpPr>
          <p:cNvPr id="4" name="Content Placeholder 3">
            <a:extLst>
              <a:ext uri="{FF2B5EF4-FFF2-40B4-BE49-F238E27FC236}">
                <a16:creationId xmlns:a16="http://schemas.microsoft.com/office/drawing/2014/main" id="{FA7CFD50-BFF3-47C2-8855-801016BEF7D5}"/>
              </a:ext>
            </a:extLst>
          </p:cNvPr>
          <p:cNvSpPr>
            <a:spLocks noGrp="1"/>
          </p:cNvSpPr>
          <p:nvPr>
            <p:ph sz="quarter" idx="13"/>
          </p:nvPr>
        </p:nvSpPr>
        <p:spPr>
          <a:xfrm>
            <a:off x="655638" y="1408114"/>
            <a:ext cx="10880726" cy="877886"/>
          </a:xfrm>
        </p:spPr>
        <p:txBody>
          <a:bodyPr/>
          <a:lstStyle/>
          <a:p>
            <a:r>
              <a:rPr lang="en-US"/>
              <a:t>Rows are versioned </a:t>
            </a:r>
          </a:p>
          <a:p>
            <a:r>
              <a:rPr lang="en-US"/>
              <a:t>Allows for concurrent reads and writes on the same row</a:t>
            </a:r>
          </a:p>
        </p:txBody>
      </p:sp>
      <p:grpSp>
        <p:nvGrpSpPr>
          <p:cNvPr id="6" name="Group 105">
            <a:extLst>
              <a:ext uri="{FF2B5EF4-FFF2-40B4-BE49-F238E27FC236}">
                <a16:creationId xmlns:a16="http://schemas.microsoft.com/office/drawing/2014/main" id="{6B6BD134-25AD-4FE1-8461-0865A7228FCC}"/>
              </a:ext>
            </a:extLst>
          </p:cNvPr>
          <p:cNvGrpSpPr/>
          <p:nvPr/>
        </p:nvGrpSpPr>
        <p:grpSpPr>
          <a:xfrm>
            <a:off x="1967872" y="2781788"/>
            <a:ext cx="4891926" cy="423106"/>
            <a:chOff x="4791381" y="4876800"/>
            <a:chExt cx="2447619" cy="228602"/>
          </a:xfrm>
          <a:solidFill>
            <a:schemeClr val="accent6">
              <a:lumMod val="20000"/>
              <a:lumOff val="80000"/>
            </a:schemeClr>
          </a:solidFill>
        </p:grpSpPr>
        <p:sp>
          <p:nvSpPr>
            <p:cNvPr id="7" name="Rectangle 6">
              <a:extLst>
                <a:ext uri="{FF2B5EF4-FFF2-40B4-BE49-F238E27FC236}">
                  <a16:creationId xmlns:a16="http://schemas.microsoft.com/office/drawing/2014/main" id="{1D4DF1B1-F1B4-429D-8602-34A68881C542}"/>
                </a:ext>
              </a:extLst>
            </p:cNvPr>
            <p:cNvSpPr/>
            <p:nvPr/>
          </p:nvSpPr>
          <p:spPr>
            <a:xfrm>
              <a:off x="4791381" y="4876802"/>
              <a:ext cx="683846"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526">
                <a:defRPr/>
              </a:pPr>
              <a:r>
                <a:rPr lang="en-US" sz="2179" kern="0">
                  <a:solidFill>
                    <a:sysClr val="windowText" lastClr="000000"/>
                  </a:solidFill>
                </a:rPr>
                <a:t>50, </a:t>
              </a:r>
              <a:r>
                <a:rPr lang="en-US" sz="2179" kern="0">
                  <a:solidFill>
                    <a:sysClr val="windowText" lastClr="000000"/>
                  </a:solidFill>
                  <a:latin typeface="Lucida Sans Unicode"/>
                  <a:cs typeface="Lucida Sans Unicode"/>
                </a:rPr>
                <a:t>∞</a:t>
              </a:r>
              <a:endParaRPr lang="en-US" sz="2179" kern="0">
                <a:solidFill>
                  <a:sysClr val="windowText" lastClr="000000"/>
                </a:solidFill>
              </a:endParaRPr>
            </a:p>
          </p:txBody>
        </p:sp>
        <p:sp>
          <p:nvSpPr>
            <p:cNvPr id="8" name="Rectangle 7">
              <a:extLst>
                <a:ext uri="{FF2B5EF4-FFF2-40B4-BE49-F238E27FC236}">
                  <a16:creationId xmlns:a16="http://schemas.microsoft.com/office/drawing/2014/main" id="{D31ED7C9-E4B5-4CBD-A3C5-43E4ED8B83A1}"/>
                </a:ext>
              </a:extLst>
            </p:cNvPr>
            <p:cNvSpPr/>
            <p:nvPr/>
          </p:nvSpPr>
          <p:spPr>
            <a:xfrm>
              <a:off x="5939692" y="4876800"/>
              <a:ext cx="547077"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526">
                <a:defRPr/>
              </a:pPr>
              <a:r>
                <a:rPr lang="en-US" sz="2179" kern="0">
                  <a:solidFill>
                    <a:sysClr val="windowText" lastClr="000000"/>
                  </a:solidFill>
                </a:rPr>
                <a:t>John</a:t>
              </a:r>
            </a:p>
          </p:txBody>
        </p:sp>
        <p:sp>
          <p:nvSpPr>
            <p:cNvPr id="9" name="Rectangle 8">
              <a:extLst>
                <a:ext uri="{FF2B5EF4-FFF2-40B4-BE49-F238E27FC236}">
                  <a16:creationId xmlns:a16="http://schemas.microsoft.com/office/drawing/2014/main" id="{76B91694-B826-4563-A236-0AE5A84EAE28}"/>
                </a:ext>
              </a:extLst>
            </p:cNvPr>
            <p:cNvSpPr/>
            <p:nvPr/>
          </p:nvSpPr>
          <p:spPr>
            <a:xfrm>
              <a:off x="5475827" y="4876800"/>
              <a:ext cx="463865"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526">
                <a:defRPr/>
              </a:pPr>
              <a:endParaRPr lang="en-US" sz="2179" kern="0">
                <a:solidFill>
                  <a:sysClr val="window" lastClr="FFFFFF"/>
                </a:solidFill>
              </a:endParaRPr>
            </a:p>
          </p:txBody>
        </p:sp>
        <p:sp>
          <p:nvSpPr>
            <p:cNvPr id="10" name="Rectangle 9">
              <a:extLst>
                <a:ext uri="{FF2B5EF4-FFF2-40B4-BE49-F238E27FC236}">
                  <a16:creationId xmlns:a16="http://schemas.microsoft.com/office/drawing/2014/main" id="{E2540568-C523-46D0-ACE2-B23AF9C224EA}"/>
                </a:ext>
              </a:extLst>
            </p:cNvPr>
            <p:cNvSpPr/>
            <p:nvPr/>
          </p:nvSpPr>
          <p:spPr>
            <a:xfrm>
              <a:off x="6486769" y="4876800"/>
              <a:ext cx="752231"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526">
                <a:defRPr/>
              </a:pPr>
              <a:r>
                <a:rPr lang="en-US" sz="2179" kern="0">
                  <a:solidFill>
                    <a:sysClr val="windowText" lastClr="000000"/>
                  </a:solidFill>
                </a:rPr>
                <a:t>Paris</a:t>
              </a:r>
            </a:p>
          </p:txBody>
        </p:sp>
      </p:grpSp>
      <p:sp>
        <p:nvSpPr>
          <p:cNvPr id="11" name="Rectangle 10">
            <a:extLst>
              <a:ext uri="{FF2B5EF4-FFF2-40B4-BE49-F238E27FC236}">
                <a16:creationId xmlns:a16="http://schemas.microsoft.com/office/drawing/2014/main" id="{381D6983-8B6F-4FAB-BB13-53B409A1D5BC}"/>
              </a:ext>
            </a:extLst>
          </p:cNvPr>
          <p:cNvSpPr/>
          <p:nvPr/>
        </p:nvSpPr>
        <p:spPr>
          <a:xfrm>
            <a:off x="483281" y="6064023"/>
            <a:ext cx="1741048" cy="422323"/>
          </a:xfrm>
          <a:prstGeom prst="rect">
            <a:avLst/>
          </a:prstGeom>
          <a:noFill/>
          <a:ln w="25400" cap="flat" cmpd="sng" algn="ctr">
            <a:solidFill>
              <a:sysClr val="windowText" lastClr="000000">
                <a:lumMod val="50000"/>
                <a:lumOff val="50000"/>
              </a:sysClr>
            </a:solidFill>
            <a:prstDash val="solid"/>
          </a:ln>
          <a:effectLst/>
        </p:spPr>
        <p:txBody>
          <a:bodyPr lIns="0" tIns="51774" rIns="0" bIns="51774" rtlCol="0" anchor="ctr"/>
          <a:lstStyle/>
          <a:p>
            <a:pPr algn="ctr" defTabSz="1035526">
              <a:defRPr/>
            </a:pPr>
            <a:r>
              <a:rPr lang="en-US" sz="2179" kern="0">
                <a:solidFill>
                  <a:sysClr val="windowText" lastClr="000000"/>
                </a:solidFill>
              </a:rPr>
              <a:t>Timestamps</a:t>
            </a:r>
          </a:p>
        </p:txBody>
      </p:sp>
      <p:sp>
        <p:nvSpPr>
          <p:cNvPr id="12" name="Rectangle 11">
            <a:extLst>
              <a:ext uri="{FF2B5EF4-FFF2-40B4-BE49-F238E27FC236}">
                <a16:creationId xmlns:a16="http://schemas.microsoft.com/office/drawing/2014/main" id="{73402E29-9D39-4D2F-88A3-444420EB96CA}"/>
              </a:ext>
            </a:extLst>
          </p:cNvPr>
          <p:cNvSpPr/>
          <p:nvPr/>
        </p:nvSpPr>
        <p:spPr>
          <a:xfrm>
            <a:off x="3781377" y="6064023"/>
            <a:ext cx="1394259" cy="422323"/>
          </a:xfrm>
          <a:prstGeom prst="rect">
            <a:avLst/>
          </a:prstGeom>
          <a:noFill/>
          <a:ln w="25400" cap="flat" cmpd="sng" algn="ctr">
            <a:solidFill>
              <a:sysClr val="windowText" lastClr="000000">
                <a:lumMod val="50000"/>
                <a:lumOff val="50000"/>
              </a:sysClr>
            </a:solidFill>
            <a:prstDash val="solid"/>
          </a:ln>
          <a:effectLst/>
        </p:spPr>
        <p:txBody>
          <a:bodyPr lIns="0" tIns="51774" rIns="0" bIns="51774" rtlCol="0" anchor="ctr"/>
          <a:lstStyle/>
          <a:p>
            <a:pPr algn="ctr" defTabSz="1035526">
              <a:defRPr/>
            </a:pPr>
            <a:r>
              <a:rPr lang="en-US" sz="2179" kern="0">
                <a:solidFill>
                  <a:sysClr val="windowText" lastClr="000000"/>
                </a:solidFill>
              </a:rPr>
              <a:t>Name</a:t>
            </a:r>
          </a:p>
        </p:txBody>
      </p:sp>
      <p:sp>
        <p:nvSpPr>
          <p:cNvPr id="13" name="Rectangle 12">
            <a:extLst>
              <a:ext uri="{FF2B5EF4-FFF2-40B4-BE49-F238E27FC236}">
                <a16:creationId xmlns:a16="http://schemas.microsoft.com/office/drawing/2014/main" id="{81CB122E-2BBD-4442-8CA6-F3EC3AF0F97A}"/>
              </a:ext>
            </a:extLst>
          </p:cNvPr>
          <p:cNvSpPr/>
          <p:nvPr/>
        </p:nvSpPr>
        <p:spPr>
          <a:xfrm>
            <a:off x="2224332" y="6064023"/>
            <a:ext cx="1557039" cy="422323"/>
          </a:xfrm>
          <a:prstGeom prst="rect">
            <a:avLst/>
          </a:prstGeom>
          <a:noFill/>
          <a:ln w="25400" cap="flat" cmpd="sng" algn="ctr">
            <a:solidFill>
              <a:sysClr val="windowText" lastClr="000000">
                <a:lumMod val="50000"/>
                <a:lumOff val="50000"/>
              </a:sysClr>
            </a:solidFill>
            <a:prstDash val="solid"/>
          </a:ln>
          <a:effectLst/>
        </p:spPr>
        <p:txBody>
          <a:bodyPr lIns="0" tIns="51774" rIns="0" bIns="51774" rtlCol="0" anchor="ctr"/>
          <a:lstStyle/>
          <a:p>
            <a:pPr algn="ctr" defTabSz="1035526">
              <a:defRPr/>
            </a:pPr>
            <a:r>
              <a:rPr lang="en-US" sz="2179" kern="0">
                <a:solidFill>
                  <a:sysClr val="windowText" lastClr="000000"/>
                </a:solidFill>
              </a:rPr>
              <a:t>Chain ptrs</a:t>
            </a:r>
          </a:p>
        </p:txBody>
      </p:sp>
      <p:sp>
        <p:nvSpPr>
          <p:cNvPr id="14" name="Rectangle 13">
            <a:extLst>
              <a:ext uri="{FF2B5EF4-FFF2-40B4-BE49-F238E27FC236}">
                <a16:creationId xmlns:a16="http://schemas.microsoft.com/office/drawing/2014/main" id="{2E52C8E0-CC09-4FBB-BED7-011CD48CD9A4}"/>
              </a:ext>
            </a:extLst>
          </p:cNvPr>
          <p:cNvSpPr/>
          <p:nvPr/>
        </p:nvSpPr>
        <p:spPr>
          <a:xfrm>
            <a:off x="5175635" y="6064024"/>
            <a:ext cx="1712744" cy="422323"/>
          </a:xfrm>
          <a:prstGeom prst="rect">
            <a:avLst/>
          </a:prstGeom>
          <a:noFill/>
          <a:ln w="25400" cap="flat" cmpd="sng" algn="ctr">
            <a:solidFill>
              <a:sysClr val="windowText" lastClr="000000">
                <a:lumMod val="50000"/>
                <a:lumOff val="50000"/>
              </a:sysClr>
            </a:solidFill>
            <a:prstDash val="solid"/>
          </a:ln>
          <a:effectLst/>
        </p:spPr>
        <p:txBody>
          <a:bodyPr lIns="0" tIns="51774" rIns="0" bIns="51774" rtlCol="0" anchor="ctr"/>
          <a:lstStyle/>
          <a:p>
            <a:pPr algn="ctr" defTabSz="1035526">
              <a:defRPr/>
            </a:pPr>
            <a:r>
              <a:rPr lang="en-US" sz="2179" kern="0">
                <a:solidFill>
                  <a:sysClr val="windowText" lastClr="000000"/>
                </a:solidFill>
              </a:rPr>
              <a:t>City</a:t>
            </a:r>
          </a:p>
        </p:txBody>
      </p:sp>
      <p:cxnSp>
        <p:nvCxnSpPr>
          <p:cNvPr id="15" name="Straight Connector 14">
            <a:extLst>
              <a:ext uri="{FF2B5EF4-FFF2-40B4-BE49-F238E27FC236}">
                <a16:creationId xmlns:a16="http://schemas.microsoft.com/office/drawing/2014/main" id="{5B0C39A7-0A27-4752-9664-88AA643B300B}"/>
              </a:ext>
            </a:extLst>
          </p:cNvPr>
          <p:cNvCxnSpPr/>
          <p:nvPr/>
        </p:nvCxnSpPr>
        <p:spPr>
          <a:xfrm flipH="1" flipV="1">
            <a:off x="6326543" y="5551349"/>
            <a:ext cx="561834" cy="510336"/>
          </a:xfrm>
          <a:prstGeom prst="line">
            <a:avLst/>
          </a:prstGeom>
          <a:noFill/>
          <a:ln w="19050" cap="flat" cmpd="sng" algn="ctr">
            <a:solidFill>
              <a:sysClr val="windowText" lastClr="000000">
                <a:lumMod val="50000"/>
                <a:lumOff val="50000"/>
              </a:sysClr>
            </a:solidFill>
            <a:prstDash val="solid"/>
          </a:ln>
          <a:effectLst/>
        </p:spPr>
      </p:cxnSp>
      <p:cxnSp>
        <p:nvCxnSpPr>
          <p:cNvPr id="16" name="Straight Connector 15">
            <a:extLst>
              <a:ext uri="{FF2B5EF4-FFF2-40B4-BE49-F238E27FC236}">
                <a16:creationId xmlns:a16="http://schemas.microsoft.com/office/drawing/2014/main" id="{099CEBD6-74A5-4084-9620-ED1226F76A05}"/>
              </a:ext>
            </a:extLst>
          </p:cNvPr>
          <p:cNvCxnSpPr/>
          <p:nvPr/>
        </p:nvCxnSpPr>
        <p:spPr>
          <a:xfrm flipV="1">
            <a:off x="520815" y="5551349"/>
            <a:ext cx="974786" cy="510336"/>
          </a:xfrm>
          <a:prstGeom prst="line">
            <a:avLst/>
          </a:prstGeom>
          <a:noFill/>
          <a:ln w="19050" cap="flat" cmpd="sng" algn="ctr">
            <a:solidFill>
              <a:sysClr val="windowText" lastClr="000000">
                <a:lumMod val="50000"/>
                <a:lumOff val="50000"/>
              </a:sysClr>
            </a:solidFill>
            <a:prstDash val="solid"/>
          </a:ln>
          <a:effectLst/>
        </p:spPr>
      </p:cxnSp>
      <p:cxnSp>
        <p:nvCxnSpPr>
          <p:cNvPr id="17" name="Curved Connector 15">
            <a:extLst>
              <a:ext uri="{FF2B5EF4-FFF2-40B4-BE49-F238E27FC236}">
                <a16:creationId xmlns:a16="http://schemas.microsoft.com/office/drawing/2014/main" id="{A93A0A2F-BA6F-4EE4-8CAD-FB5B882BA7B0}"/>
              </a:ext>
            </a:extLst>
          </p:cNvPr>
          <p:cNvCxnSpPr>
            <a:endCxn id="9" idx="2"/>
          </p:cNvCxnSpPr>
          <p:nvPr/>
        </p:nvCxnSpPr>
        <p:spPr>
          <a:xfrm flipV="1">
            <a:off x="1143703" y="3204890"/>
            <a:ext cx="2655686" cy="448216"/>
          </a:xfrm>
          <a:prstGeom prst="curvedConnector2">
            <a:avLst/>
          </a:prstGeom>
          <a:noFill/>
          <a:ln w="19050" cap="flat" cmpd="sng" algn="ctr">
            <a:solidFill>
              <a:srgbClr val="0070C0"/>
            </a:solidFill>
            <a:prstDash val="solid"/>
            <a:headEnd type="oval"/>
            <a:tailEnd type="stealth" w="lg" len="lg"/>
          </a:ln>
          <a:effectLst/>
        </p:spPr>
      </p:cxnSp>
      <p:grpSp>
        <p:nvGrpSpPr>
          <p:cNvPr id="18" name="Group 17">
            <a:extLst>
              <a:ext uri="{FF2B5EF4-FFF2-40B4-BE49-F238E27FC236}">
                <a16:creationId xmlns:a16="http://schemas.microsoft.com/office/drawing/2014/main" id="{F5EEDB9F-B74D-4666-8AEC-1D547E5FF5CF}"/>
              </a:ext>
            </a:extLst>
          </p:cNvPr>
          <p:cNvGrpSpPr/>
          <p:nvPr/>
        </p:nvGrpSpPr>
        <p:grpSpPr>
          <a:xfrm>
            <a:off x="446421" y="2459910"/>
            <a:ext cx="1638459" cy="2986046"/>
            <a:chOff x="469629" y="1972187"/>
            <a:chExt cx="1639584" cy="2988099"/>
          </a:xfrm>
        </p:grpSpPr>
        <p:sp>
          <p:nvSpPr>
            <p:cNvPr id="19" name="Rectangle 18">
              <a:extLst>
                <a:ext uri="{FF2B5EF4-FFF2-40B4-BE49-F238E27FC236}">
                  <a16:creationId xmlns:a16="http://schemas.microsoft.com/office/drawing/2014/main" id="{8856F4D4-E4DA-4762-81B4-7E99357C4C28}"/>
                </a:ext>
              </a:extLst>
            </p:cNvPr>
            <p:cNvSpPr/>
            <p:nvPr/>
          </p:nvSpPr>
          <p:spPr>
            <a:xfrm>
              <a:off x="979348" y="3849708"/>
              <a:ext cx="460350" cy="277645"/>
            </a:xfrm>
            <a:prstGeom prst="rect">
              <a:avLst/>
            </a:prstGeom>
            <a:noFill/>
            <a:ln w="25400" cap="flat" cmpd="sng" algn="ctr">
              <a:solidFill>
                <a:srgbClr val="0070C0"/>
              </a:solidFill>
              <a:prstDash val="solid"/>
            </a:ln>
            <a:effectLst/>
          </p:spPr>
          <p:txBody>
            <a:bodyPr lIns="103549" tIns="51774" rIns="103549" bIns="51774" rtlCol="0" anchor="ctr"/>
            <a:lstStyle/>
            <a:p>
              <a:pPr algn="ctr" defTabSz="1035526">
                <a:defRPr/>
              </a:pPr>
              <a:endParaRPr lang="en-US" sz="1400" kern="0">
                <a:solidFill>
                  <a:sysClr val="window" lastClr="FFFFFF"/>
                </a:solidFill>
              </a:endParaRPr>
            </a:p>
          </p:txBody>
        </p:sp>
        <p:sp>
          <p:nvSpPr>
            <p:cNvPr id="20" name="Rectangle 19">
              <a:extLst>
                <a:ext uri="{FF2B5EF4-FFF2-40B4-BE49-F238E27FC236}">
                  <a16:creationId xmlns:a16="http://schemas.microsoft.com/office/drawing/2014/main" id="{BD654D2B-E08A-4C9E-9C08-403ABE741DDB}"/>
                </a:ext>
              </a:extLst>
            </p:cNvPr>
            <p:cNvSpPr/>
            <p:nvPr/>
          </p:nvSpPr>
          <p:spPr>
            <a:xfrm>
              <a:off x="979348" y="4127352"/>
              <a:ext cx="460350" cy="277645"/>
            </a:xfrm>
            <a:prstGeom prst="rect">
              <a:avLst/>
            </a:prstGeom>
            <a:noFill/>
            <a:ln w="25400" cap="flat" cmpd="sng" algn="ctr">
              <a:solidFill>
                <a:srgbClr val="0070C0"/>
              </a:solidFill>
              <a:prstDash val="solid"/>
            </a:ln>
            <a:effectLst/>
          </p:spPr>
          <p:txBody>
            <a:bodyPr lIns="103549" tIns="51774" rIns="103549" bIns="51774" rtlCol="0" anchor="ctr"/>
            <a:lstStyle/>
            <a:p>
              <a:pPr algn="ctr" defTabSz="1035526">
                <a:defRPr/>
              </a:pPr>
              <a:endParaRPr lang="en-US" sz="1400" kern="0">
                <a:solidFill>
                  <a:sysClr val="window" lastClr="FFFFFF"/>
                </a:solidFill>
              </a:endParaRPr>
            </a:p>
          </p:txBody>
        </p:sp>
        <p:sp>
          <p:nvSpPr>
            <p:cNvPr id="21" name="Rectangle 20">
              <a:extLst>
                <a:ext uri="{FF2B5EF4-FFF2-40B4-BE49-F238E27FC236}">
                  <a16:creationId xmlns:a16="http://schemas.microsoft.com/office/drawing/2014/main" id="{69206908-57DF-4760-9BD7-8C2F87C5DCC8}"/>
                </a:ext>
              </a:extLst>
            </p:cNvPr>
            <p:cNvSpPr/>
            <p:nvPr/>
          </p:nvSpPr>
          <p:spPr>
            <a:xfrm>
              <a:off x="979348" y="4404997"/>
              <a:ext cx="460350" cy="277645"/>
            </a:xfrm>
            <a:prstGeom prst="rect">
              <a:avLst/>
            </a:prstGeom>
            <a:noFill/>
            <a:ln w="25400" cap="flat" cmpd="sng" algn="ctr">
              <a:solidFill>
                <a:srgbClr val="0070C0"/>
              </a:solidFill>
              <a:prstDash val="solid"/>
            </a:ln>
            <a:effectLst/>
          </p:spPr>
          <p:txBody>
            <a:bodyPr lIns="103549" tIns="51774" rIns="103549" bIns="51774" rtlCol="0" anchor="ctr"/>
            <a:lstStyle/>
            <a:p>
              <a:pPr algn="ctr" defTabSz="1035526">
                <a:defRPr/>
              </a:pPr>
              <a:endParaRPr lang="en-US" sz="1400" kern="0">
                <a:solidFill>
                  <a:sysClr val="window" lastClr="FFFFFF"/>
                </a:solidFill>
              </a:endParaRPr>
            </a:p>
          </p:txBody>
        </p:sp>
        <p:sp>
          <p:nvSpPr>
            <p:cNvPr id="22" name="Rectangle 21">
              <a:extLst>
                <a:ext uri="{FF2B5EF4-FFF2-40B4-BE49-F238E27FC236}">
                  <a16:creationId xmlns:a16="http://schemas.microsoft.com/office/drawing/2014/main" id="{A1831F57-47DA-471B-A218-5F56F540271B}"/>
                </a:ext>
              </a:extLst>
            </p:cNvPr>
            <p:cNvSpPr/>
            <p:nvPr/>
          </p:nvSpPr>
          <p:spPr>
            <a:xfrm>
              <a:off x="979348" y="4682641"/>
              <a:ext cx="460350" cy="277645"/>
            </a:xfrm>
            <a:prstGeom prst="rect">
              <a:avLst/>
            </a:prstGeom>
            <a:noFill/>
            <a:ln w="25400" cap="flat" cmpd="sng" algn="ctr">
              <a:solidFill>
                <a:srgbClr val="0070C0"/>
              </a:solidFill>
              <a:prstDash val="solid"/>
            </a:ln>
            <a:effectLst/>
          </p:spPr>
          <p:txBody>
            <a:bodyPr lIns="103549" tIns="51774" rIns="103549" bIns="51774" rtlCol="0" anchor="ctr"/>
            <a:lstStyle/>
            <a:p>
              <a:pPr algn="ctr" defTabSz="1035526">
                <a:defRPr/>
              </a:pPr>
              <a:endParaRPr lang="en-US" sz="1400" kern="0">
                <a:solidFill>
                  <a:sysClr val="window" lastClr="FFFFFF"/>
                </a:solidFill>
              </a:endParaRPr>
            </a:p>
          </p:txBody>
        </p:sp>
        <p:sp>
          <p:nvSpPr>
            <p:cNvPr id="23" name="Rectangle 22">
              <a:extLst>
                <a:ext uri="{FF2B5EF4-FFF2-40B4-BE49-F238E27FC236}">
                  <a16:creationId xmlns:a16="http://schemas.microsoft.com/office/drawing/2014/main" id="{75D0BB51-8EF3-4FA0-AAC7-A268F8737AC8}"/>
                </a:ext>
              </a:extLst>
            </p:cNvPr>
            <p:cNvSpPr/>
            <p:nvPr/>
          </p:nvSpPr>
          <p:spPr>
            <a:xfrm>
              <a:off x="979348" y="2739129"/>
              <a:ext cx="460350" cy="277645"/>
            </a:xfrm>
            <a:prstGeom prst="rect">
              <a:avLst/>
            </a:prstGeom>
            <a:noFill/>
            <a:ln w="25400" cap="flat" cmpd="sng" algn="ctr">
              <a:solidFill>
                <a:srgbClr val="0070C0"/>
              </a:solidFill>
              <a:prstDash val="solid"/>
            </a:ln>
            <a:effectLst/>
          </p:spPr>
          <p:txBody>
            <a:bodyPr lIns="103549" tIns="51774" rIns="103549" bIns="51774" rtlCol="0" anchor="ctr"/>
            <a:lstStyle/>
            <a:p>
              <a:pPr algn="ctr" defTabSz="1035526">
                <a:defRPr/>
              </a:pPr>
              <a:endParaRPr lang="en-US" sz="1400" kern="0">
                <a:solidFill>
                  <a:sysClr val="window" lastClr="FFFFFF"/>
                </a:solidFill>
              </a:endParaRPr>
            </a:p>
          </p:txBody>
        </p:sp>
        <p:sp>
          <p:nvSpPr>
            <p:cNvPr id="24" name="Rectangle 23">
              <a:extLst>
                <a:ext uri="{FF2B5EF4-FFF2-40B4-BE49-F238E27FC236}">
                  <a16:creationId xmlns:a16="http://schemas.microsoft.com/office/drawing/2014/main" id="{70C7E7BC-EAF2-472B-9E65-2D0414CDB335}"/>
                </a:ext>
              </a:extLst>
            </p:cNvPr>
            <p:cNvSpPr/>
            <p:nvPr/>
          </p:nvSpPr>
          <p:spPr>
            <a:xfrm>
              <a:off x="979348" y="3016774"/>
              <a:ext cx="460350" cy="277645"/>
            </a:xfrm>
            <a:prstGeom prst="rect">
              <a:avLst/>
            </a:prstGeom>
            <a:noFill/>
            <a:ln w="25400" cap="flat" cmpd="sng" algn="ctr">
              <a:solidFill>
                <a:srgbClr val="0070C0"/>
              </a:solidFill>
              <a:prstDash val="solid"/>
            </a:ln>
            <a:effectLst/>
          </p:spPr>
          <p:txBody>
            <a:bodyPr lIns="103549" tIns="51774" rIns="103549" bIns="51774" rtlCol="0" anchor="ctr"/>
            <a:lstStyle/>
            <a:p>
              <a:pPr algn="ctr" defTabSz="1035526">
                <a:defRPr/>
              </a:pPr>
              <a:endParaRPr lang="en-US" sz="1400" kern="0">
                <a:solidFill>
                  <a:sysClr val="window" lastClr="FFFFFF"/>
                </a:solidFill>
              </a:endParaRPr>
            </a:p>
          </p:txBody>
        </p:sp>
        <p:sp>
          <p:nvSpPr>
            <p:cNvPr id="25" name="Rectangle 24">
              <a:extLst>
                <a:ext uri="{FF2B5EF4-FFF2-40B4-BE49-F238E27FC236}">
                  <a16:creationId xmlns:a16="http://schemas.microsoft.com/office/drawing/2014/main" id="{84FD3946-34B8-4FEE-9192-BB46B08F8F19}"/>
                </a:ext>
              </a:extLst>
            </p:cNvPr>
            <p:cNvSpPr/>
            <p:nvPr/>
          </p:nvSpPr>
          <p:spPr>
            <a:xfrm>
              <a:off x="979348" y="3294418"/>
              <a:ext cx="460350" cy="277645"/>
            </a:xfrm>
            <a:prstGeom prst="rect">
              <a:avLst/>
            </a:prstGeom>
            <a:noFill/>
            <a:ln w="25400" cap="flat" cmpd="sng" algn="ctr">
              <a:solidFill>
                <a:srgbClr val="0070C0"/>
              </a:solidFill>
              <a:prstDash val="solid"/>
            </a:ln>
            <a:effectLst/>
          </p:spPr>
          <p:txBody>
            <a:bodyPr lIns="103549" tIns="51774" rIns="103549" bIns="51774" rtlCol="0" anchor="ctr"/>
            <a:lstStyle/>
            <a:p>
              <a:pPr algn="ctr" defTabSz="1035526">
                <a:defRPr/>
              </a:pPr>
              <a:endParaRPr lang="en-US" sz="1400" kern="0">
                <a:solidFill>
                  <a:sysClr val="window" lastClr="FFFFFF"/>
                </a:solidFill>
              </a:endParaRPr>
            </a:p>
          </p:txBody>
        </p:sp>
        <p:sp>
          <p:nvSpPr>
            <p:cNvPr id="26" name="Rectangle 25">
              <a:extLst>
                <a:ext uri="{FF2B5EF4-FFF2-40B4-BE49-F238E27FC236}">
                  <a16:creationId xmlns:a16="http://schemas.microsoft.com/office/drawing/2014/main" id="{30FA080C-632E-4941-9926-289D7D6AD0E6}"/>
                </a:ext>
              </a:extLst>
            </p:cNvPr>
            <p:cNvSpPr/>
            <p:nvPr/>
          </p:nvSpPr>
          <p:spPr>
            <a:xfrm>
              <a:off x="979348" y="3572063"/>
              <a:ext cx="460350" cy="277645"/>
            </a:xfrm>
            <a:prstGeom prst="rect">
              <a:avLst/>
            </a:prstGeom>
            <a:noFill/>
            <a:ln w="25400" cap="flat" cmpd="sng" algn="ctr">
              <a:solidFill>
                <a:srgbClr val="0070C0"/>
              </a:solidFill>
              <a:prstDash val="solid"/>
            </a:ln>
            <a:effectLst/>
          </p:spPr>
          <p:txBody>
            <a:bodyPr lIns="103549" tIns="51774" rIns="103549" bIns="51774" rtlCol="0" anchor="ctr"/>
            <a:lstStyle/>
            <a:p>
              <a:pPr algn="ctr" defTabSz="1035526">
                <a:defRPr/>
              </a:pPr>
              <a:endParaRPr lang="en-US" sz="1400" kern="0">
                <a:solidFill>
                  <a:sysClr val="window" lastClr="FFFFFF"/>
                </a:solidFill>
              </a:endParaRPr>
            </a:p>
          </p:txBody>
        </p:sp>
        <p:sp>
          <p:nvSpPr>
            <p:cNvPr id="27" name="TextBox 26">
              <a:extLst>
                <a:ext uri="{FF2B5EF4-FFF2-40B4-BE49-F238E27FC236}">
                  <a16:creationId xmlns:a16="http://schemas.microsoft.com/office/drawing/2014/main" id="{4A8F71C1-72B0-49D9-8F7C-A22E451B5EB4}"/>
                </a:ext>
              </a:extLst>
            </p:cNvPr>
            <p:cNvSpPr txBox="1"/>
            <p:nvPr/>
          </p:nvSpPr>
          <p:spPr>
            <a:xfrm>
              <a:off x="469629" y="1972187"/>
              <a:ext cx="1639584" cy="745412"/>
            </a:xfrm>
            <a:prstGeom prst="rect">
              <a:avLst/>
            </a:prstGeom>
            <a:noFill/>
            <a:ln>
              <a:noFill/>
            </a:ln>
          </p:spPr>
          <p:txBody>
            <a:bodyPr wrap="square" lIns="103549" tIns="51774" rIns="103549" bIns="51774" rtlCol="0">
              <a:spAutoFit/>
            </a:bodyPr>
            <a:lstStyle/>
            <a:p>
              <a:pPr defTabSz="1035526">
                <a:defRPr/>
              </a:pPr>
              <a:r>
                <a:rPr lang="en-US" sz="2040" kern="0">
                  <a:solidFill>
                    <a:srgbClr val="0070C0"/>
                  </a:solidFill>
                </a:rPr>
                <a:t>Index on Name</a:t>
              </a:r>
            </a:p>
          </p:txBody>
        </p:sp>
      </p:grpSp>
      <p:sp>
        <p:nvSpPr>
          <p:cNvPr id="28" name="TextBox 27">
            <a:extLst>
              <a:ext uri="{FF2B5EF4-FFF2-40B4-BE49-F238E27FC236}">
                <a16:creationId xmlns:a16="http://schemas.microsoft.com/office/drawing/2014/main" id="{16626E62-5E18-4C44-B0A5-B7A2AC1BA740}"/>
              </a:ext>
            </a:extLst>
          </p:cNvPr>
          <p:cNvSpPr txBox="1"/>
          <p:nvPr/>
        </p:nvSpPr>
        <p:spPr>
          <a:xfrm>
            <a:off x="7176593" y="4152598"/>
            <a:ext cx="4907726" cy="2521859"/>
          </a:xfrm>
          <a:prstGeom prst="rect">
            <a:avLst/>
          </a:prstGeom>
          <a:solidFill>
            <a:schemeClr val="bg2"/>
          </a:solidFill>
          <a:ln>
            <a:solidFill>
              <a:schemeClr val="bg1"/>
            </a:solidFill>
          </a:ln>
        </p:spPr>
        <p:txBody>
          <a:bodyPr wrap="square" lIns="182780" tIns="146225" rIns="182780" bIns="146225" rtlCol="0" anchor="ctr">
            <a:noAutofit/>
          </a:bodyPr>
          <a:lstStyle/>
          <a:p>
            <a:pPr defTabSz="932193">
              <a:lnSpc>
                <a:spcPct val="90000"/>
              </a:lnSpc>
              <a:spcAft>
                <a:spcPts val="600"/>
              </a:spcAft>
            </a:pPr>
            <a:r>
              <a:rPr lang="en-US" kern="0">
                <a:solidFill>
                  <a:srgbClr val="505050"/>
                </a:solidFill>
                <a:latin typeface="Segoe UI Light" panose="020B0502040204020203" pitchFamily="34" charset="0"/>
                <a:cs typeface="Segoe UI Light" panose="020B0502040204020203" pitchFamily="34" charset="0"/>
              </a:rPr>
              <a:t>Transaction </a:t>
            </a:r>
            <a:r>
              <a:rPr lang="en-US" b="1" kern="0">
                <a:solidFill>
                  <a:srgbClr val="505050"/>
                </a:solidFill>
                <a:latin typeface="Segoe UI Light" panose="020B0502040204020203" pitchFamily="34" charset="0"/>
                <a:cs typeface="Segoe UI Light" panose="020B0502040204020203" pitchFamily="34" charset="0"/>
              </a:rPr>
              <a:t>100</a:t>
            </a:r>
            <a:r>
              <a:rPr lang="en-US" kern="0">
                <a:solidFill>
                  <a:srgbClr val="505050"/>
                </a:solidFill>
                <a:latin typeface="Segoe UI Light" panose="020B0502040204020203" pitchFamily="34" charset="0"/>
                <a:cs typeface="Segoe UI Light" panose="020B0502040204020203" pitchFamily="34" charset="0"/>
              </a:rPr>
              <a:t>: </a:t>
            </a:r>
          </a:p>
          <a:p>
            <a:pPr defTabSz="932193">
              <a:lnSpc>
                <a:spcPct val="90000"/>
              </a:lnSpc>
              <a:spcAft>
                <a:spcPts val="600"/>
              </a:spcAft>
            </a:pPr>
            <a:endParaRPr lang="en-US" kern="0">
              <a:solidFill>
                <a:srgbClr val="505050"/>
              </a:solidFill>
              <a:latin typeface="Segoe UI Light" panose="020B0502040204020203" pitchFamily="34" charset="0"/>
              <a:cs typeface="Segoe UI Light" panose="020B0502040204020203" pitchFamily="34" charset="0"/>
            </a:endParaRPr>
          </a:p>
          <a:p>
            <a:r>
              <a:rPr lang="en-US"/>
              <a:t>	</a:t>
            </a:r>
            <a:r>
              <a:rPr lang="en-US">
                <a:solidFill>
                  <a:schemeClr val="accent1"/>
                </a:solidFill>
              </a:rPr>
              <a:t>UPDATE</a:t>
            </a:r>
            <a:r>
              <a:rPr lang="en-US"/>
              <a:t>	&lt;table&gt;</a:t>
            </a:r>
          </a:p>
          <a:p>
            <a:r>
              <a:rPr lang="en-US"/>
              <a:t>	</a:t>
            </a:r>
            <a:r>
              <a:rPr lang="en-US">
                <a:solidFill>
                  <a:schemeClr val="accent1"/>
                </a:solidFill>
              </a:rPr>
              <a:t>SET</a:t>
            </a:r>
            <a:r>
              <a:rPr lang="en-US"/>
              <a:t>	City = 'Prague’ </a:t>
            </a:r>
          </a:p>
          <a:p>
            <a:r>
              <a:rPr lang="en-US"/>
              <a:t>	</a:t>
            </a:r>
            <a:r>
              <a:rPr lang="en-US">
                <a:solidFill>
                  <a:schemeClr val="accent1"/>
                </a:solidFill>
              </a:rPr>
              <a:t>WHERE</a:t>
            </a:r>
            <a:r>
              <a:rPr lang="en-US"/>
              <a:t>	Name = 'John’</a:t>
            </a:r>
          </a:p>
          <a:p>
            <a:pPr defTabSz="932193">
              <a:lnSpc>
                <a:spcPct val="90000"/>
              </a:lnSpc>
              <a:spcAft>
                <a:spcPts val="600"/>
              </a:spcAft>
            </a:pPr>
            <a:endParaRPr lang="en-US" kern="0">
              <a:solidFill>
                <a:srgbClr val="505050"/>
              </a:solidFill>
              <a:latin typeface="Segoe UI Light" panose="020B0502040204020203" pitchFamily="34" charset="0"/>
              <a:cs typeface="Segoe UI Light" panose="020B0502040204020203" pitchFamily="34" charset="0"/>
            </a:endParaRPr>
          </a:p>
          <a:p>
            <a:pPr defTabSz="932193">
              <a:lnSpc>
                <a:spcPct val="90000"/>
              </a:lnSpc>
              <a:spcAft>
                <a:spcPts val="600"/>
              </a:spcAft>
            </a:pPr>
            <a:r>
              <a:rPr lang="en-US" kern="0">
                <a:solidFill>
                  <a:srgbClr val="505050"/>
                </a:solidFill>
                <a:latin typeface="Segoe UI Light" panose="020B0502040204020203" pitchFamily="34" charset="0"/>
                <a:cs typeface="Segoe UI Light" panose="020B0502040204020203" pitchFamily="34" charset="0"/>
              </a:rPr>
              <a:t>no locks of any kind</a:t>
            </a:r>
          </a:p>
          <a:p>
            <a:pPr defTabSz="932193">
              <a:lnSpc>
                <a:spcPct val="90000"/>
              </a:lnSpc>
              <a:spcAft>
                <a:spcPts val="600"/>
              </a:spcAft>
            </a:pPr>
            <a:r>
              <a:rPr lang="en-US" kern="0">
                <a:solidFill>
                  <a:srgbClr val="505050"/>
                </a:solidFill>
                <a:latin typeface="Segoe UI Light" panose="020B0502040204020203" pitchFamily="34" charset="0"/>
                <a:cs typeface="Segoe UI Light" panose="020B0502040204020203" pitchFamily="34" charset="0"/>
              </a:rPr>
              <a:t>no interference with transaction 99</a:t>
            </a:r>
            <a:endParaRPr lang="en-US" b="1" kern="0">
              <a:solidFill>
                <a:srgbClr val="505050"/>
              </a:solidFill>
              <a:latin typeface="Segoe UI Light" panose="020B0502040204020203" pitchFamily="34" charset="0"/>
              <a:cs typeface="Segoe UI Light" panose="020B0502040204020203" pitchFamily="34" charset="0"/>
            </a:endParaRPr>
          </a:p>
        </p:txBody>
      </p:sp>
      <p:grpSp>
        <p:nvGrpSpPr>
          <p:cNvPr id="29" name="Group 104">
            <a:extLst>
              <a:ext uri="{FF2B5EF4-FFF2-40B4-BE49-F238E27FC236}">
                <a16:creationId xmlns:a16="http://schemas.microsoft.com/office/drawing/2014/main" id="{0CAFC857-C3FB-4D6A-AEE7-03AE5F4C4356}"/>
              </a:ext>
            </a:extLst>
          </p:cNvPr>
          <p:cNvGrpSpPr/>
          <p:nvPr/>
        </p:nvGrpSpPr>
        <p:grpSpPr>
          <a:xfrm>
            <a:off x="2084881" y="3727809"/>
            <a:ext cx="4879675" cy="424144"/>
            <a:chOff x="4661448" y="3733800"/>
            <a:chExt cx="2577552" cy="228600"/>
          </a:xfrm>
          <a:solidFill>
            <a:schemeClr val="accent1">
              <a:lumMod val="40000"/>
              <a:lumOff val="60000"/>
            </a:schemeClr>
          </a:solidFill>
        </p:grpSpPr>
        <p:sp>
          <p:nvSpPr>
            <p:cNvPr id="30" name="Rectangle 29">
              <a:extLst>
                <a:ext uri="{FF2B5EF4-FFF2-40B4-BE49-F238E27FC236}">
                  <a16:creationId xmlns:a16="http://schemas.microsoft.com/office/drawing/2014/main" id="{25722E1D-9A6C-4EB0-83F7-97C7576FCB29}"/>
                </a:ext>
              </a:extLst>
            </p:cNvPr>
            <p:cNvSpPr/>
            <p:nvPr/>
          </p:nvSpPr>
          <p:spPr>
            <a:xfrm>
              <a:off x="4661448" y="3733803"/>
              <a:ext cx="715485" cy="228042"/>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526">
                <a:defRPr/>
              </a:pPr>
              <a:r>
                <a:rPr lang="en-US" sz="2179" kern="0">
                  <a:solidFill>
                    <a:sysClr val="windowText" lastClr="000000"/>
                  </a:solidFill>
                </a:rPr>
                <a:t>100, </a:t>
              </a:r>
              <a:r>
                <a:rPr lang="en-US" sz="2179" kern="0">
                  <a:solidFill>
                    <a:sysClr val="windowText" lastClr="000000"/>
                  </a:solidFill>
                  <a:latin typeface="Lucida Sans Unicode"/>
                  <a:cs typeface="Lucida Sans Unicode"/>
                </a:rPr>
                <a:t>∞</a:t>
              </a:r>
              <a:endParaRPr lang="en-US" sz="2179" kern="0">
                <a:solidFill>
                  <a:sysClr val="windowText" lastClr="000000"/>
                </a:solidFill>
              </a:endParaRPr>
            </a:p>
          </p:txBody>
        </p:sp>
        <p:sp>
          <p:nvSpPr>
            <p:cNvPr id="31" name="Rectangle 30">
              <a:extLst>
                <a:ext uri="{FF2B5EF4-FFF2-40B4-BE49-F238E27FC236}">
                  <a16:creationId xmlns:a16="http://schemas.microsoft.com/office/drawing/2014/main" id="{23DD9BD9-DDB1-4244-B517-2164AD664723}"/>
                </a:ext>
              </a:extLst>
            </p:cNvPr>
            <p:cNvSpPr/>
            <p:nvPr/>
          </p:nvSpPr>
          <p:spPr>
            <a:xfrm>
              <a:off x="5867283" y="3733800"/>
              <a:ext cx="577565"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526">
                <a:defRPr/>
              </a:pPr>
              <a:r>
                <a:rPr lang="en-US" sz="2179" kern="0">
                  <a:solidFill>
                    <a:sysClr val="windowText" lastClr="000000"/>
                  </a:solidFill>
                </a:rPr>
                <a:t>John</a:t>
              </a:r>
            </a:p>
          </p:txBody>
        </p:sp>
        <p:sp>
          <p:nvSpPr>
            <p:cNvPr id="32" name="Rectangle 31">
              <a:extLst>
                <a:ext uri="{FF2B5EF4-FFF2-40B4-BE49-F238E27FC236}">
                  <a16:creationId xmlns:a16="http://schemas.microsoft.com/office/drawing/2014/main" id="{BC995256-943E-4468-A7A6-BBF085ECD778}"/>
                </a:ext>
              </a:extLst>
            </p:cNvPr>
            <p:cNvSpPr/>
            <p:nvPr/>
          </p:nvSpPr>
          <p:spPr>
            <a:xfrm>
              <a:off x="5376933" y="3733800"/>
              <a:ext cx="490350"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526">
                <a:defRPr/>
              </a:pPr>
              <a:endParaRPr lang="en-US" sz="2179" kern="0">
                <a:solidFill>
                  <a:sysClr val="window" lastClr="FFFFFF"/>
                </a:solidFill>
              </a:endParaRPr>
            </a:p>
          </p:txBody>
        </p:sp>
        <p:sp>
          <p:nvSpPr>
            <p:cNvPr id="33" name="Rectangle 32">
              <a:extLst>
                <a:ext uri="{FF2B5EF4-FFF2-40B4-BE49-F238E27FC236}">
                  <a16:creationId xmlns:a16="http://schemas.microsoft.com/office/drawing/2014/main" id="{69B1D625-850D-4ED8-8438-05DA99BD2E89}"/>
                </a:ext>
              </a:extLst>
            </p:cNvPr>
            <p:cNvSpPr/>
            <p:nvPr/>
          </p:nvSpPr>
          <p:spPr>
            <a:xfrm>
              <a:off x="6444848" y="3733800"/>
              <a:ext cx="794152"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526">
                <a:defRPr/>
              </a:pPr>
              <a:r>
                <a:rPr lang="en-US" sz="2179" kern="0">
                  <a:solidFill>
                    <a:sysClr val="windowText" lastClr="000000"/>
                  </a:solidFill>
                </a:rPr>
                <a:t>Prague</a:t>
              </a:r>
            </a:p>
          </p:txBody>
        </p:sp>
      </p:grpSp>
      <p:cxnSp>
        <p:nvCxnSpPr>
          <p:cNvPr id="34" name="Curved Connector 32">
            <a:extLst>
              <a:ext uri="{FF2B5EF4-FFF2-40B4-BE49-F238E27FC236}">
                <a16:creationId xmlns:a16="http://schemas.microsoft.com/office/drawing/2014/main" id="{7132C040-ED04-4CD6-9AC2-FD6542267C06}"/>
              </a:ext>
            </a:extLst>
          </p:cNvPr>
          <p:cNvCxnSpPr>
            <a:endCxn id="32" idx="2"/>
          </p:cNvCxnSpPr>
          <p:nvPr/>
        </p:nvCxnSpPr>
        <p:spPr>
          <a:xfrm>
            <a:off x="1165664" y="3653107"/>
            <a:ext cx="2737884" cy="498846"/>
          </a:xfrm>
          <a:prstGeom prst="curvedConnector4">
            <a:avLst>
              <a:gd name="adj1" fmla="val 24754"/>
              <a:gd name="adj2" fmla="val 144925"/>
            </a:avLst>
          </a:prstGeom>
          <a:noFill/>
          <a:ln w="19050" cap="flat" cmpd="sng" algn="ctr">
            <a:solidFill>
              <a:srgbClr val="0070C0"/>
            </a:solidFill>
            <a:prstDash val="solid"/>
            <a:headEnd type="oval"/>
            <a:tailEnd type="stealth" w="lg" len="lg"/>
          </a:ln>
          <a:effectLst/>
        </p:spPr>
      </p:cxnSp>
      <p:grpSp>
        <p:nvGrpSpPr>
          <p:cNvPr id="35" name="Group 106">
            <a:extLst>
              <a:ext uri="{FF2B5EF4-FFF2-40B4-BE49-F238E27FC236}">
                <a16:creationId xmlns:a16="http://schemas.microsoft.com/office/drawing/2014/main" id="{85D65037-1E11-428B-8E94-6171CBFA4507}"/>
              </a:ext>
            </a:extLst>
          </p:cNvPr>
          <p:cNvGrpSpPr/>
          <p:nvPr/>
        </p:nvGrpSpPr>
        <p:grpSpPr>
          <a:xfrm>
            <a:off x="1495601" y="5406173"/>
            <a:ext cx="4830943" cy="413293"/>
            <a:chOff x="1828800" y="4191000"/>
            <a:chExt cx="2415118" cy="228604"/>
          </a:xfrm>
          <a:solidFill>
            <a:schemeClr val="accent6">
              <a:lumMod val="20000"/>
              <a:lumOff val="80000"/>
            </a:schemeClr>
          </a:solidFill>
        </p:grpSpPr>
        <p:sp>
          <p:nvSpPr>
            <p:cNvPr id="36" name="Rectangle 35">
              <a:extLst>
                <a:ext uri="{FF2B5EF4-FFF2-40B4-BE49-F238E27FC236}">
                  <a16:creationId xmlns:a16="http://schemas.microsoft.com/office/drawing/2014/main" id="{218AE5B2-9A40-4F5C-8FBE-1D60FEBA5F73}"/>
                </a:ext>
              </a:extLst>
            </p:cNvPr>
            <p:cNvSpPr/>
            <p:nvPr/>
          </p:nvSpPr>
          <p:spPr>
            <a:xfrm>
              <a:off x="1828800" y="4191000"/>
              <a:ext cx="683846"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526">
                <a:defRPr/>
              </a:pPr>
              <a:r>
                <a:rPr lang="en-US" sz="2179" kern="0">
                  <a:solidFill>
                    <a:sysClr val="windowText" lastClr="000000"/>
                  </a:solidFill>
                </a:rPr>
                <a:t>90, </a:t>
              </a:r>
              <a:r>
                <a:rPr lang="en-US" sz="2179" kern="0">
                  <a:solidFill>
                    <a:sysClr val="windowText" lastClr="000000"/>
                  </a:solidFill>
                  <a:latin typeface="Lucida Sans Unicode"/>
                  <a:cs typeface="Lucida Sans Unicode"/>
                </a:rPr>
                <a:t>∞</a:t>
              </a:r>
              <a:endParaRPr lang="en-US" sz="2179" kern="0">
                <a:solidFill>
                  <a:sysClr val="windowText" lastClr="000000"/>
                </a:solidFill>
              </a:endParaRPr>
            </a:p>
          </p:txBody>
        </p:sp>
        <p:sp>
          <p:nvSpPr>
            <p:cNvPr id="37" name="Rectangle 36">
              <a:extLst>
                <a:ext uri="{FF2B5EF4-FFF2-40B4-BE49-F238E27FC236}">
                  <a16:creationId xmlns:a16="http://schemas.microsoft.com/office/drawing/2014/main" id="{F578B8B8-8BFE-4AEC-BCEC-1D49610C6BC9}"/>
                </a:ext>
              </a:extLst>
            </p:cNvPr>
            <p:cNvSpPr/>
            <p:nvPr/>
          </p:nvSpPr>
          <p:spPr>
            <a:xfrm>
              <a:off x="2944610" y="4191004"/>
              <a:ext cx="547077"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526">
                <a:defRPr/>
              </a:pPr>
              <a:r>
                <a:rPr lang="en-US" sz="2179" kern="0">
                  <a:solidFill>
                    <a:sysClr val="windowText" lastClr="000000"/>
                  </a:solidFill>
                </a:rPr>
                <a:t>Susan</a:t>
              </a:r>
            </a:p>
          </p:txBody>
        </p:sp>
        <p:sp>
          <p:nvSpPr>
            <p:cNvPr id="38" name="Rectangle 37">
              <a:extLst>
                <a:ext uri="{FF2B5EF4-FFF2-40B4-BE49-F238E27FC236}">
                  <a16:creationId xmlns:a16="http://schemas.microsoft.com/office/drawing/2014/main" id="{FB964BC4-880F-4D3E-BED3-8EDE87A211EA}"/>
                </a:ext>
              </a:extLst>
            </p:cNvPr>
            <p:cNvSpPr/>
            <p:nvPr/>
          </p:nvSpPr>
          <p:spPr>
            <a:xfrm>
              <a:off x="2512646" y="4191000"/>
              <a:ext cx="435820"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526">
                <a:defRPr/>
              </a:pPr>
              <a:endParaRPr lang="en-US" sz="2179" kern="0">
                <a:solidFill>
                  <a:sysClr val="window" lastClr="FFFFFF"/>
                </a:solidFill>
              </a:endParaRPr>
            </a:p>
          </p:txBody>
        </p:sp>
        <p:sp>
          <p:nvSpPr>
            <p:cNvPr id="39" name="Rectangle 38">
              <a:extLst>
                <a:ext uri="{FF2B5EF4-FFF2-40B4-BE49-F238E27FC236}">
                  <a16:creationId xmlns:a16="http://schemas.microsoft.com/office/drawing/2014/main" id="{D0CD513A-9ED2-459F-A513-630581DD7831}"/>
                </a:ext>
              </a:extLst>
            </p:cNvPr>
            <p:cNvSpPr/>
            <p:nvPr/>
          </p:nvSpPr>
          <p:spPr>
            <a:xfrm>
              <a:off x="3491687" y="4191000"/>
              <a:ext cx="752231"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526">
                <a:defRPr/>
              </a:pPr>
              <a:r>
                <a:rPr lang="en-US" sz="2179" kern="0">
                  <a:solidFill>
                    <a:sysClr val="windowText" lastClr="000000"/>
                  </a:solidFill>
                </a:rPr>
                <a:t>Bogota</a:t>
              </a:r>
            </a:p>
          </p:txBody>
        </p:sp>
      </p:grpSp>
      <p:cxnSp>
        <p:nvCxnSpPr>
          <p:cNvPr id="40" name="Curved Connector 38">
            <a:extLst>
              <a:ext uri="{FF2B5EF4-FFF2-40B4-BE49-F238E27FC236}">
                <a16:creationId xmlns:a16="http://schemas.microsoft.com/office/drawing/2014/main" id="{EFF1AB96-2FAD-45F9-9D51-4A8379CDB1AD}"/>
              </a:ext>
            </a:extLst>
          </p:cNvPr>
          <p:cNvCxnSpPr/>
          <p:nvPr/>
        </p:nvCxnSpPr>
        <p:spPr>
          <a:xfrm>
            <a:off x="1143703" y="4222673"/>
            <a:ext cx="2155674" cy="1372688"/>
          </a:xfrm>
          <a:prstGeom prst="curvedConnector2">
            <a:avLst/>
          </a:prstGeom>
          <a:noFill/>
          <a:ln w="19050" cap="flat" cmpd="sng" algn="ctr">
            <a:solidFill>
              <a:srgbClr val="0070C0"/>
            </a:solidFill>
            <a:prstDash val="solid"/>
            <a:headEnd type="oval"/>
            <a:tailEnd type="stealth" w="lg" len="lg"/>
          </a:ln>
          <a:effectLst/>
        </p:spPr>
      </p:cxnSp>
      <p:sp>
        <p:nvSpPr>
          <p:cNvPr id="41" name="TextBox 40">
            <a:extLst>
              <a:ext uri="{FF2B5EF4-FFF2-40B4-BE49-F238E27FC236}">
                <a16:creationId xmlns:a16="http://schemas.microsoft.com/office/drawing/2014/main" id="{562D11A9-42D9-4EAE-9F84-07FAD8F153AF}"/>
              </a:ext>
            </a:extLst>
          </p:cNvPr>
          <p:cNvSpPr txBox="1"/>
          <p:nvPr/>
        </p:nvSpPr>
        <p:spPr>
          <a:xfrm>
            <a:off x="-21171" y="3429000"/>
            <a:ext cx="1119335" cy="1113992"/>
          </a:xfrm>
          <a:prstGeom prst="rect">
            <a:avLst/>
          </a:prstGeom>
          <a:noFill/>
        </p:spPr>
        <p:txBody>
          <a:bodyPr wrap="none" lIns="182780" tIns="146225" rIns="182780" bIns="146225" rtlCol="0">
            <a:spAutoFit/>
          </a:bodyPr>
          <a:lstStyle/>
          <a:p>
            <a:pPr defTabSz="932193">
              <a:lnSpc>
                <a:spcPct val="90000"/>
              </a:lnSpc>
              <a:spcAft>
                <a:spcPts val="600"/>
              </a:spcAft>
            </a:pPr>
            <a:r>
              <a:rPr lang="en-US" sz="1600" i="1" kern="0">
                <a:solidFill>
                  <a:srgbClr val="505050"/>
                </a:solidFill>
              </a:rPr>
              <a:t>f</a:t>
            </a:r>
            <a:r>
              <a:rPr lang="en-US" sz="1600" kern="0">
                <a:solidFill>
                  <a:srgbClr val="505050"/>
                </a:solidFill>
              </a:rPr>
              <a:t>(John)</a:t>
            </a:r>
          </a:p>
          <a:p>
            <a:pPr defTabSz="932193">
              <a:lnSpc>
                <a:spcPct val="90000"/>
              </a:lnSpc>
              <a:spcAft>
                <a:spcPts val="600"/>
              </a:spcAft>
            </a:pPr>
            <a:endParaRPr lang="en-US" sz="1600" kern="0">
              <a:solidFill>
                <a:srgbClr val="505050"/>
              </a:solidFill>
            </a:endParaRPr>
          </a:p>
          <a:p>
            <a:pPr defTabSz="932193">
              <a:lnSpc>
                <a:spcPct val="90000"/>
              </a:lnSpc>
              <a:spcAft>
                <a:spcPts val="600"/>
              </a:spcAft>
            </a:pPr>
            <a:r>
              <a:rPr lang="en-US" sz="1600" i="1" kern="0">
                <a:solidFill>
                  <a:srgbClr val="505050"/>
                </a:solidFill>
              </a:rPr>
              <a:t>f</a:t>
            </a:r>
            <a:r>
              <a:rPr lang="en-US" sz="1600" kern="0">
                <a:solidFill>
                  <a:srgbClr val="505050"/>
                </a:solidFill>
              </a:rPr>
              <a:t>( susan)</a:t>
            </a:r>
          </a:p>
        </p:txBody>
      </p:sp>
      <p:sp>
        <p:nvSpPr>
          <p:cNvPr id="42" name="Rectangle 41">
            <a:extLst>
              <a:ext uri="{FF2B5EF4-FFF2-40B4-BE49-F238E27FC236}">
                <a16:creationId xmlns:a16="http://schemas.microsoft.com/office/drawing/2014/main" id="{5C405DFA-D761-4C00-9588-F2CBED254CEB}"/>
              </a:ext>
            </a:extLst>
          </p:cNvPr>
          <p:cNvSpPr/>
          <p:nvPr/>
        </p:nvSpPr>
        <p:spPr>
          <a:xfrm>
            <a:off x="2666784" y="2789163"/>
            <a:ext cx="657259" cy="415731"/>
          </a:xfrm>
          <a:prstGeom prst="rect">
            <a:avLst/>
          </a:prstGeom>
          <a:solidFill>
            <a:schemeClr val="accent1">
              <a:lumMod val="40000"/>
              <a:lumOff val="60000"/>
            </a:schemeClr>
          </a:solidFill>
          <a:ln w="25400" cap="flat" cmpd="sng" algn="ctr">
            <a:solidFill>
              <a:sysClr val="windowText" lastClr="000000">
                <a:lumMod val="50000"/>
                <a:lumOff val="50000"/>
              </a:sysClr>
            </a:solidFill>
            <a:prstDash val="solid"/>
          </a:ln>
          <a:effectLst/>
        </p:spPr>
        <p:txBody>
          <a:bodyPr rtlCol="0" anchor="ctr"/>
          <a:lstStyle/>
          <a:p>
            <a:pPr algn="ctr" defTabSz="1035526">
              <a:defRPr/>
            </a:pPr>
            <a:r>
              <a:rPr lang="en-US" sz="2179" kern="0">
                <a:solidFill>
                  <a:sysClr val="windowText" lastClr="000000"/>
                </a:solidFill>
              </a:rPr>
              <a:t>100</a:t>
            </a:r>
          </a:p>
        </p:txBody>
      </p:sp>
      <p:sp>
        <p:nvSpPr>
          <p:cNvPr id="43" name="TextBox 42">
            <a:extLst>
              <a:ext uri="{FF2B5EF4-FFF2-40B4-BE49-F238E27FC236}">
                <a16:creationId xmlns:a16="http://schemas.microsoft.com/office/drawing/2014/main" id="{96ABCCB7-7D1B-4F55-A2BC-7B99C15BB3DF}"/>
              </a:ext>
            </a:extLst>
          </p:cNvPr>
          <p:cNvSpPr txBox="1"/>
          <p:nvPr/>
        </p:nvSpPr>
        <p:spPr>
          <a:xfrm>
            <a:off x="8350520" y="130535"/>
            <a:ext cx="3733799" cy="1667733"/>
          </a:xfrm>
          <a:prstGeom prst="rect">
            <a:avLst/>
          </a:prstGeom>
          <a:solidFill>
            <a:schemeClr val="bg2"/>
          </a:solidFill>
          <a:ln>
            <a:solidFill>
              <a:schemeClr val="bg1"/>
            </a:solidFill>
          </a:ln>
        </p:spPr>
        <p:txBody>
          <a:bodyPr wrap="square" lIns="182780" tIns="146225" rIns="182780" bIns="146225" rtlCol="0" anchor="ctr">
            <a:noAutofit/>
          </a:bodyPr>
          <a:lstStyle/>
          <a:p>
            <a:pPr defTabSz="932193">
              <a:lnSpc>
                <a:spcPct val="90000"/>
              </a:lnSpc>
              <a:spcAft>
                <a:spcPts val="600"/>
              </a:spcAft>
            </a:pPr>
            <a:r>
              <a:rPr lang="en-US" kern="0">
                <a:solidFill>
                  <a:srgbClr val="505050"/>
                </a:solidFill>
                <a:latin typeface="Segoe UI Light" panose="020B0502040204020203" pitchFamily="34" charset="0"/>
                <a:cs typeface="Segoe UI Light" panose="020B0502040204020203" pitchFamily="34" charset="0"/>
              </a:rPr>
              <a:t>Transaction </a:t>
            </a:r>
            <a:r>
              <a:rPr lang="en-US" b="1" kern="0">
                <a:solidFill>
                  <a:srgbClr val="505050"/>
                </a:solidFill>
                <a:latin typeface="Segoe UI Light" panose="020B0502040204020203" pitchFamily="34" charset="0"/>
                <a:cs typeface="Segoe UI Light" panose="020B0502040204020203" pitchFamily="34" charset="0"/>
              </a:rPr>
              <a:t>99</a:t>
            </a:r>
            <a:r>
              <a:rPr lang="en-US" kern="0">
                <a:solidFill>
                  <a:srgbClr val="505050"/>
                </a:solidFill>
                <a:latin typeface="Segoe UI Light" panose="020B0502040204020203" pitchFamily="34" charset="0"/>
                <a:cs typeface="Segoe UI Light" panose="020B0502040204020203" pitchFamily="34" charset="0"/>
              </a:rPr>
              <a:t>: executes a SELECT</a:t>
            </a:r>
          </a:p>
          <a:p>
            <a:r>
              <a:rPr lang="en-US"/>
              <a:t>	</a:t>
            </a:r>
            <a:r>
              <a:rPr lang="en-US">
                <a:solidFill>
                  <a:schemeClr val="accent1"/>
                </a:solidFill>
              </a:rPr>
              <a:t>SELECT </a:t>
            </a:r>
            <a:r>
              <a:rPr lang="en-US"/>
              <a:t>City </a:t>
            </a:r>
          </a:p>
          <a:p>
            <a:r>
              <a:rPr lang="en-US"/>
              <a:t>	</a:t>
            </a:r>
            <a:r>
              <a:rPr lang="en-US">
                <a:solidFill>
                  <a:schemeClr val="accent1"/>
                </a:solidFill>
              </a:rPr>
              <a:t>FROM</a:t>
            </a:r>
            <a:r>
              <a:rPr lang="en-US"/>
              <a:t> &lt;table&gt;</a:t>
            </a:r>
          </a:p>
          <a:p>
            <a:r>
              <a:rPr lang="en-US"/>
              <a:t>	</a:t>
            </a:r>
            <a:r>
              <a:rPr lang="en-US">
                <a:solidFill>
                  <a:schemeClr val="accent1"/>
                </a:solidFill>
              </a:rPr>
              <a:t>WHERE</a:t>
            </a:r>
            <a:r>
              <a:rPr lang="en-US"/>
              <a:t> Name = 'John’</a:t>
            </a:r>
            <a:br>
              <a:rPr lang="en-US"/>
            </a:br>
            <a:endParaRPr lang="en-US" kern="0">
              <a:solidFill>
                <a:srgbClr val="505050"/>
              </a:solidFill>
              <a:latin typeface="Segoe UI Light" panose="020B0502040204020203" pitchFamily="34" charset="0"/>
              <a:cs typeface="Segoe UI Light" panose="020B0502040204020203" pitchFamily="34" charset="0"/>
            </a:endParaRPr>
          </a:p>
          <a:p>
            <a:pPr defTabSz="932193">
              <a:lnSpc>
                <a:spcPct val="90000"/>
              </a:lnSpc>
              <a:spcAft>
                <a:spcPts val="600"/>
              </a:spcAft>
            </a:pPr>
            <a:r>
              <a:rPr lang="en-US" kern="0">
                <a:solidFill>
                  <a:srgbClr val="505050"/>
                </a:solidFill>
                <a:latin typeface="Segoe UI Light" panose="020B0502040204020203" pitchFamily="34" charset="0"/>
                <a:cs typeface="Segoe UI Light" panose="020B0502040204020203" pitchFamily="34" charset="0"/>
              </a:rPr>
              <a:t>Index seek returns pointer to row</a:t>
            </a:r>
          </a:p>
        </p:txBody>
      </p:sp>
      <p:cxnSp>
        <p:nvCxnSpPr>
          <p:cNvPr id="44" name="Curved Connector 66">
            <a:extLst>
              <a:ext uri="{FF2B5EF4-FFF2-40B4-BE49-F238E27FC236}">
                <a16:creationId xmlns:a16="http://schemas.microsoft.com/office/drawing/2014/main" id="{3C3B778F-AD82-4722-820B-A73BDEE4C006}"/>
              </a:ext>
            </a:extLst>
          </p:cNvPr>
          <p:cNvCxnSpPr>
            <a:cxnSpLocks/>
            <a:stCxn id="43" idx="1"/>
            <a:endCxn id="8" idx="0"/>
          </p:cNvCxnSpPr>
          <p:nvPr/>
        </p:nvCxnSpPr>
        <p:spPr>
          <a:xfrm rot="10800000" flipV="1">
            <a:off x="4809648" y="964402"/>
            <a:ext cx="3540873" cy="1817386"/>
          </a:xfrm>
          <a:prstGeom prst="curvedConnector2">
            <a:avLst/>
          </a:prstGeom>
          <a:noFill/>
          <a:ln w="19050" cap="flat" cmpd="sng" algn="ctr">
            <a:solidFill>
              <a:srgbClr val="00B050"/>
            </a:solidFill>
            <a:prstDash val="solid"/>
            <a:headEnd type="oval"/>
            <a:tailEnd type="stealth" w="lg" len="lg"/>
          </a:ln>
          <a:effectLst/>
        </p:spPr>
      </p:cxnSp>
      <p:cxnSp>
        <p:nvCxnSpPr>
          <p:cNvPr id="45" name="Curved Connector 43">
            <a:extLst>
              <a:ext uri="{FF2B5EF4-FFF2-40B4-BE49-F238E27FC236}">
                <a16:creationId xmlns:a16="http://schemas.microsoft.com/office/drawing/2014/main" id="{526684BE-9E8F-4049-9314-56E205236D65}"/>
              </a:ext>
            </a:extLst>
          </p:cNvPr>
          <p:cNvCxnSpPr>
            <a:stCxn id="32" idx="0"/>
            <a:endCxn id="9" idx="2"/>
          </p:cNvCxnSpPr>
          <p:nvPr/>
        </p:nvCxnSpPr>
        <p:spPr>
          <a:xfrm rot="16200000" flipV="1">
            <a:off x="3590010" y="3414270"/>
            <a:ext cx="522918" cy="104159"/>
          </a:xfrm>
          <a:prstGeom prst="curvedConnector3">
            <a:avLst>
              <a:gd name="adj1" fmla="val 50000"/>
            </a:avLst>
          </a:prstGeom>
          <a:noFill/>
          <a:ln w="19050" cap="flat" cmpd="sng" algn="ctr">
            <a:solidFill>
              <a:srgbClr val="0070C0"/>
            </a:solidFill>
            <a:prstDash val="solid"/>
            <a:headEnd type="oval"/>
            <a:tailEnd type="stealth" w="lg" len="lg"/>
          </a:ln>
          <a:effectLst/>
        </p:spPr>
      </p:cxnSp>
      <p:cxnSp>
        <p:nvCxnSpPr>
          <p:cNvPr id="46" name="Curved Connector 66">
            <a:extLst>
              <a:ext uri="{FF2B5EF4-FFF2-40B4-BE49-F238E27FC236}">
                <a16:creationId xmlns:a16="http://schemas.microsoft.com/office/drawing/2014/main" id="{05A11DDD-2138-4A80-86B2-D56E7CD40DB6}"/>
              </a:ext>
            </a:extLst>
          </p:cNvPr>
          <p:cNvCxnSpPr>
            <a:cxnSpLocks/>
            <a:stCxn id="28" idx="1"/>
            <a:endCxn id="31" idx="2"/>
          </p:cNvCxnSpPr>
          <p:nvPr/>
        </p:nvCxnSpPr>
        <p:spPr>
          <a:xfrm rot="10800000">
            <a:off x="4914407" y="4151954"/>
            <a:ext cx="2262187" cy="1261575"/>
          </a:xfrm>
          <a:prstGeom prst="curvedConnector2">
            <a:avLst/>
          </a:prstGeom>
          <a:noFill/>
          <a:ln w="19050" cap="flat" cmpd="sng" algn="ctr">
            <a:solidFill>
              <a:srgbClr val="00B050"/>
            </a:solidFill>
            <a:prstDash val="solid"/>
            <a:headEnd type="oval"/>
            <a:tailEnd type="stealth" w="lg" len="lg"/>
          </a:ln>
          <a:effectLst/>
        </p:spPr>
      </p:cxnSp>
      <p:sp>
        <p:nvSpPr>
          <p:cNvPr id="47" name="TextBox 46">
            <a:extLst>
              <a:ext uri="{FF2B5EF4-FFF2-40B4-BE49-F238E27FC236}">
                <a16:creationId xmlns:a16="http://schemas.microsoft.com/office/drawing/2014/main" id="{E26C4CC5-2A66-41DC-BD9D-5F04D18F6D8C}"/>
              </a:ext>
            </a:extLst>
          </p:cNvPr>
          <p:cNvSpPr txBox="1"/>
          <p:nvPr/>
        </p:nvSpPr>
        <p:spPr>
          <a:xfrm>
            <a:off x="7176593" y="3067728"/>
            <a:ext cx="4907726" cy="775709"/>
          </a:xfrm>
          <a:prstGeom prst="rect">
            <a:avLst/>
          </a:prstGeom>
          <a:noFill/>
          <a:ln>
            <a:solidFill>
              <a:schemeClr val="bg1"/>
            </a:solidFill>
          </a:ln>
        </p:spPr>
        <p:txBody>
          <a:bodyPr wrap="square" lIns="182780" tIns="146225" rIns="182780" bIns="146225" rtlCol="0" anchor="ctr">
            <a:noAutofit/>
          </a:bodyPr>
          <a:lstStyle/>
          <a:p>
            <a:pPr defTabSz="932193">
              <a:lnSpc>
                <a:spcPct val="90000"/>
              </a:lnSpc>
              <a:spcAft>
                <a:spcPts val="600"/>
              </a:spcAft>
            </a:pPr>
            <a:r>
              <a:rPr lang="en-US" kern="0">
                <a:solidFill>
                  <a:srgbClr val="505050"/>
                </a:solidFill>
                <a:latin typeface="Segoe UI Light" panose="020B0502040204020203" pitchFamily="34" charset="0"/>
                <a:cs typeface="Segoe UI Light" panose="020B0502040204020203" pitchFamily="34" charset="0"/>
              </a:rPr>
              <a:t>Background operation will unlink and deallocate the old ‘John’ row after transaction 99 completes.</a:t>
            </a:r>
          </a:p>
        </p:txBody>
      </p:sp>
    </p:spTree>
    <p:extLst>
      <p:ext uri="{BB962C8B-B14F-4D97-AF65-F5344CB8AC3E}">
        <p14:creationId xmlns:p14="http://schemas.microsoft.com/office/powerpoint/2010/main" val="1245107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22" presetClass="entr" presetSubtype="4"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down)">
                                      <p:cBhvr>
                                        <p:cTn id="45" dur="500"/>
                                        <p:tgtEl>
                                          <p:spTgt spid="29"/>
                                        </p:tgtEl>
                                      </p:cBhvr>
                                    </p:animEffect>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1"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down)">
                                      <p:cBhvr>
                                        <p:cTn id="58" dur="500"/>
                                        <p:tgtEl>
                                          <p:spTgt spid="34"/>
                                        </p:tgtEl>
                                      </p:cBhvr>
                                    </p:animEffect>
                                  </p:childTnLst>
                                </p:cTn>
                              </p:par>
                            </p:childTnLst>
                          </p:cTn>
                        </p:par>
                        <p:par>
                          <p:cTn id="59" fill="hold">
                            <p:stCondLst>
                              <p:cond delay="500"/>
                            </p:stCondLst>
                            <p:childTnLst>
                              <p:par>
                                <p:cTn id="60" presetID="22" presetClass="exit" presetSubtype="4" fill="hold" nodeType="afterEffect">
                                  <p:stCondLst>
                                    <p:cond delay="0"/>
                                  </p:stCondLst>
                                  <p:childTnLst>
                                    <p:animEffect transition="out" filter="wipe(down)">
                                      <p:cBhvr>
                                        <p:cTn id="61" dur="500"/>
                                        <p:tgtEl>
                                          <p:spTgt spid="17"/>
                                        </p:tgtEl>
                                      </p:cBhvr>
                                    </p:animEffect>
                                    <p:set>
                                      <p:cBhvr>
                                        <p:cTn id="62" dur="1" fill="hold">
                                          <p:stCondLst>
                                            <p:cond delay="499"/>
                                          </p:stCondLst>
                                        </p:cTn>
                                        <p:tgtEl>
                                          <p:spTgt spid="1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43"/>
                                        </p:tgtEl>
                                      </p:cBhvr>
                                    </p:animEffect>
                                    <p:set>
                                      <p:cBhvr>
                                        <p:cTn id="67" dur="1" fill="hold">
                                          <p:stCondLst>
                                            <p:cond delay="499"/>
                                          </p:stCondLst>
                                        </p:cTn>
                                        <p:tgtEl>
                                          <p:spTgt spid="43"/>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44"/>
                                        </p:tgtEl>
                                      </p:cBhvr>
                                    </p:animEffect>
                                    <p:set>
                                      <p:cBhvr>
                                        <p:cTn id="70" dur="1" fill="hold">
                                          <p:stCondLst>
                                            <p:cond delay="499"/>
                                          </p:stCondLst>
                                        </p:cTn>
                                        <p:tgtEl>
                                          <p:spTgt spid="4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46"/>
                                        </p:tgtEl>
                                      </p:cBhvr>
                                    </p:animEffect>
                                    <p:set>
                                      <p:cBhvr>
                                        <p:cTn id="73" dur="1" fill="hold">
                                          <p:stCondLst>
                                            <p:cond delay="499"/>
                                          </p:stCondLst>
                                        </p:cTn>
                                        <p:tgtEl>
                                          <p:spTgt spid="46"/>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8"/>
                                        </p:tgtEl>
                                      </p:cBhvr>
                                    </p:animEffect>
                                    <p:set>
                                      <p:cBhvr>
                                        <p:cTn id="76" dur="1" fill="hold">
                                          <p:stCondLst>
                                            <p:cond delay="499"/>
                                          </p:stCondLst>
                                        </p:cTn>
                                        <p:tgtEl>
                                          <p:spTgt spid="28"/>
                                        </p:tgtEl>
                                        <p:attrNameLst>
                                          <p:attrName>style.visibility</p:attrName>
                                        </p:attrNameLst>
                                      </p:cBhvr>
                                      <p:to>
                                        <p:strVal val="hidden"/>
                                      </p:to>
                                    </p:se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47"/>
                                        </p:tgtEl>
                                        <p:attrNameLst>
                                          <p:attrName>style.visibility</p:attrName>
                                        </p:attrNameLst>
                                      </p:cBhvr>
                                      <p:to>
                                        <p:strVal val="visible"/>
                                      </p:to>
                                    </p:set>
                                    <p:animEffect transition="in" filter="fade">
                                      <p:cBhvr>
                                        <p:cTn id="80" dur="500"/>
                                        <p:tgtEl>
                                          <p:spTgt spid="47"/>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nodeType="clickEffect">
                                  <p:stCondLst>
                                    <p:cond delay="0"/>
                                  </p:stCondLst>
                                  <p:childTnLst>
                                    <p:animEffect transition="out" filter="fade">
                                      <p:cBhvr>
                                        <p:cTn id="84" dur="500"/>
                                        <p:tgtEl>
                                          <p:spTgt spid="45"/>
                                        </p:tgtEl>
                                      </p:cBhvr>
                                    </p:animEffect>
                                    <p:set>
                                      <p:cBhvr>
                                        <p:cTn id="85" dur="1" fill="hold">
                                          <p:stCondLst>
                                            <p:cond delay="499"/>
                                          </p:stCondLst>
                                        </p:cTn>
                                        <p:tgtEl>
                                          <p:spTgt spid="45"/>
                                        </p:tgtEl>
                                        <p:attrNameLst>
                                          <p:attrName>style.visibility</p:attrName>
                                        </p:attrNameLst>
                                      </p:cBhvr>
                                      <p:to>
                                        <p:strVal val="hidden"/>
                                      </p:to>
                                    </p:set>
                                  </p:childTnLst>
                                </p:cTn>
                              </p:par>
                            </p:childTnLst>
                          </p:cTn>
                        </p:par>
                        <p:par>
                          <p:cTn id="86" fill="hold">
                            <p:stCondLst>
                              <p:cond delay="500"/>
                            </p:stCondLst>
                            <p:childTnLst>
                              <p:par>
                                <p:cTn id="87" presetID="10" presetClass="exit" presetSubtype="0" fill="hold" nodeType="afterEffect">
                                  <p:stCondLst>
                                    <p:cond delay="0"/>
                                  </p:stCondLst>
                                  <p:childTnLst>
                                    <p:animEffect transition="out" filter="fade">
                                      <p:cBhvr>
                                        <p:cTn id="88" dur="500"/>
                                        <p:tgtEl>
                                          <p:spTgt spid="6"/>
                                        </p:tgtEl>
                                      </p:cBhvr>
                                    </p:animEffect>
                                    <p:set>
                                      <p:cBhvr>
                                        <p:cTn id="89" dur="1" fill="hold">
                                          <p:stCondLst>
                                            <p:cond delay="499"/>
                                          </p:stCondLst>
                                        </p:cTn>
                                        <p:tgtEl>
                                          <p:spTgt spid="6"/>
                                        </p:tgtEl>
                                        <p:attrNameLst>
                                          <p:attrName>style.visibility</p:attrName>
                                        </p:attrNameLst>
                                      </p:cBhvr>
                                      <p:to>
                                        <p:strVal val="hidden"/>
                                      </p:to>
                                    </p:set>
                                  </p:childTnLst>
                                </p:cTn>
                              </p:par>
                              <p:par>
                                <p:cTn id="90" presetID="10" presetClass="exit" presetSubtype="0" fill="hold" grpId="0" nodeType="withEffect">
                                  <p:stCondLst>
                                    <p:cond delay="0"/>
                                  </p:stCondLst>
                                  <p:childTnLst>
                                    <p:animEffect transition="out" filter="fade">
                                      <p:cBhvr>
                                        <p:cTn id="91" dur="500"/>
                                        <p:tgtEl>
                                          <p:spTgt spid="42"/>
                                        </p:tgtEl>
                                      </p:cBhvr>
                                    </p:animEffect>
                                    <p:set>
                                      <p:cBhvr>
                                        <p:cTn id="92" dur="1" fill="hold">
                                          <p:stCondLst>
                                            <p:cond delay="499"/>
                                          </p:stCondLst>
                                        </p:cTn>
                                        <p:tgtEl>
                                          <p:spTgt spid="42"/>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1" nodeType="clickEffect">
                                  <p:stCondLst>
                                    <p:cond delay="0"/>
                                  </p:stCondLst>
                                  <p:childTnLst>
                                    <p:animEffect transition="out" filter="fade">
                                      <p:cBhvr>
                                        <p:cTn id="96" dur="500"/>
                                        <p:tgtEl>
                                          <p:spTgt spid="47"/>
                                        </p:tgtEl>
                                      </p:cBhvr>
                                    </p:animEffect>
                                    <p:set>
                                      <p:cBhvr>
                                        <p:cTn id="97"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28" grpId="0" animBg="1"/>
      <p:bldP spid="28" grpId="1" animBg="1"/>
      <p:bldP spid="41" grpId="0"/>
      <p:bldP spid="42" grpId="0" animBg="1"/>
      <p:bldP spid="42" grpId="1" animBg="1"/>
      <p:bldP spid="43" grpId="0" animBg="1"/>
      <p:bldP spid="43" grpId="1" animBg="1"/>
      <p:bldP spid="47" grpId="0" animBg="1"/>
      <p:bldP spid="47"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845F0-4334-4F43-845F-1E63DC9EC4C1}"/>
              </a:ext>
            </a:extLst>
          </p:cNvPr>
          <p:cNvSpPr>
            <a:spLocks noGrp="1"/>
          </p:cNvSpPr>
          <p:nvPr>
            <p:ph type="title"/>
          </p:nvPr>
        </p:nvSpPr>
        <p:spPr/>
        <p:txBody>
          <a:bodyPr/>
          <a:lstStyle/>
          <a:p>
            <a:r>
              <a:rPr lang="en-US" dirty="0"/>
              <a:t>Memory-Optimized Indexes</a:t>
            </a:r>
          </a:p>
        </p:txBody>
      </p:sp>
      <p:sp>
        <p:nvSpPr>
          <p:cNvPr id="4" name="Content Placeholder 3">
            <a:extLst>
              <a:ext uri="{FF2B5EF4-FFF2-40B4-BE49-F238E27FC236}">
                <a16:creationId xmlns:a16="http://schemas.microsoft.com/office/drawing/2014/main" id="{500520A3-0B09-4C4F-A823-88076E664703}"/>
              </a:ext>
            </a:extLst>
          </p:cNvPr>
          <p:cNvSpPr>
            <a:spLocks noGrp="1"/>
          </p:cNvSpPr>
          <p:nvPr>
            <p:ph sz="quarter" idx="13"/>
          </p:nvPr>
        </p:nvSpPr>
        <p:spPr>
          <a:xfrm>
            <a:off x="655637" y="1408113"/>
            <a:ext cx="7050978" cy="4663503"/>
          </a:xfrm>
        </p:spPr>
        <p:txBody>
          <a:bodyPr>
            <a:normAutofit/>
          </a:bodyPr>
          <a:lstStyle/>
          <a:p>
            <a:r>
              <a:rPr lang="en-US" dirty="0"/>
              <a:t>Requirement: at least 1 index per table</a:t>
            </a:r>
          </a:p>
          <a:p>
            <a:r>
              <a:rPr lang="en-US" dirty="0"/>
              <a:t>Memory structure that connects the rows </a:t>
            </a:r>
          </a:p>
          <a:p>
            <a:r>
              <a:rPr lang="en-US" dirty="0"/>
              <a:t>Exists only in memory </a:t>
            </a:r>
            <a:br>
              <a:rPr lang="en-US" dirty="0"/>
            </a:br>
            <a:r>
              <a:rPr lang="en-US" b="1" dirty="0"/>
              <a:t>are not persisted to disk</a:t>
            </a:r>
          </a:p>
          <a:p>
            <a:r>
              <a:rPr lang="en-US" dirty="0"/>
              <a:t>Loaded during table creation, or at server startup</a:t>
            </a:r>
          </a:p>
          <a:p>
            <a:r>
              <a:rPr lang="en-US" dirty="0"/>
              <a:t>Inherently covering</a:t>
            </a:r>
          </a:p>
          <a:p>
            <a:r>
              <a:rPr lang="en-US" dirty="0"/>
              <a:t>Fragmentation and fill-factor not applicable</a:t>
            </a:r>
          </a:p>
          <a:p>
            <a:r>
              <a:rPr lang="en-US" dirty="0"/>
              <a:t>No logging for index operations</a:t>
            </a:r>
          </a:p>
        </p:txBody>
      </p:sp>
      <p:grpSp>
        <p:nvGrpSpPr>
          <p:cNvPr id="67" name="Group 66">
            <a:extLst>
              <a:ext uri="{FF2B5EF4-FFF2-40B4-BE49-F238E27FC236}">
                <a16:creationId xmlns:a16="http://schemas.microsoft.com/office/drawing/2014/main" id="{8735EC84-C8DF-49DC-964B-1544FCA9DAFE}"/>
              </a:ext>
            </a:extLst>
          </p:cNvPr>
          <p:cNvGrpSpPr/>
          <p:nvPr/>
        </p:nvGrpSpPr>
        <p:grpSpPr>
          <a:xfrm>
            <a:off x="7856377" y="1076660"/>
            <a:ext cx="3062198" cy="2639762"/>
            <a:chOff x="482672" y="2935169"/>
            <a:chExt cx="5028487" cy="4038600"/>
          </a:xfrm>
        </p:grpSpPr>
        <p:grpSp>
          <p:nvGrpSpPr>
            <p:cNvPr id="5" name="Group 4">
              <a:extLst>
                <a:ext uri="{FF2B5EF4-FFF2-40B4-BE49-F238E27FC236}">
                  <a16:creationId xmlns:a16="http://schemas.microsoft.com/office/drawing/2014/main" id="{AF017561-8886-4EE4-B0A2-0B0EF23EC8D9}"/>
                </a:ext>
              </a:extLst>
            </p:cNvPr>
            <p:cNvGrpSpPr>
              <a:grpSpLocks/>
            </p:cNvGrpSpPr>
            <p:nvPr/>
          </p:nvGrpSpPr>
          <p:grpSpPr bwMode="auto">
            <a:xfrm>
              <a:off x="4596888" y="4839899"/>
              <a:ext cx="457135" cy="533325"/>
              <a:chOff x="2304" y="3312"/>
              <a:chExt cx="288" cy="336"/>
            </a:xfrm>
            <a:solidFill>
              <a:srgbClr val="91ABD5"/>
            </a:solidFill>
          </p:grpSpPr>
          <p:sp>
            <p:nvSpPr>
              <p:cNvPr id="6" name="Rectangle 5">
                <a:extLst>
                  <a:ext uri="{FF2B5EF4-FFF2-40B4-BE49-F238E27FC236}">
                    <a16:creationId xmlns:a16="http://schemas.microsoft.com/office/drawing/2014/main" id="{4B36B48A-ACC0-4EEA-9E7F-D05DF07558CA}"/>
                  </a:ext>
                </a:extLst>
              </p:cNvPr>
              <p:cNvSpPr>
                <a:spLocks noChangeArrowheads="1"/>
              </p:cNvSpPr>
              <p:nvPr/>
            </p:nvSpPr>
            <p:spPr bwMode="auto">
              <a:xfrm>
                <a:off x="2304" y="3312"/>
                <a:ext cx="288" cy="336"/>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7" name="Text Box 6">
                <a:extLst>
                  <a:ext uri="{FF2B5EF4-FFF2-40B4-BE49-F238E27FC236}">
                    <a16:creationId xmlns:a16="http://schemas.microsoft.com/office/drawing/2014/main" id="{B662745B-BC1C-4EFE-B715-5E2F80524EF7}"/>
                  </a:ext>
                </a:extLst>
              </p:cNvPr>
              <p:cNvSpPr txBox="1">
                <a:spLocks noChangeArrowheads="1"/>
              </p:cNvSpPr>
              <p:nvPr/>
            </p:nvSpPr>
            <p:spPr bwMode="auto">
              <a:xfrm>
                <a:off x="2352" y="3360"/>
                <a:ext cx="240" cy="2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eaLnBrk="0" hangingPunct="0">
                  <a:spcBef>
                    <a:spcPct val="50000"/>
                  </a:spcBef>
                </a:pPr>
                <a:endParaRPr lang="en-US">
                  <a:latin typeface="Tahoma" charset="0"/>
                </a:endParaRPr>
              </a:p>
            </p:txBody>
          </p:sp>
        </p:grpSp>
        <p:grpSp>
          <p:nvGrpSpPr>
            <p:cNvPr id="8" name="Group 7">
              <a:extLst>
                <a:ext uri="{FF2B5EF4-FFF2-40B4-BE49-F238E27FC236}">
                  <a16:creationId xmlns:a16="http://schemas.microsoft.com/office/drawing/2014/main" id="{8EC2393B-288B-4BEE-8298-C7D85D28A9DD}"/>
                </a:ext>
              </a:extLst>
            </p:cNvPr>
            <p:cNvGrpSpPr>
              <a:grpSpLocks/>
            </p:cNvGrpSpPr>
            <p:nvPr/>
          </p:nvGrpSpPr>
          <p:grpSpPr bwMode="auto">
            <a:xfrm>
              <a:off x="4139754" y="6135116"/>
              <a:ext cx="457135" cy="533325"/>
              <a:chOff x="2304" y="3312"/>
              <a:chExt cx="288" cy="336"/>
            </a:xfrm>
            <a:solidFill>
              <a:srgbClr val="91ABD5"/>
            </a:solidFill>
          </p:grpSpPr>
          <p:sp>
            <p:nvSpPr>
              <p:cNvPr id="9" name="Rectangle 8">
                <a:extLst>
                  <a:ext uri="{FF2B5EF4-FFF2-40B4-BE49-F238E27FC236}">
                    <a16:creationId xmlns:a16="http://schemas.microsoft.com/office/drawing/2014/main" id="{A1C77396-280C-4357-8325-86F87ACC773E}"/>
                  </a:ext>
                </a:extLst>
              </p:cNvPr>
              <p:cNvSpPr>
                <a:spLocks noChangeArrowheads="1"/>
              </p:cNvSpPr>
              <p:nvPr/>
            </p:nvSpPr>
            <p:spPr bwMode="auto">
              <a:xfrm>
                <a:off x="2304" y="3312"/>
                <a:ext cx="288" cy="336"/>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10" name="Text Box 9">
                <a:extLst>
                  <a:ext uri="{FF2B5EF4-FFF2-40B4-BE49-F238E27FC236}">
                    <a16:creationId xmlns:a16="http://schemas.microsoft.com/office/drawing/2014/main" id="{55D0B62F-AC6F-4335-846E-DD3517E102A2}"/>
                  </a:ext>
                </a:extLst>
              </p:cNvPr>
              <p:cNvSpPr txBox="1">
                <a:spLocks noChangeArrowheads="1"/>
              </p:cNvSpPr>
              <p:nvPr/>
            </p:nvSpPr>
            <p:spPr bwMode="auto">
              <a:xfrm>
                <a:off x="2352" y="3360"/>
                <a:ext cx="240" cy="2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eaLnBrk="0" hangingPunct="0">
                  <a:spcBef>
                    <a:spcPct val="50000"/>
                  </a:spcBef>
                </a:pPr>
                <a:endParaRPr lang="en-US">
                  <a:latin typeface="Tahoma" charset="0"/>
                </a:endParaRPr>
              </a:p>
            </p:txBody>
          </p:sp>
        </p:grpSp>
        <p:grpSp>
          <p:nvGrpSpPr>
            <p:cNvPr id="11" name="Group 10">
              <a:extLst>
                <a:ext uri="{FF2B5EF4-FFF2-40B4-BE49-F238E27FC236}">
                  <a16:creationId xmlns:a16="http://schemas.microsoft.com/office/drawing/2014/main" id="{1B2E1ABD-81B7-4E54-BD1F-336E7BA240A8}"/>
                </a:ext>
              </a:extLst>
            </p:cNvPr>
            <p:cNvGrpSpPr>
              <a:grpSpLocks/>
            </p:cNvGrpSpPr>
            <p:nvPr/>
          </p:nvGrpSpPr>
          <p:grpSpPr bwMode="auto">
            <a:xfrm>
              <a:off x="5054024" y="6135116"/>
              <a:ext cx="457135" cy="533325"/>
              <a:chOff x="2304" y="3312"/>
              <a:chExt cx="288" cy="336"/>
            </a:xfrm>
            <a:solidFill>
              <a:srgbClr val="91ABD5"/>
            </a:solidFill>
          </p:grpSpPr>
          <p:sp>
            <p:nvSpPr>
              <p:cNvPr id="12" name="Rectangle 11">
                <a:extLst>
                  <a:ext uri="{FF2B5EF4-FFF2-40B4-BE49-F238E27FC236}">
                    <a16:creationId xmlns:a16="http://schemas.microsoft.com/office/drawing/2014/main" id="{00AB7575-849E-4E36-8119-7DF76BC976D6}"/>
                  </a:ext>
                </a:extLst>
              </p:cNvPr>
              <p:cNvSpPr>
                <a:spLocks noChangeArrowheads="1"/>
              </p:cNvSpPr>
              <p:nvPr/>
            </p:nvSpPr>
            <p:spPr bwMode="auto">
              <a:xfrm>
                <a:off x="2304" y="3312"/>
                <a:ext cx="288" cy="336"/>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13" name="Text Box 12">
                <a:extLst>
                  <a:ext uri="{FF2B5EF4-FFF2-40B4-BE49-F238E27FC236}">
                    <a16:creationId xmlns:a16="http://schemas.microsoft.com/office/drawing/2014/main" id="{37805124-0DA9-48C0-B45C-4DAC8BA6615C}"/>
                  </a:ext>
                </a:extLst>
              </p:cNvPr>
              <p:cNvSpPr txBox="1">
                <a:spLocks noChangeArrowheads="1"/>
              </p:cNvSpPr>
              <p:nvPr/>
            </p:nvSpPr>
            <p:spPr bwMode="auto">
              <a:xfrm>
                <a:off x="2352" y="3360"/>
                <a:ext cx="240" cy="2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eaLnBrk="0" hangingPunct="0">
                  <a:spcBef>
                    <a:spcPct val="50000"/>
                  </a:spcBef>
                </a:pPr>
                <a:endParaRPr lang="en-US">
                  <a:latin typeface="Tahoma" charset="0"/>
                </a:endParaRPr>
              </a:p>
            </p:txBody>
          </p:sp>
        </p:grpSp>
        <p:grpSp>
          <p:nvGrpSpPr>
            <p:cNvPr id="14" name="Group 13">
              <a:extLst>
                <a:ext uri="{FF2B5EF4-FFF2-40B4-BE49-F238E27FC236}">
                  <a16:creationId xmlns:a16="http://schemas.microsoft.com/office/drawing/2014/main" id="{A78C5848-E335-4D50-8FA4-AC2B07B66098}"/>
                </a:ext>
              </a:extLst>
            </p:cNvPr>
            <p:cNvGrpSpPr>
              <a:grpSpLocks/>
            </p:cNvGrpSpPr>
            <p:nvPr/>
          </p:nvGrpSpPr>
          <p:grpSpPr bwMode="auto">
            <a:xfrm>
              <a:off x="2768348" y="4839899"/>
              <a:ext cx="457135" cy="533325"/>
              <a:chOff x="2304" y="3312"/>
              <a:chExt cx="288" cy="336"/>
            </a:xfrm>
            <a:solidFill>
              <a:srgbClr val="91ABD5"/>
            </a:solidFill>
          </p:grpSpPr>
          <p:sp>
            <p:nvSpPr>
              <p:cNvPr id="15" name="Rectangle 14">
                <a:extLst>
                  <a:ext uri="{FF2B5EF4-FFF2-40B4-BE49-F238E27FC236}">
                    <a16:creationId xmlns:a16="http://schemas.microsoft.com/office/drawing/2014/main" id="{EC2E2B6B-6CC1-4CCA-B1E7-78491013DB84}"/>
                  </a:ext>
                </a:extLst>
              </p:cNvPr>
              <p:cNvSpPr>
                <a:spLocks noChangeArrowheads="1"/>
              </p:cNvSpPr>
              <p:nvPr/>
            </p:nvSpPr>
            <p:spPr bwMode="auto">
              <a:xfrm>
                <a:off x="2304" y="3312"/>
                <a:ext cx="288" cy="336"/>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16" name="Text Box 15">
                <a:extLst>
                  <a:ext uri="{FF2B5EF4-FFF2-40B4-BE49-F238E27FC236}">
                    <a16:creationId xmlns:a16="http://schemas.microsoft.com/office/drawing/2014/main" id="{2ABDD251-8F52-4882-8E29-C0FD7CB789AB}"/>
                  </a:ext>
                </a:extLst>
              </p:cNvPr>
              <p:cNvSpPr txBox="1">
                <a:spLocks noChangeArrowheads="1"/>
              </p:cNvSpPr>
              <p:nvPr/>
            </p:nvSpPr>
            <p:spPr bwMode="auto">
              <a:xfrm>
                <a:off x="2352" y="3360"/>
                <a:ext cx="240" cy="2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eaLnBrk="0" hangingPunct="0">
                  <a:spcBef>
                    <a:spcPct val="50000"/>
                  </a:spcBef>
                </a:pPr>
                <a:endParaRPr lang="en-US">
                  <a:latin typeface="Tahoma" charset="0"/>
                </a:endParaRPr>
              </a:p>
            </p:txBody>
          </p:sp>
        </p:grpSp>
        <p:grpSp>
          <p:nvGrpSpPr>
            <p:cNvPr id="17" name="Group 16">
              <a:extLst>
                <a:ext uri="{FF2B5EF4-FFF2-40B4-BE49-F238E27FC236}">
                  <a16:creationId xmlns:a16="http://schemas.microsoft.com/office/drawing/2014/main" id="{28BAA599-9049-452A-8AA6-58B758B506A2}"/>
                </a:ext>
              </a:extLst>
            </p:cNvPr>
            <p:cNvGrpSpPr>
              <a:grpSpLocks/>
            </p:cNvGrpSpPr>
            <p:nvPr/>
          </p:nvGrpSpPr>
          <p:grpSpPr bwMode="auto">
            <a:xfrm>
              <a:off x="2311213" y="6135116"/>
              <a:ext cx="457135" cy="533325"/>
              <a:chOff x="2304" y="3312"/>
              <a:chExt cx="288" cy="336"/>
            </a:xfrm>
            <a:solidFill>
              <a:srgbClr val="91ABD5"/>
            </a:solidFill>
          </p:grpSpPr>
          <p:sp>
            <p:nvSpPr>
              <p:cNvPr id="18" name="Rectangle 17">
                <a:extLst>
                  <a:ext uri="{FF2B5EF4-FFF2-40B4-BE49-F238E27FC236}">
                    <a16:creationId xmlns:a16="http://schemas.microsoft.com/office/drawing/2014/main" id="{277AC416-1BF5-48D2-A3B9-FA0A79AF9975}"/>
                  </a:ext>
                </a:extLst>
              </p:cNvPr>
              <p:cNvSpPr>
                <a:spLocks noChangeArrowheads="1"/>
              </p:cNvSpPr>
              <p:nvPr/>
            </p:nvSpPr>
            <p:spPr bwMode="auto">
              <a:xfrm>
                <a:off x="2304" y="3312"/>
                <a:ext cx="288" cy="336"/>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19" name="Text Box 18">
                <a:extLst>
                  <a:ext uri="{FF2B5EF4-FFF2-40B4-BE49-F238E27FC236}">
                    <a16:creationId xmlns:a16="http://schemas.microsoft.com/office/drawing/2014/main" id="{B7767998-F986-49AD-BD06-F20E5C1F6A7C}"/>
                  </a:ext>
                </a:extLst>
              </p:cNvPr>
              <p:cNvSpPr txBox="1">
                <a:spLocks noChangeArrowheads="1"/>
              </p:cNvSpPr>
              <p:nvPr/>
            </p:nvSpPr>
            <p:spPr bwMode="auto">
              <a:xfrm>
                <a:off x="2352" y="3360"/>
                <a:ext cx="240" cy="2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eaLnBrk="0" hangingPunct="0">
                  <a:spcBef>
                    <a:spcPct val="50000"/>
                  </a:spcBef>
                </a:pPr>
                <a:endParaRPr lang="en-US">
                  <a:latin typeface="Tahoma" charset="0"/>
                </a:endParaRPr>
              </a:p>
            </p:txBody>
          </p:sp>
        </p:grpSp>
        <p:grpSp>
          <p:nvGrpSpPr>
            <p:cNvPr id="20" name="Group 19">
              <a:extLst>
                <a:ext uri="{FF2B5EF4-FFF2-40B4-BE49-F238E27FC236}">
                  <a16:creationId xmlns:a16="http://schemas.microsoft.com/office/drawing/2014/main" id="{555F5EB5-5ADC-4368-B761-47525A458D88}"/>
                </a:ext>
              </a:extLst>
            </p:cNvPr>
            <p:cNvGrpSpPr>
              <a:grpSpLocks/>
            </p:cNvGrpSpPr>
            <p:nvPr/>
          </p:nvGrpSpPr>
          <p:grpSpPr bwMode="auto">
            <a:xfrm>
              <a:off x="3225483" y="6135116"/>
              <a:ext cx="457135" cy="533325"/>
              <a:chOff x="2304" y="3312"/>
              <a:chExt cx="288" cy="336"/>
            </a:xfrm>
            <a:solidFill>
              <a:srgbClr val="91ABD5"/>
            </a:solidFill>
          </p:grpSpPr>
          <p:sp>
            <p:nvSpPr>
              <p:cNvPr id="21" name="Rectangle 20">
                <a:extLst>
                  <a:ext uri="{FF2B5EF4-FFF2-40B4-BE49-F238E27FC236}">
                    <a16:creationId xmlns:a16="http://schemas.microsoft.com/office/drawing/2014/main" id="{477E71A7-E8EF-4514-AD06-E9186D724549}"/>
                  </a:ext>
                </a:extLst>
              </p:cNvPr>
              <p:cNvSpPr>
                <a:spLocks noChangeArrowheads="1"/>
              </p:cNvSpPr>
              <p:nvPr/>
            </p:nvSpPr>
            <p:spPr bwMode="auto">
              <a:xfrm>
                <a:off x="2304" y="3312"/>
                <a:ext cx="288" cy="336"/>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22" name="Text Box 21">
                <a:extLst>
                  <a:ext uri="{FF2B5EF4-FFF2-40B4-BE49-F238E27FC236}">
                    <a16:creationId xmlns:a16="http://schemas.microsoft.com/office/drawing/2014/main" id="{E9FBFE73-A377-4A11-9B66-47230F9AA41C}"/>
                  </a:ext>
                </a:extLst>
              </p:cNvPr>
              <p:cNvSpPr txBox="1">
                <a:spLocks noChangeArrowheads="1"/>
              </p:cNvSpPr>
              <p:nvPr/>
            </p:nvSpPr>
            <p:spPr bwMode="auto">
              <a:xfrm>
                <a:off x="2352" y="3360"/>
                <a:ext cx="240" cy="2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eaLnBrk="0" hangingPunct="0">
                  <a:spcBef>
                    <a:spcPct val="50000"/>
                  </a:spcBef>
                </a:pPr>
                <a:endParaRPr lang="en-US">
                  <a:latin typeface="Tahoma" charset="0"/>
                </a:endParaRPr>
              </a:p>
            </p:txBody>
          </p:sp>
        </p:grpSp>
        <p:grpSp>
          <p:nvGrpSpPr>
            <p:cNvPr id="23" name="Group 22">
              <a:extLst>
                <a:ext uri="{FF2B5EF4-FFF2-40B4-BE49-F238E27FC236}">
                  <a16:creationId xmlns:a16="http://schemas.microsoft.com/office/drawing/2014/main" id="{D00B00A2-913E-4848-9103-99A70BEB3F28}"/>
                </a:ext>
              </a:extLst>
            </p:cNvPr>
            <p:cNvGrpSpPr>
              <a:grpSpLocks/>
            </p:cNvGrpSpPr>
            <p:nvPr/>
          </p:nvGrpSpPr>
          <p:grpSpPr bwMode="auto">
            <a:xfrm>
              <a:off x="939807" y="4839899"/>
              <a:ext cx="457135" cy="533325"/>
              <a:chOff x="2304" y="3312"/>
              <a:chExt cx="288" cy="336"/>
            </a:xfrm>
            <a:solidFill>
              <a:srgbClr val="91ABD5"/>
            </a:solidFill>
          </p:grpSpPr>
          <p:sp>
            <p:nvSpPr>
              <p:cNvPr id="24" name="Rectangle 23">
                <a:extLst>
                  <a:ext uri="{FF2B5EF4-FFF2-40B4-BE49-F238E27FC236}">
                    <a16:creationId xmlns:a16="http://schemas.microsoft.com/office/drawing/2014/main" id="{1B0EB10B-5F30-4146-9379-34105A82BDC3}"/>
                  </a:ext>
                </a:extLst>
              </p:cNvPr>
              <p:cNvSpPr>
                <a:spLocks noChangeArrowheads="1"/>
              </p:cNvSpPr>
              <p:nvPr/>
            </p:nvSpPr>
            <p:spPr bwMode="auto">
              <a:xfrm>
                <a:off x="2304" y="3312"/>
                <a:ext cx="288" cy="336"/>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25" name="Text Box 24">
                <a:extLst>
                  <a:ext uri="{FF2B5EF4-FFF2-40B4-BE49-F238E27FC236}">
                    <a16:creationId xmlns:a16="http://schemas.microsoft.com/office/drawing/2014/main" id="{85E79CC3-C83C-4A0B-9611-1854E00DFCCB}"/>
                  </a:ext>
                </a:extLst>
              </p:cNvPr>
              <p:cNvSpPr txBox="1">
                <a:spLocks noChangeArrowheads="1"/>
              </p:cNvSpPr>
              <p:nvPr/>
            </p:nvSpPr>
            <p:spPr bwMode="auto">
              <a:xfrm>
                <a:off x="2352" y="3360"/>
                <a:ext cx="240" cy="2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eaLnBrk="0" hangingPunct="0">
                  <a:spcBef>
                    <a:spcPct val="50000"/>
                  </a:spcBef>
                </a:pPr>
                <a:endParaRPr lang="en-US">
                  <a:latin typeface="Tahoma" charset="0"/>
                </a:endParaRPr>
              </a:p>
            </p:txBody>
          </p:sp>
        </p:grpSp>
        <p:grpSp>
          <p:nvGrpSpPr>
            <p:cNvPr id="26" name="Group 25">
              <a:extLst>
                <a:ext uri="{FF2B5EF4-FFF2-40B4-BE49-F238E27FC236}">
                  <a16:creationId xmlns:a16="http://schemas.microsoft.com/office/drawing/2014/main" id="{F3BDA354-CD68-4D6B-83DE-B81A2721E3FE}"/>
                </a:ext>
              </a:extLst>
            </p:cNvPr>
            <p:cNvGrpSpPr>
              <a:grpSpLocks/>
            </p:cNvGrpSpPr>
            <p:nvPr/>
          </p:nvGrpSpPr>
          <p:grpSpPr bwMode="auto">
            <a:xfrm>
              <a:off x="482672" y="6135116"/>
              <a:ext cx="457135" cy="533325"/>
              <a:chOff x="2304" y="3312"/>
              <a:chExt cx="288" cy="336"/>
            </a:xfrm>
            <a:solidFill>
              <a:srgbClr val="91ABD5"/>
            </a:solidFill>
          </p:grpSpPr>
          <p:sp>
            <p:nvSpPr>
              <p:cNvPr id="27" name="Rectangle 26">
                <a:extLst>
                  <a:ext uri="{FF2B5EF4-FFF2-40B4-BE49-F238E27FC236}">
                    <a16:creationId xmlns:a16="http://schemas.microsoft.com/office/drawing/2014/main" id="{B3A7A748-5904-4552-BB13-3C2FD8D32821}"/>
                  </a:ext>
                </a:extLst>
              </p:cNvPr>
              <p:cNvSpPr>
                <a:spLocks noChangeArrowheads="1"/>
              </p:cNvSpPr>
              <p:nvPr/>
            </p:nvSpPr>
            <p:spPr bwMode="auto">
              <a:xfrm>
                <a:off x="2304" y="3312"/>
                <a:ext cx="288" cy="336"/>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28" name="Text Box 27">
                <a:extLst>
                  <a:ext uri="{FF2B5EF4-FFF2-40B4-BE49-F238E27FC236}">
                    <a16:creationId xmlns:a16="http://schemas.microsoft.com/office/drawing/2014/main" id="{BDD9EFEC-1D7F-4D71-ADE4-491BC0E743D9}"/>
                  </a:ext>
                </a:extLst>
              </p:cNvPr>
              <p:cNvSpPr txBox="1">
                <a:spLocks noChangeArrowheads="1"/>
              </p:cNvSpPr>
              <p:nvPr/>
            </p:nvSpPr>
            <p:spPr bwMode="auto">
              <a:xfrm>
                <a:off x="2352" y="3360"/>
                <a:ext cx="240" cy="2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eaLnBrk="0" hangingPunct="0">
                  <a:spcBef>
                    <a:spcPct val="50000"/>
                  </a:spcBef>
                </a:pPr>
                <a:endParaRPr lang="en-US">
                  <a:latin typeface="Tahoma" charset="0"/>
                </a:endParaRPr>
              </a:p>
            </p:txBody>
          </p:sp>
        </p:grpSp>
        <p:grpSp>
          <p:nvGrpSpPr>
            <p:cNvPr id="29" name="Group 28">
              <a:extLst>
                <a:ext uri="{FF2B5EF4-FFF2-40B4-BE49-F238E27FC236}">
                  <a16:creationId xmlns:a16="http://schemas.microsoft.com/office/drawing/2014/main" id="{A09D5FBF-162D-4189-85B2-00C0DD1E2D44}"/>
                </a:ext>
              </a:extLst>
            </p:cNvPr>
            <p:cNvGrpSpPr>
              <a:grpSpLocks/>
            </p:cNvGrpSpPr>
            <p:nvPr/>
          </p:nvGrpSpPr>
          <p:grpSpPr bwMode="auto">
            <a:xfrm>
              <a:off x="1396943" y="6135116"/>
              <a:ext cx="457135" cy="533325"/>
              <a:chOff x="2304" y="3312"/>
              <a:chExt cx="288" cy="336"/>
            </a:xfrm>
            <a:solidFill>
              <a:srgbClr val="91ABD5"/>
            </a:solidFill>
          </p:grpSpPr>
          <p:sp>
            <p:nvSpPr>
              <p:cNvPr id="30" name="Rectangle 29">
                <a:extLst>
                  <a:ext uri="{FF2B5EF4-FFF2-40B4-BE49-F238E27FC236}">
                    <a16:creationId xmlns:a16="http://schemas.microsoft.com/office/drawing/2014/main" id="{A68787F7-5DD2-4B0E-825E-95949BBDE336}"/>
                  </a:ext>
                </a:extLst>
              </p:cNvPr>
              <p:cNvSpPr>
                <a:spLocks noChangeArrowheads="1"/>
              </p:cNvSpPr>
              <p:nvPr/>
            </p:nvSpPr>
            <p:spPr bwMode="auto">
              <a:xfrm>
                <a:off x="2304" y="3312"/>
                <a:ext cx="288" cy="336"/>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31" name="Text Box 30">
                <a:extLst>
                  <a:ext uri="{FF2B5EF4-FFF2-40B4-BE49-F238E27FC236}">
                    <a16:creationId xmlns:a16="http://schemas.microsoft.com/office/drawing/2014/main" id="{A9C84E6B-A311-4EE3-879E-55E2B98B909B}"/>
                  </a:ext>
                </a:extLst>
              </p:cNvPr>
              <p:cNvSpPr txBox="1">
                <a:spLocks noChangeArrowheads="1"/>
              </p:cNvSpPr>
              <p:nvPr/>
            </p:nvSpPr>
            <p:spPr bwMode="auto">
              <a:xfrm>
                <a:off x="2352" y="3360"/>
                <a:ext cx="240" cy="2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eaLnBrk="0" hangingPunct="0">
                  <a:spcBef>
                    <a:spcPct val="50000"/>
                  </a:spcBef>
                </a:pPr>
                <a:endParaRPr lang="en-US">
                  <a:latin typeface="Tahoma" charset="0"/>
                </a:endParaRPr>
              </a:p>
            </p:txBody>
          </p:sp>
        </p:grpSp>
        <p:sp>
          <p:nvSpPr>
            <p:cNvPr id="32" name="Rectangle 31">
              <a:extLst>
                <a:ext uri="{FF2B5EF4-FFF2-40B4-BE49-F238E27FC236}">
                  <a16:creationId xmlns:a16="http://schemas.microsoft.com/office/drawing/2014/main" id="{27014AA0-11E3-4865-AD89-F4CD523BD4C8}"/>
                </a:ext>
              </a:extLst>
            </p:cNvPr>
            <p:cNvSpPr>
              <a:spLocks noChangeArrowheads="1"/>
            </p:cNvSpPr>
            <p:nvPr/>
          </p:nvSpPr>
          <p:spPr bwMode="auto">
            <a:xfrm>
              <a:off x="2768348" y="3392305"/>
              <a:ext cx="457135" cy="533325"/>
            </a:xfrm>
            <a:prstGeom prst="rect">
              <a:avLst/>
            </a:prstGeom>
            <a:solidFill>
              <a:srgbClr val="91ABD5"/>
            </a:solidFill>
            <a:ln w="9525">
              <a:solidFill>
                <a:schemeClr val="tx1"/>
              </a:solidFill>
              <a:miter lim="800000"/>
              <a:headEnd/>
              <a:tailEnd/>
            </a:ln>
            <a:effectLst/>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33" name="Line 32">
              <a:extLst>
                <a:ext uri="{FF2B5EF4-FFF2-40B4-BE49-F238E27FC236}">
                  <a16:creationId xmlns:a16="http://schemas.microsoft.com/office/drawing/2014/main" id="{4722E2F2-8382-4CF9-8AD7-2ED34167B93F}"/>
                </a:ext>
              </a:extLst>
            </p:cNvPr>
            <p:cNvSpPr>
              <a:spLocks noChangeShapeType="1"/>
            </p:cNvSpPr>
            <p:nvPr/>
          </p:nvSpPr>
          <p:spPr bwMode="auto">
            <a:xfrm>
              <a:off x="2996916" y="3925629"/>
              <a:ext cx="0" cy="914270"/>
            </a:xfrm>
            <a:prstGeom prst="line">
              <a:avLst/>
            </a:prstGeom>
            <a:noFill/>
            <a:ln w="9525">
              <a:solidFill>
                <a:srgbClr val="0078D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34" name="Line 33">
              <a:extLst>
                <a:ext uri="{FF2B5EF4-FFF2-40B4-BE49-F238E27FC236}">
                  <a16:creationId xmlns:a16="http://schemas.microsoft.com/office/drawing/2014/main" id="{7BF4CFB8-FA37-4336-A78C-375C011AC469}"/>
                </a:ext>
              </a:extLst>
            </p:cNvPr>
            <p:cNvSpPr>
              <a:spLocks noChangeShapeType="1"/>
            </p:cNvSpPr>
            <p:nvPr/>
          </p:nvSpPr>
          <p:spPr bwMode="auto">
            <a:xfrm flipH="1">
              <a:off x="1168375" y="3925629"/>
              <a:ext cx="1828541" cy="914270"/>
            </a:xfrm>
            <a:prstGeom prst="line">
              <a:avLst/>
            </a:prstGeom>
            <a:noFill/>
            <a:ln w="15875">
              <a:solidFill>
                <a:srgbClr val="0078D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35" name="Line 34">
              <a:extLst>
                <a:ext uri="{FF2B5EF4-FFF2-40B4-BE49-F238E27FC236}">
                  <a16:creationId xmlns:a16="http://schemas.microsoft.com/office/drawing/2014/main" id="{D052117C-913D-4FBB-A983-9CC7723F93AF}"/>
                </a:ext>
              </a:extLst>
            </p:cNvPr>
            <p:cNvSpPr>
              <a:spLocks noChangeShapeType="1"/>
            </p:cNvSpPr>
            <p:nvPr/>
          </p:nvSpPr>
          <p:spPr bwMode="auto">
            <a:xfrm>
              <a:off x="2996916" y="3925629"/>
              <a:ext cx="1828541" cy="914270"/>
            </a:xfrm>
            <a:prstGeom prst="line">
              <a:avLst/>
            </a:prstGeom>
            <a:noFill/>
            <a:ln w="9525">
              <a:solidFill>
                <a:srgbClr val="0078D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36" name="Line 35">
              <a:extLst>
                <a:ext uri="{FF2B5EF4-FFF2-40B4-BE49-F238E27FC236}">
                  <a16:creationId xmlns:a16="http://schemas.microsoft.com/office/drawing/2014/main" id="{C4A53A48-B1BF-4A64-9A2E-C78B83C821D4}"/>
                </a:ext>
              </a:extLst>
            </p:cNvPr>
            <p:cNvSpPr>
              <a:spLocks noChangeShapeType="1"/>
            </p:cNvSpPr>
            <p:nvPr/>
          </p:nvSpPr>
          <p:spPr bwMode="auto">
            <a:xfrm flipH="1">
              <a:off x="711240" y="5373224"/>
              <a:ext cx="457135" cy="761891"/>
            </a:xfrm>
            <a:prstGeom prst="line">
              <a:avLst/>
            </a:prstGeom>
            <a:noFill/>
            <a:ln w="9525">
              <a:solidFill>
                <a:srgbClr val="0078D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37" name="Line 36">
              <a:extLst>
                <a:ext uri="{FF2B5EF4-FFF2-40B4-BE49-F238E27FC236}">
                  <a16:creationId xmlns:a16="http://schemas.microsoft.com/office/drawing/2014/main" id="{D64E918F-1D40-4176-9BBE-08F31A9DCE0C}"/>
                </a:ext>
              </a:extLst>
            </p:cNvPr>
            <p:cNvSpPr>
              <a:spLocks noChangeShapeType="1"/>
            </p:cNvSpPr>
            <p:nvPr/>
          </p:nvSpPr>
          <p:spPr bwMode="auto">
            <a:xfrm>
              <a:off x="1168375" y="5373224"/>
              <a:ext cx="457135" cy="761891"/>
            </a:xfrm>
            <a:prstGeom prst="line">
              <a:avLst/>
            </a:prstGeom>
            <a:noFill/>
            <a:ln w="15875">
              <a:solidFill>
                <a:srgbClr val="0078D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38" name="Line 37">
              <a:extLst>
                <a:ext uri="{FF2B5EF4-FFF2-40B4-BE49-F238E27FC236}">
                  <a16:creationId xmlns:a16="http://schemas.microsoft.com/office/drawing/2014/main" id="{B4B581D1-18E3-4A2B-9452-FB4D1AEA401A}"/>
                </a:ext>
              </a:extLst>
            </p:cNvPr>
            <p:cNvSpPr>
              <a:spLocks noChangeShapeType="1"/>
            </p:cNvSpPr>
            <p:nvPr/>
          </p:nvSpPr>
          <p:spPr bwMode="auto">
            <a:xfrm flipH="1">
              <a:off x="2539781" y="5373224"/>
              <a:ext cx="457135" cy="761891"/>
            </a:xfrm>
            <a:prstGeom prst="line">
              <a:avLst/>
            </a:prstGeom>
            <a:noFill/>
            <a:ln w="9525">
              <a:solidFill>
                <a:srgbClr val="0078D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39" name="Line 38">
              <a:extLst>
                <a:ext uri="{FF2B5EF4-FFF2-40B4-BE49-F238E27FC236}">
                  <a16:creationId xmlns:a16="http://schemas.microsoft.com/office/drawing/2014/main" id="{769416F4-8456-4150-B752-672B6F04CB8F}"/>
                </a:ext>
              </a:extLst>
            </p:cNvPr>
            <p:cNvSpPr>
              <a:spLocks noChangeShapeType="1"/>
            </p:cNvSpPr>
            <p:nvPr/>
          </p:nvSpPr>
          <p:spPr bwMode="auto">
            <a:xfrm>
              <a:off x="2996916" y="5373224"/>
              <a:ext cx="457135" cy="761891"/>
            </a:xfrm>
            <a:prstGeom prst="line">
              <a:avLst/>
            </a:prstGeom>
            <a:noFill/>
            <a:ln w="9525">
              <a:solidFill>
                <a:srgbClr val="0078D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40" name="Line 39">
              <a:extLst>
                <a:ext uri="{FF2B5EF4-FFF2-40B4-BE49-F238E27FC236}">
                  <a16:creationId xmlns:a16="http://schemas.microsoft.com/office/drawing/2014/main" id="{E2AF50D2-B256-4117-B257-0737810C9D03}"/>
                </a:ext>
              </a:extLst>
            </p:cNvPr>
            <p:cNvSpPr>
              <a:spLocks noChangeShapeType="1"/>
            </p:cNvSpPr>
            <p:nvPr/>
          </p:nvSpPr>
          <p:spPr bwMode="auto">
            <a:xfrm flipH="1">
              <a:off x="4368322" y="5373224"/>
              <a:ext cx="457135" cy="761891"/>
            </a:xfrm>
            <a:prstGeom prst="line">
              <a:avLst/>
            </a:prstGeom>
            <a:noFill/>
            <a:ln w="9525">
              <a:solidFill>
                <a:srgbClr val="0078D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41" name="Line 40">
              <a:extLst>
                <a:ext uri="{FF2B5EF4-FFF2-40B4-BE49-F238E27FC236}">
                  <a16:creationId xmlns:a16="http://schemas.microsoft.com/office/drawing/2014/main" id="{FD46308B-B260-4D4C-9880-C825583C227A}"/>
                </a:ext>
              </a:extLst>
            </p:cNvPr>
            <p:cNvSpPr>
              <a:spLocks noChangeShapeType="1"/>
            </p:cNvSpPr>
            <p:nvPr/>
          </p:nvSpPr>
          <p:spPr bwMode="auto">
            <a:xfrm>
              <a:off x="4825456" y="5373224"/>
              <a:ext cx="457135" cy="761891"/>
            </a:xfrm>
            <a:prstGeom prst="line">
              <a:avLst/>
            </a:prstGeom>
            <a:noFill/>
            <a:ln w="9525">
              <a:solidFill>
                <a:srgbClr val="0078D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42" name="Rectangle 41">
              <a:extLst>
                <a:ext uri="{FF2B5EF4-FFF2-40B4-BE49-F238E27FC236}">
                  <a16:creationId xmlns:a16="http://schemas.microsoft.com/office/drawing/2014/main" id="{F1323C98-8526-4844-91E9-B428197407B5}"/>
                </a:ext>
              </a:extLst>
            </p:cNvPr>
            <p:cNvSpPr>
              <a:spLocks noChangeArrowheads="1"/>
            </p:cNvSpPr>
            <p:nvPr/>
          </p:nvSpPr>
          <p:spPr bwMode="auto">
            <a:xfrm>
              <a:off x="2768348" y="3468494"/>
              <a:ext cx="457135" cy="7618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43" name="Rectangle 42">
              <a:extLst>
                <a:ext uri="{FF2B5EF4-FFF2-40B4-BE49-F238E27FC236}">
                  <a16:creationId xmlns:a16="http://schemas.microsoft.com/office/drawing/2014/main" id="{107E0F73-9FD6-4440-AEA6-86659AD1E84A}"/>
                </a:ext>
              </a:extLst>
            </p:cNvPr>
            <p:cNvSpPr>
              <a:spLocks noChangeArrowheads="1"/>
            </p:cNvSpPr>
            <p:nvPr/>
          </p:nvSpPr>
          <p:spPr bwMode="auto">
            <a:xfrm>
              <a:off x="939807" y="5144657"/>
              <a:ext cx="457135" cy="7618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44" name="Rectangle 43">
              <a:extLst>
                <a:ext uri="{FF2B5EF4-FFF2-40B4-BE49-F238E27FC236}">
                  <a16:creationId xmlns:a16="http://schemas.microsoft.com/office/drawing/2014/main" id="{6DAB4B14-BB6D-427D-98F7-99064DA98DC3}"/>
                </a:ext>
              </a:extLst>
            </p:cNvPr>
            <p:cNvSpPr>
              <a:spLocks noChangeArrowheads="1"/>
            </p:cNvSpPr>
            <p:nvPr/>
          </p:nvSpPr>
          <p:spPr bwMode="auto">
            <a:xfrm>
              <a:off x="1396943" y="6287494"/>
              <a:ext cx="457135" cy="7618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45" name="Line 44">
              <a:extLst>
                <a:ext uri="{FF2B5EF4-FFF2-40B4-BE49-F238E27FC236}">
                  <a16:creationId xmlns:a16="http://schemas.microsoft.com/office/drawing/2014/main" id="{225EB56D-4182-4E32-BF5A-4E4C01741FFB}"/>
                </a:ext>
              </a:extLst>
            </p:cNvPr>
            <p:cNvSpPr>
              <a:spLocks noChangeShapeType="1"/>
            </p:cNvSpPr>
            <p:nvPr/>
          </p:nvSpPr>
          <p:spPr bwMode="auto">
            <a:xfrm>
              <a:off x="2996916" y="2935169"/>
              <a:ext cx="0" cy="457135"/>
            </a:xfrm>
            <a:prstGeom prst="line">
              <a:avLst/>
            </a:prstGeom>
            <a:noFill/>
            <a:ln w="15875">
              <a:solidFill>
                <a:srgbClr val="0078D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46" name="Line 45">
              <a:extLst>
                <a:ext uri="{FF2B5EF4-FFF2-40B4-BE49-F238E27FC236}">
                  <a16:creationId xmlns:a16="http://schemas.microsoft.com/office/drawing/2014/main" id="{E3FCA92E-9884-45B6-916F-C5AC36C501FD}"/>
                </a:ext>
              </a:extLst>
            </p:cNvPr>
            <p:cNvSpPr>
              <a:spLocks noChangeShapeType="1"/>
            </p:cNvSpPr>
            <p:nvPr/>
          </p:nvSpPr>
          <p:spPr bwMode="auto">
            <a:xfrm flipH="1">
              <a:off x="1854078" y="6316798"/>
              <a:ext cx="228568" cy="0"/>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sp>
          <p:nvSpPr>
            <p:cNvPr id="47" name="Line 46">
              <a:extLst>
                <a:ext uri="{FF2B5EF4-FFF2-40B4-BE49-F238E27FC236}">
                  <a16:creationId xmlns:a16="http://schemas.microsoft.com/office/drawing/2014/main" id="{F2EDBD66-B36C-429A-AE1F-E02A71EBA438}"/>
                </a:ext>
              </a:extLst>
            </p:cNvPr>
            <p:cNvSpPr>
              <a:spLocks noChangeShapeType="1"/>
            </p:cNvSpPr>
            <p:nvPr/>
          </p:nvSpPr>
          <p:spPr bwMode="auto">
            <a:xfrm>
              <a:off x="2082645" y="6288066"/>
              <a:ext cx="0" cy="685703"/>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a:p>
          </p:txBody>
        </p:sp>
      </p:grpSp>
      <p:sp>
        <p:nvSpPr>
          <p:cNvPr id="59" name="TextBox 100">
            <a:extLst>
              <a:ext uri="{FF2B5EF4-FFF2-40B4-BE49-F238E27FC236}">
                <a16:creationId xmlns:a16="http://schemas.microsoft.com/office/drawing/2014/main" id="{906BF247-ED15-4778-B9BE-E14D89939CF8}"/>
              </a:ext>
            </a:extLst>
          </p:cNvPr>
          <p:cNvSpPr txBox="1"/>
          <p:nvPr/>
        </p:nvSpPr>
        <p:spPr>
          <a:xfrm>
            <a:off x="8821263" y="3697830"/>
            <a:ext cx="1749332" cy="384705"/>
          </a:xfrm>
          <a:prstGeom prst="rect">
            <a:avLst/>
          </a:prstGeom>
          <a:noFill/>
        </p:spPr>
        <p:txBody>
          <a:bodyPr wrap="square" lIns="76186" tIns="38092" rIns="76186" bIns="38092"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036080">
              <a:defRPr/>
            </a:pPr>
            <a:r>
              <a:rPr lang="en-US" sz="2000" kern="0">
                <a:latin typeface="Segoe UI Light" panose="020B0502040204020203" pitchFamily="34" charset="0"/>
                <a:cs typeface="Segoe UI Light" panose="020B0502040204020203" pitchFamily="34" charset="0"/>
              </a:rPr>
              <a:t>Hash index</a:t>
            </a:r>
          </a:p>
        </p:txBody>
      </p:sp>
      <p:grpSp>
        <p:nvGrpSpPr>
          <p:cNvPr id="68" name="Group 67">
            <a:extLst>
              <a:ext uri="{FF2B5EF4-FFF2-40B4-BE49-F238E27FC236}">
                <a16:creationId xmlns:a16="http://schemas.microsoft.com/office/drawing/2014/main" id="{D6189825-43FA-4F36-AD40-2397CAFB6A61}"/>
              </a:ext>
            </a:extLst>
          </p:cNvPr>
          <p:cNvGrpSpPr/>
          <p:nvPr/>
        </p:nvGrpSpPr>
        <p:grpSpPr>
          <a:xfrm>
            <a:off x="8164831" y="4146032"/>
            <a:ext cx="2816465" cy="2454923"/>
            <a:chOff x="8647131" y="3740560"/>
            <a:chExt cx="3373229" cy="2961119"/>
          </a:xfrm>
        </p:grpSpPr>
        <p:sp>
          <p:nvSpPr>
            <p:cNvPr id="49" name="Rectangle 48">
              <a:extLst>
                <a:ext uri="{FF2B5EF4-FFF2-40B4-BE49-F238E27FC236}">
                  <a16:creationId xmlns:a16="http://schemas.microsoft.com/office/drawing/2014/main" id="{5ECB3842-04EF-4EC2-849E-DDF4BB486ADA}"/>
                </a:ext>
              </a:extLst>
            </p:cNvPr>
            <p:cNvSpPr/>
            <p:nvPr/>
          </p:nvSpPr>
          <p:spPr>
            <a:xfrm>
              <a:off x="8647131" y="5221119"/>
              <a:ext cx="460350" cy="370140"/>
            </a:xfrm>
            <a:prstGeom prst="rect">
              <a:avLst/>
            </a:prstGeom>
            <a:solidFill>
              <a:schemeClr val="accent2">
                <a:lumMod val="40000"/>
                <a:lumOff val="60000"/>
              </a:schemeClr>
            </a:solidFill>
            <a:ln w="25400" cap="flat" cmpd="sng" algn="ctr">
              <a:solidFill>
                <a:schemeClr val="tx1"/>
              </a:solidFill>
              <a:prstDash val="solid"/>
            </a:ln>
            <a:effectLst/>
          </p:spPr>
          <p:txBody>
            <a:bodyPr lIns="76186" tIns="38092" rIns="76186" bIns="3809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036080">
                <a:defRPr/>
              </a:pPr>
              <a:endParaRPr lang="en-US" sz="2000" kern="0">
                <a:solidFill>
                  <a:sysClr val="window" lastClr="FFFFFF"/>
                </a:solidFill>
              </a:endParaRPr>
            </a:p>
          </p:txBody>
        </p:sp>
        <p:sp>
          <p:nvSpPr>
            <p:cNvPr id="50" name="Rectangle 49">
              <a:extLst>
                <a:ext uri="{FF2B5EF4-FFF2-40B4-BE49-F238E27FC236}">
                  <a16:creationId xmlns:a16="http://schemas.microsoft.com/office/drawing/2014/main" id="{A2024A2B-73BF-4520-9136-7FF427B7DFD2}"/>
                </a:ext>
              </a:extLst>
            </p:cNvPr>
            <p:cNvSpPr/>
            <p:nvPr/>
          </p:nvSpPr>
          <p:spPr>
            <a:xfrm>
              <a:off x="8647131" y="5591259"/>
              <a:ext cx="460350" cy="370140"/>
            </a:xfrm>
            <a:prstGeom prst="rect">
              <a:avLst/>
            </a:prstGeom>
            <a:solidFill>
              <a:schemeClr val="accent2">
                <a:lumMod val="40000"/>
                <a:lumOff val="60000"/>
              </a:schemeClr>
            </a:solidFill>
            <a:ln w="25400" cap="flat" cmpd="sng" algn="ctr">
              <a:solidFill>
                <a:schemeClr val="tx1"/>
              </a:solidFill>
              <a:prstDash val="solid"/>
            </a:ln>
            <a:effectLst/>
          </p:spPr>
          <p:txBody>
            <a:bodyPr lIns="76186" tIns="38092" rIns="76186" bIns="3809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036080">
                <a:defRPr/>
              </a:pPr>
              <a:endParaRPr lang="en-US" sz="2000" kern="0">
                <a:solidFill>
                  <a:sysClr val="window" lastClr="FFFFFF"/>
                </a:solidFill>
              </a:endParaRPr>
            </a:p>
          </p:txBody>
        </p:sp>
        <p:sp>
          <p:nvSpPr>
            <p:cNvPr id="51" name="Rectangle 50">
              <a:extLst>
                <a:ext uri="{FF2B5EF4-FFF2-40B4-BE49-F238E27FC236}">
                  <a16:creationId xmlns:a16="http://schemas.microsoft.com/office/drawing/2014/main" id="{FFC4B298-B08F-46E3-8CFA-769603BBE463}"/>
                </a:ext>
              </a:extLst>
            </p:cNvPr>
            <p:cNvSpPr/>
            <p:nvPr/>
          </p:nvSpPr>
          <p:spPr>
            <a:xfrm>
              <a:off x="8647131" y="5961399"/>
              <a:ext cx="460350" cy="370140"/>
            </a:xfrm>
            <a:prstGeom prst="rect">
              <a:avLst/>
            </a:prstGeom>
            <a:solidFill>
              <a:schemeClr val="accent2">
                <a:lumMod val="40000"/>
                <a:lumOff val="60000"/>
              </a:schemeClr>
            </a:solidFill>
            <a:ln w="25400" cap="flat" cmpd="sng" algn="ctr">
              <a:solidFill>
                <a:schemeClr val="tx1"/>
              </a:solidFill>
              <a:prstDash val="solid"/>
            </a:ln>
            <a:effectLst/>
          </p:spPr>
          <p:txBody>
            <a:bodyPr lIns="76186" tIns="38092" rIns="76186" bIns="3809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036080">
                <a:defRPr/>
              </a:pPr>
              <a:endParaRPr lang="en-US" sz="2000" kern="0">
                <a:solidFill>
                  <a:sysClr val="window" lastClr="FFFFFF"/>
                </a:solidFill>
              </a:endParaRPr>
            </a:p>
          </p:txBody>
        </p:sp>
        <p:sp>
          <p:nvSpPr>
            <p:cNvPr id="52" name="Rectangle 51">
              <a:extLst>
                <a:ext uri="{FF2B5EF4-FFF2-40B4-BE49-F238E27FC236}">
                  <a16:creationId xmlns:a16="http://schemas.microsoft.com/office/drawing/2014/main" id="{02E51240-B60C-488C-852B-D27331345330}"/>
                </a:ext>
              </a:extLst>
            </p:cNvPr>
            <p:cNvSpPr/>
            <p:nvPr/>
          </p:nvSpPr>
          <p:spPr>
            <a:xfrm>
              <a:off x="8647131" y="6331539"/>
              <a:ext cx="460350" cy="370140"/>
            </a:xfrm>
            <a:prstGeom prst="rect">
              <a:avLst/>
            </a:prstGeom>
            <a:noFill/>
            <a:ln w="25400" cap="flat" cmpd="sng" algn="ctr">
              <a:solidFill>
                <a:schemeClr val="tx1"/>
              </a:solidFill>
              <a:prstDash val="solid"/>
            </a:ln>
            <a:effectLst/>
          </p:spPr>
          <p:txBody>
            <a:bodyPr lIns="76186" tIns="38092" rIns="76186" bIns="3809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036080">
                <a:defRPr/>
              </a:pPr>
              <a:endParaRPr lang="en-US" sz="2000" kern="0">
                <a:solidFill>
                  <a:sysClr val="window" lastClr="FFFFFF"/>
                </a:solidFill>
              </a:endParaRPr>
            </a:p>
          </p:txBody>
        </p:sp>
        <p:sp>
          <p:nvSpPr>
            <p:cNvPr id="53" name="Rectangle 52">
              <a:extLst>
                <a:ext uri="{FF2B5EF4-FFF2-40B4-BE49-F238E27FC236}">
                  <a16:creationId xmlns:a16="http://schemas.microsoft.com/office/drawing/2014/main" id="{CC262049-B424-480F-A216-AFE2FFBF6AE2}"/>
                </a:ext>
              </a:extLst>
            </p:cNvPr>
            <p:cNvSpPr/>
            <p:nvPr/>
          </p:nvSpPr>
          <p:spPr>
            <a:xfrm>
              <a:off x="8647131" y="3740560"/>
              <a:ext cx="460350" cy="370140"/>
            </a:xfrm>
            <a:prstGeom prst="rect">
              <a:avLst/>
            </a:prstGeom>
            <a:solidFill>
              <a:schemeClr val="accent2">
                <a:lumMod val="40000"/>
                <a:lumOff val="60000"/>
              </a:schemeClr>
            </a:solidFill>
            <a:ln w="25400" cap="flat" cmpd="sng" algn="ctr">
              <a:solidFill>
                <a:schemeClr val="tx1"/>
              </a:solidFill>
              <a:prstDash val="solid"/>
            </a:ln>
            <a:effectLst/>
          </p:spPr>
          <p:txBody>
            <a:bodyPr lIns="76186" tIns="38092" rIns="76186" bIns="3809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036080">
                <a:defRPr/>
              </a:pPr>
              <a:endParaRPr lang="en-US" sz="2000" kern="0">
                <a:solidFill>
                  <a:sysClr val="window" lastClr="FFFFFF"/>
                </a:solidFill>
              </a:endParaRPr>
            </a:p>
          </p:txBody>
        </p:sp>
        <p:sp>
          <p:nvSpPr>
            <p:cNvPr id="54" name="Rectangle 53">
              <a:extLst>
                <a:ext uri="{FF2B5EF4-FFF2-40B4-BE49-F238E27FC236}">
                  <a16:creationId xmlns:a16="http://schemas.microsoft.com/office/drawing/2014/main" id="{4BD758F4-BB4A-49CF-AA88-0F62AD0706E0}"/>
                </a:ext>
              </a:extLst>
            </p:cNvPr>
            <p:cNvSpPr/>
            <p:nvPr/>
          </p:nvSpPr>
          <p:spPr>
            <a:xfrm>
              <a:off x="8647131" y="4110700"/>
              <a:ext cx="460350" cy="370140"/>
            </a:xfrm>
            <a:prstGeom prst="rect">
              <a:avLst/>
            </a:prstGeom>
            <a:solidFill>
              <a:schemeClr val="accent2">
                <a:lumMod val="40000"/>
                <a:lumOff val="60000"/>
              </a:schemeClr>
            </a:solidFill>
            <a:ln w="25400" cap="flat" cmpd="sng" algn="ctr">
              <a:solidFill>
                <a:schemeClr val="tx1"/>
              </a:solidFill>
              <a:prstDash val="solid"/>
            </a:ln>
            <a:effectLst/>
          </p:spPr>
          <p:txBody>
            <a:bodyPr lIns="76186" tIns="38092" rIns="76186" bIns="3809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036080">
                <a:defRPr/>
              </a:pPr>
              <a:endParaRPr lang="en-US" sz="2000" kern="0">
                <a:solidFill>
                  <a:sysClr val="window" lastClr="FFFFFF"/>
                </a:solidFill>
              </a:endParaRPr>
            </a:p>
          </p:txBody>
        </p:sp>
        <p:sp>
          <p:nvSpPr>
            <p:cNvPr id="55" name="Rectangle 54">
              <a:extLst>
                <a:ext uri="{FF2B5EF4-FFF2-40B4-BE49-F238E27FC236}">
                  <a16:creationId xmlns:a16="http://schemas.microsoft.com/office/drawing/2014/main" id="{EF7D9FF1-3D1F-4602-8D43-7DEB039B8161}"/>
                </a:ext>
              </a:extLst>
            </p:cNvPr>
            <p:cNvSpPr/>
            <p:nvPr/>
          </p:nvSpPr>
          <p:spPr>
            <a:xfrm>
              <a:off x="8647131" y="4480840"/>
              <a:ext cx="460350" cy="370140"/>
            </a:xfrm>
            <a:prstGeom prst="rect">
              <a:avLst/>
            </a:prstGeom>
            <a:solidFill>
              <a:schemeClr val="accent2">
                <a:lumMod val="40000"/>
                <a:lumOff val="60000"/>
              </a:schemeClr>
            </a:solidFill>
            <a:ln w="25400" cap="flat" cmpd="sng" algn="ctr">
              <a:solidFill>
                <a:schemeClr val="tx1"/>
              </a:solidFill>
              <a:prstDash val="solid"/>
            </a:ln>
            <a:effectLst/>
          </p:spPr>
          <p:txBody>
            <a:bodyPr lIns="76186" tIns="38092" rIns="76186" bIns="3809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036080">
                <a:defRPr/>
              </a:pPr>
              <a:endParaRPr lang="en-US" sz="2000" kern="0">
                <a:solidFill>
                  <a:sysClr val="window" lastClr="FFFFFF"/>
                </a:solidFill>
              </a:endParaRPr>
            </a:p>
          </p:txBody>
        </p:sp>
        <p:sp>
          <p:nvSpPr>
            <p:cNvPr id="56" name="Rectangle 55">
              <a:extLst>
                <a:ext uri="{FF2B5EF4-FFF2-40B4-BE49-F238E27FC236}">
                  <a16:creationId xmlns:a16="http://schemas.microsoft.com/office/drawing/2014/main" id="{1C77F3E9-8B2D-4C5F-84BC-097B92D802B2}"/>
                </a:ext>
              </a:extLst>
            </p:cNvPr>
            <p:cNvSpPr/>
            <p:nvPr/>
          </p:nvSpPr>
          <p:spPr>
            <a:xfrm>
              <a:off x="8647131" y="4850980"/>
              <a:ext cx="460350" cy="370140"/>
            </a:xfrm>
            <a:prstGeom prst="rect">
              <a:avLst/>
            </a:prstGeom>
            <a:solidFill>
              <a:schemeClr val="accent2">
                <a:lumMod val="40000"/>
                <a:lumOff val="60000"/>
              </a:schemeClr>
            </a:solidFill>
            <a:ln w="25400" cap="flat" cmpd="sng" algn="ctr">
              <a:solidFill>
                <a:schemeClr val="tx1"/>
              </a:solidFill>
              <a:prstDash val="solid"/>
            </a:ln>
            <a:effectLst/>
          </p:spPr>
          <p:txBody>
            <a:bodyPr lIns="76186" tIns="38092" rIns="76186" bIns="3809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036080">
                <a:defRPr/>
              </a:pPr>
              <a:endParaRPr lang="en-US" sz="2000" kern="0">
                <a:solidFill>
                  <a:sysClr val="window" lastClr="FFFFFF"/>
                </a:solidFill>
              </a:endParaRPr>
            </a:p>
          </p:txBody>
        </p:sp>
        <p:cxnSp>
          <p:nvCxnSpPr>
            <p:cNvPr id="57" name="Curved Connector 38">
              <a:extLst>
                <a:ext uri="{FF2B5EF4-FFF2-40B4-BE49-F238E27FC236}">
                  <a16:creationId xmlns:a16="http://schemas.microsoft.com/office/drawing/2014/main" id="{E3835AC4-C5FF-4C23-A71E-77A0ECF7F821}"/>
                </a:ext>
              </a:extLst>
            </p:cNvPr>
            <p:cNvCxnSpPr/>
            <p:nvPr/>
          </p:nvCxnSpPr>
          <p:spPr>
            <a:xfrm>
              <a:off x="8831270" y="3925629"/>
              <a:ext cx="1287317" cy="69041"/>
            </a:xfrm>
            <a:prstGeom prst="curvedConnector3">
              <a:avLst>
                <a:gd name="adj1" fmla="val 50000"/>
              </a:avLst>
            </a:prstGeom>
            <a:noFill/>
            <a:ln w="19050" cap="flat" cmpd="sng" algn="ctr">
              <a:solidFill>
                <a:srgbClr val="3091DC"/>
              </a:solidFill>
              <a:prstDash val="solid"/>
              <a:headEnd type="oval"/>
              <a:tailEnd type="stealth" w="lg" len="lg"/>
            </a:ln>
            <a:effectLst/>
          </p:spPr>
        </p:cxnSp>
        <p:cxnSp>
          <p:nvCxnSpPr>
            <p:cNvPr id="58" name="Curved Connector 39">
              <a:extLst>
                <a:ext uri="{FF2B5EF4-FFF2-40B4-BE49-F238E27FC236}">
                  <a16:creationId xmlns:a16="http://schemas.microsoft.com/office/drawing/2014/main" id="{89D58723-AFCA-4162-9425-ACEA1787F550}"/>
                </a:ext>
              </a:extLst>
            </p:cNvPr>
            <p:cNvCxnSpPr/>
            <p:nvPr/>
          </p:nvCxnSpPr>
          <p:spPr>
            <a:xfrm>
              <a:off x="8877305" y="4334007"/>
              <a:ext cx="1261320" cy="930357"/>
            </a:xfrm>
            <a:prstGeom prst="curvedConnector3">
              <a:avLst>
                <a:gd name="adj1" fmla="val 50000"/>
              </a:avLst>
            </a:prstGeom>
            <a:noFill/>
            <a:ln w="19050" cap="flat" cmpd="sng" algn="ctr">
              <a:solidFill>
                <a:srgbClr val="1080D7"/>
              </a:solidFill>
              <a:prstDash val="solid"/>
              <a:headEnd type="oval"/>
              <a:tailEnd type="stealth" w="lg" len="lg"/>
            </a:ln>
            <a:effectLst/>
          </p:spPr>
        </p:cxnSp>
        <p:cxnSp>
          <p:nvCxnSpPr>
            <p:cNvPr id="60" name="Curved Connector 41">
              <a:extLst>
                <a:ext uri="{FF2B5EF4-FFF2-40B4-BE49-F238E27FC236}">
                  <a16:creationId xmlns:a16="http://schemas.microsoft.com/office/drawing/2014/main" id="{6613F88F-17C0-4E7C-8618-00EAA11F86D3}"/>
                </a:ext>
              </a:extLst>
            </p:cNvPr>
            <p:cNvCxnSpPr/>
            <p:nvPr/>
          </p:nvCxnSpPr>
          <p:spPr>
            <a:xfrm>
              <a:off x="10529897" y="4063815"/>
              <a:ext cx="757528" cy="12698"/>
            </a:xfrm>
            <a:prstGeom prst="curvedConnector3">
              <a:avLst>
                <a:gd name="adj1" fmla="val 50000"/>
              </a:avLst>
            </a:prstGeom>
            <a:noFill/>
            <a:ln w="19050" cap="flat" cmpd="sng" algn="ctr">
              <a:solidFill>
                <a:schemeClr val="accent1"/>
              </a:solidFill>
              <a:prstDash val="solid"/>
              <a:headEnd type="oval"/>
              <a:tailEnd type="stealth" w="lg" len="lg"/>
            </a:ln>
            <a:effectLst/>
          </p:spPr>
        </p:cxnSp>
        <p:sp>
          <p:nvSpPr>
            <p:cNvPr id="61" name="Rectangle 60">
              <a:extLst>
                <a:ext uri="{FF2B5EF4-FFF2-40B4-BE49-F238E27FC236}">
                  <a16:creationId xmlns:a16="http://schemas.microsoft.com/office/drawing/2014/main" id="{F18D267F-4855-4442-9A1A-6DCA209171F0}"/>
                </a:ext>
              </a:extLst>
            </p:cNvPr>
            <p:cNvSpPr/>
            <p:nvPr/>
          </p:nvSpPr>
          <p:spPr>
            <a:xfrm>
              <a:off x="10128266" y="3836381"/>
              <a:ext cx="732936" cy="371045"/>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1036080">
                <a:defRPr/>
              </a:pPr>
              <a:r>
                <a:rPr lang="en-US" sz="2200" kern="0">
                  <a:solidFill>
                    <a:schemeClr val="bg1"/>
                  </a:solidFill>
                  <a:latin typeface="Segoe UI Light" panose="020B0502040204020203" pitchFamily="34" charset="0"/>
                  <a:cs typeface="Segoe UI Light" panose="020B0502040204020203" pitchFamily="34" charset="0"/>
                </a:rPr>
                <a:t>R1</a:t>
              </a:r>
            </a:p>
          </p:txBody>
        </p:sp>
        <p:sp>
          <p:nvSpPr>
            <p:cNvPr id="62" name="Rectangle 61">
              <a:extLst>
                <a:ext uri="{FF2B5EF4-FFF2-40B4-BE49-F238E27FC236}">
                  <a16:creationId xmlns:a16="http://schemas.microsoft.com/office/drawing/2014/main" id="{973E1E38-EC29-48C5-A33A-FD197231BC97}"/>
                </a:ext>
              </a:extLst>
            </p:cNvPr>
            <p:cNvSpPr/>
            <p:nvPr/>
          </p:nvSpPr>
          <p:spPr>
            <a:xfrm>
              <a:off x="11287424" y="3856677"/>
              <a:ext cx="732936" cy="371045"/>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1036080">
                <a:defRPr/>
              </a:pPr>
              <a:r>
                <a:rPr lang="en-US" sz="2200" kern="0">
                  <a:solidFill>
                    <a:schemeClr val="bg1"/>
                  </a:solidFill>
                  <a:latin typeface="Segoe UI Light" panose="020B0502040204020203" pitchFamily="34" charset="0"/>
                  <a:cs typeface="Segoe UI Light" panose="020B0502040204020203" pitchFamily="34" charset="0"/>
                </a:rPr>
                <a:t>R2</a:t>
              </a:r>
            </a:p>
          </p:txBody>
        </p:sp>
        <p:sp>
          <p:nvSpPr>
            <p:cNvPr id="63" name="Rectangle 62">
              <a:extLst>
                <a:ext uri="{FF2B5EF4-FFF2-40B4-BE49-F238E27FC236}">
                  <a16:creationId xmlns:a16="http://schemas.microsoft.com/office/drawing/2014/main" id="{18424563-91CE-4987-8DEE-3DB66E8C61B8}"/>
                </a:ext>
              </a:extLst>
            </p:cNvPr>
            <p:cNvSpPr/>
            <p:nvPr/>
          </p:nvSpPr>
          <p:spPr>
            <a:xfrm>
              <a:off x="10163429" y="5078841"/>
              <a:ext cx="732936" cy="371045"/>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1036080">
                <a:defRPr/>
              </a:pPr>
              <a:r>
                <a:rPr lang="en-US" sz="2200" kern="0">
                  <a:solidFill>
                    <a:schemeClr val="bg1"/>
                  </a:solidFill>
                  <a:latin typeface="Segoe UI Light" panose="020B0502040204020203" pitchFamily="34" charset="0"/>
                  <a:cs typeface="Segoe UI Light" panose="020B0502040204020203" pitchFamily="34" charset="0"/>
                </a:rPr>
                <a:t>R3</a:t>
              </a:r>
            </a:p>
          </p:txBody>
        </p:sp>
      </p:grpSp>
      <p:sp>
        <p:nvSpPr>
          <p:cNvPr id="64" name="TextBox 2">
            <a:extLst>
              <a:ext uri="{FF2B5EF4-FFF2-40B4-BE49-F238E27FC236}">
                <a16:creationId xmlns:a16="http://schemas.microsoft.com/office/drawing/2014/main" id="{295E84C9-64F9-41E3-AB6A-3D4BEABA2B91}"/>
              </a:ext>
            </a:extLst>
          </p:cNvPr>
          <p:cNvSpPr txBox="1"/>
          <p:nvPr/>
        </p:nvSpPr>
        <p:spPr>
          <a:xfrm>
            <a:off x="7952723" y="562627"/>
            <a:ext cx="2542196" cy="577897"/>
          </a:xfrm>
          <a:prstGeom prst="rect">
            <a:avLst/>
          </a:prstGeom>
          <a:noFill/>
        </p:spPr>
        <p:txBody>
          <a:bodyPr wrap="non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2000">
                <a:latin typeface="Segoe UI Light" panose="020B0502040204020203" pitchFamily="34" charset="0"/>
                <a:cs typeface="Segoe UI Light" panose="020B0502040204020203" pitchFamily="34" charset="0"/>
              </a:rPr>
              <a:t>Non clustered index</a:t>
            </a:r>
          </a:p>
        </p:txBody>
      </p:sp>
    </p:spTree>
    <p:extLst>
      <p:ext uri="{BB962C8B-B14F-4D97-AF65-F5344CB8AC3E}">
        <p14:creationId xmlns:p14="http://schemas.microsoft.com/office/powerpoint/2010/main" val="363570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D5A5D-650E-4696-9F2C-63B7EC7236AA}"/>
              </a:ext>
            </a:extLst>
          </p:cNvPr>
          <p:cNvSpPr>
            <a:spLocks noGrp="1"/>
          </p:cNvSpPr>
          <p:nvPr>
            <p:ph type="title"/>
          </p:nvPr>
        </p:nvSpPr>
        <p:spPr/>
        <p:txBody>
          <a:bodyPr/>
          <a:lstStyle/>
          <a:p>
            <a:r>
              <a:rPr lang="en-US"/>
              <a:t>Memory-Optimized</a:t>
            </a:r>
          </a:p>
        </p:txBody>
      </p:sp>
      <p:sp>
        <p:nvSpPr>
          <p:cNvPr id="3" name="Subtitle 2">
            <a:extLst>
              <a:ext uri="{FF2B5EF4-FFF2-40B4-BE49-F238E27FC236}">
                <a16:creationId xmlns:a16="http://schemas.microsoft.com/office/drawing/2014/main" id="{AE17EE2F-ED73-4227-9486-2486245C512D}"/>
              </a:ext>
            </a:extLst>
          </p:cNvPr>
          <p:cNvSpPr>
            <a:spLocks noGrp="1"/>
          </p:cNvSpPr>
          <p:nvPr>
            <p:ph type="subTitle" idx="1"/>
          </p:nvPr>
        </p:nvSpPr>
        <p:spPr/>
        <p:txBody>
          <a:bodyPr/>
          <a:lstStyle/>
          <a:p>
            <a:r>
              <a:rPr lang="en-US"/>
              <a:t>Index Types</a:t>
            </a:r>
          </a:p>
        </p:txBody>
      </p:sp>
      <p:graphicFrame>
        <p:nvGraphicFramePr>
          <p:cNvPr id="5" name="Content Placeholder 4">
            <a:extLst>
              <a:ext uri="{FF2B5EF4-FFF2-40B4-BE49-F238E27FC236}">
                <a16:creationId xmlns:a16="http://schemas.microsoft.com/office/drawing/2014/main" id="{7D108DBB-E906-4DC1-A452-84D184316AB6}"/>
              </a:ext>
            </a:extLst>
          </p:cNvPr>
          <p:cNvGraphicFramePr>
            <a:graphicFrameLocks noGrp="1"/>
          </p:cNvGraphicFramePr>
          <p:nvPr>
            <p:ph sz="quarter" idx="13"/>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54522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D5A5D-650E-4696-9F2C-63B7EC7236AA}"/>
              </a:ext>
            </a:extLst>
          </p:cNvPr>
          <p:cNvSpPr>
            <a:spLocks noGrp="1"/>
          </p:cNvSpPr>
          <p:nvPr>
            <p:ph type="title"/>
          </p:nvPr>
        </p:nvSpPr>
        <p:spPr/>
        <p:txBody>
          <a:bodyPr/>
          <a:lstStyle/>
          <a:p>
            <a:r>
              <a:rPr lang="en-US"/>
              <a:t>Memory-Optimized</a:t>
            </a:r>
          </a:p>
        </p:txBody>
      </p:sp>
      <p:sp>
        <p:nvSpPr>
          <p:cNvPr id="3" name="Subtitle 2">
            <a:extLst>
              <a:ext uri="{FF2B5EF4-FFF2-40B4-BE49-F238E27FC236}">
                <a16:creationId xmlns:a16="http://schemas.microsoft.com/office/drawing/2014/main" id="{AE17EE2F-ED73-4227-9486-2486245C512D}"/>
              </a:ext>
            </a:extLst>
          </p:cNvPr>
          <p:cNvSpPr>
            <a:spLocks noGrp="1"/>
          </p:cNvSpPr>
          <p:nvPr>
            <p:ph type="subTitle" idx="1"/>
          </p:nvPr>
        </p:nvSpPr>
        <p:spPr/>
        <p:txBody>
          <a:bodyPr/>
          <a:lstStyle/>
          <a:p>
            <a:r>
              <a:rPr lang="en-US"/>
              <a:t>Hash Index</a:t>
            </a:r>
          </a:p>
        </p:txBody>
      </p:sp>
      <p:graphicFrame>
        <p:nvGraphicFramePr>
          <p:cNvPr id="5" name="Content Placeholder 4">
            <a:extLst>
              <a:ext uri="{FF2B5EF4-FFF2-40B4-BE49-F238E27FC236}">
                <a16:creationId xmlns:a16="http://schemas.microsoft.com/office/drawing/2014/main" id="{7D108DBB-E906-4DC1-A452-84D184316AB6}"/>
              </a:ext>
            </a:extLst>
          </p:cNvPr>
          <p:cNvGraphicFramePr>
            <a:graphicFrameLocks noGrp="1"/>
          </p:cNvGraphicFramePr>
          <p:nvPr>
            <p:ph sz="quarter" idx="13"/>
          </p:nvPr>
        </p:nvGraphicFramePr>
        <p:xfrm>
          <a:off x="655638" y="1600200"/>
          <a:ext cx="10880726"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50018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F4152-6AD6-46D5-AD57-CDC91D06F254}"/>
              </a:ext>
            </a:extLst>
          </p:cNvPr>
          <p:cNvSpPr>
            <a:spLocks noGrp="1"/>
          </p:cNvSpPr>
          <p:nvPr>
            <p:ph type="title"/>
          </p:nvPr>
        </p:nvSpPr>
        <p:spPr/>
        <p:txBody>
          <a:bodyPr/>
          <a:lstStyle/>
          <a:p>
            <a:r>
              <a:rPr lang="en-US"/>
              <a:t>Traversing the Hash Index</a:t>
            </a:r>
          </a:p>
        </p:txBody>
      </p:sp>
      <p:grpSp>
        <p:nvGrpSpPr>
          <p:cNvPr id="7" name="Group 105">
            <a:extLst>
              <a:ext uri="{FF2B5EF4-FFF2-40B4-BE49-F238E27FC236}">
                <a16:creationId xmlns:a16="http://schemas.microsoft.com/office/drawing/2014/main" id="{9236FAAC-07C2-4650-9EF4-9595031DD9DC}"/>
              </a:ext>
            </a:extLst>
          </p:cNvPr>
          <p:cNvGrpSpPr/>
          <p:nvPr/>
        </p:nvGrpSpPr>
        <p:grpSpPr>
          <a:xfrm>
            <a:off x="1993302" y="2593626"/>
            <a:ext cx="4893895" cy="430354"/>
            <a:chOff x="4791381" y="4876800"/>
            <a:chExt cx="2447619" cy="228600"/>
          </a:xfrm>
          <a:solidFill>
            <a:schemeClr val="accent6">
              <a:lumMod val="20000"/>
              <a:lumOff val="80000"/>
            </a:schemeClr>
          </a:solidFill>
        </p:grpSpPr>
        <p:sp>
          <p:nvSpPr>
            <p:cNvPr id="8" name="Rectangle 7">
              <a:extLst>
                <a:ext uri="{FF2B5EF4-FFF2-40B4-BE49-F238E27FC236}">
                  <a16:creationId xmlns:a16="http://schemas.microsoft.com/office/drawing/2014/main" id="{925B2F6E-A4B4-452F-8CDF-58FF9C145788}"/>
                </a:ext>
              </a:extLst>
            </p:cNvPr>
            <p:cNvSpPr/>
            <p:nvPr/>
          </p:nvSpPr>
          <p:spPr>
            <a:xfrm>
              <a:off x="4791381" y="4876800"/>
              <a:ext cx="683846"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50, </a:t>
              </a:r>
              <a:r>
                <a:rPr lang="en-US" sz="2175" kern="0">
                  <a:solidFill>
                    <a:sysClr val="windowText" lastClr="000000"/>
                  </a:solidFill>
                  <a:latin typeface="Lucida Sans Unicode"/>
                  <a:cs typeface="Lucida Sans Unicode"/>
                </a:rPr>
                <a:t>∞</a:t>
              </a:r>
              <a:endParaRPr lang="en-US" sz="2175" kern="0">
                <a:solidFill>
                  <a:sysClr val="windowText" lastClr="000000"/>
                </a:solidFill>
              </a:endParaRPr>
            </a:p>
          </p:txBody>
        </p:sp>
        <p:sp>
          <p:nvSpPr>
            <p:cNvPr id="9" name="Rectangle 8">
              <a:extLst>
                <a:ext uri="{FF2B5EF4-FFF2-40B4-BE49-F238E27FC236}">
                  <a16:creationId xmlns:a16="http://schemas.microsoft.com/office/drawing/2014/main" id="{367065C5-004C-4DD7-BE2C-2739BEEC827A}"/>
                </a:ext>
              </a:extLst>
            </p:cNvPr>
            <p:cNvSpPr/>
            <p:nvPr/>
          </p:nvSpPr>
          <p:spPr>
            <a:xfrm>
              <a:off x="5939692" y="4876800"/>
              <a:ext cx="547077"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Jane</a:t>
              </a:r>
            </a:p>
          </p:txBody>
        </p:sp>
        <p:sp>
          <p:nvSpPr>
            <p:cNvPr id="10" name="Rectangle 9">
              <a:extLst>
                <a:ext uri="{FF2B5EF4-FFF2-40B4-BE49-F238E27FC236}">
                  <a16:creationId xmlns:a16="http://schemas.microsoft.com/office/drawing/2014/main" id="{ABE0C560-2BCA-4A7C-B193-ADDE8C36C548}"/>
                </a:ext>
              </a:extLst>
            </p:cNvPr>
            <p:cNvSpPr/>
            <p:nvPr/>
          </p:nvSpPr>
          <p:spPr>
            <a:xfrm>
              <a:off x="5475827" y="4876800"/>
              <a:ext cx="463865"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endParaRPr lang="en-US" sz="2175" kern="0">
                <a:solidFill>
                  <a:sysClr val="window" lastClr="FFFFFF"/>
                </a:solidFill>
              </a:endParaRPr>
            </a:p>
          </p:txBody>
        </p:sp>
        <p:sp>
          <p:nvSpPr>
            <p:cNvPr id="11" name="Rectangle 10">
              <a:extLst>
                <a:ext uri="{FF2B5EF4-FFF2-40B4-BE49-F238E27FC236}">
                  <a16:creationId xmlns:a16="http://schemas.microsoft.com/office/drawing/2014/main" id="{A6D59BA2-B842-41DC-92EB-94E01E833ADB}"/>
                </a:ext>
              </a:extLst>
            </p:cNvPr>
            <p:cNvSpPr/>
            <p:nvPr/>
          </p:nvSpPr>
          <p:spPr>
            <a:xfrm>
              <a:off x="6486769" y="4876800"/>
              <a:ext cx="752231"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Prague</a:t>
              </a:r>
            </a:p>
          </p:txBody>
        </p:sp>
      </p:grpSp>
      <p:sp>
        <p:nvSpPr>
          <p:cNvPr id="12" name="Rectangle 11">
            <a:extLst>
              <a:ext uri="{FF2B5EF4-FFF2-40B4-BE49-F238E27FC236}">
                <a16:creationId xmlns:a16="http://schemas.microsoft.com/office/drawing/2014/main" id="{63056667-24BD-42A8-8A1C-1D1B8F9BD1A0}"/>
              </a:ext>
            </a:extLst>
          </p:cNvPr>
          <p:cNvSpPr/>
          <p:nvPr/>
        </p:nvSpPr>
        <p:spPr>
          <a:xfrm>
            <a:off x="1441035" y="1421833"/>
            <a:ext cx="1741755"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Timestamps</a:t>
            </a:r>
          </a:p>
        </p:txBody>
      </p:sp>
      <p:sp>
        <p:nvSpPr>
          <p:cNvPr id="13" name="Rectangle 12">
            <a:extLst>
              <a:ext uri="{FF2B5EF4-FFF2-40B4-BE49-F238E27FC236}">
                <a16:creationId xmlns:a16="http://schemas.microsoft.com/office/drawing/2014/main" id="{D181CE8E-B0D1-4124-85E7-E83ED42F88C0}"/>
              </a:ext>
            </a:extLst>
          </p:cNvPr>
          <p:cNvSpPr/>
          <p:nvPr/>
        </p:nvSpPr>
        <p:spPr>
          <a:xfrm>
            <a:off x="4740459" y="1421833"/>
            <a:ext cx="1394820"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Name</a:t>
            </a:r>
          </a:p>
        </p:txBody>
      </p:sp>
      <p:sp>
        <p:nvSpPr>
          <p:cNvPr id="14" name="Rectangle 13">
            <a:extLst>
              <a:ext uri="{FF2B5EF4-FFF2-40B4-BE49-F238E27FC236}">
                <a16:creationId xmlns:a16="http://schemas.microsoft.com/office/drawing/2014/main" id="{8B5BE213-040E-4037-8EDB-14F388D33928}"/>
              </a:ext>
            </a:extLst>
          </p:cNvPr>
          <p:cNvSpPr/>
          <p:nvPr/>
        </p:nvSpPr>
        <p:spPr>
          <a:xfrm>
            <a:off x="3182790" y="1421833"/>
            <a:ext cx="1557666"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Chain ptrs</a:t>
            </a:r>
          </a:p>
        </p:txBody>
      </p:sp>
      <p:sp>
        <p:nvSpPr>
          <p:cNvPr id="15" name="Rectangle 14">
            <a:extLst>
              <a:ext uri="{FF2B5EF4-FFF2-40B4-BE49-F238E27FC236}">
                <a16:creationId xmlns:a16="http://schemas.microsoft.com/office/drawing/2014/main" id="{04B46463-6976-4F57-A74D-6D55E72EF777}"/>
              </a:ext>
            </a:extLst>
          </p:cNvPr>
          <p:cNvSpPr/>
          <p:nvPr/>
        </p:nvSpPr>
        <p:spPr>
          <a:xfrm>
            <a:off x="6135279" y="1421834"/>
            <a:ext cx="1713433"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City</a:t>
            </a:r>
          </a:p>
        </p:txBody>
      </p:sp>
      <p:cxnSp>
        <p:nvCxnSpPr>
          <p:cNvPr id="16" name="Straight Connector 15">
            <a:extLst>
              <a:ext uri="{FF2B5EF4-FFF2-40B4-BE49-F238E27FC236}">
                <a16:creationId xmlns:a16="http://schemas.microsoft.com/office/drawing/2014/main" id="{32EFFD0A-5488-4040-9E53-E4B179C92EAB}"/>
              </a:ext>
            </a:extLst>
          </p:cNvPr>
          <p:cNvCxnSpPr/>
          <p:nvPr/>
        </p:nvCxnSpPr>
        <p:spPr>
          <a:xfrm flipH="1" flipV="1">
            <a:off x="1441037" y="1844324"/>
            <a:ext cx="552264" cy="757165"/>
          </a:xfrm>
          <a:prstGeom prst="line">
            <a:avLst/>
          </a:prstGeom>
          <a:noFill/>
          <a:ln w="19050" cap="flat" cmpd="sng" algn="ctr">
            <a:solidFill>
              <a:sysClr val="windowText" lastClr="000000">
                <a:lumMod val="50000"/>
                <a:lumOff val="50000"/>
              </a:sysClr>
            </a:solidFill>
            <a:prstDash val="solid"/>
          </a:ln>
          <a:effectLst/>
        </p:spPr>
      </p:cxnSp>
      <p:cxnSp>
        <p:nvCxnSpPr>
          <p:cNvPr id="17" name="Straight Connector 16">
            <a:extLst>
              <a:ext uri="{FF2B5EF4-FFF2-40B4-BE49-F238E27FC236}">
                <a16:creationId xmlns:a16="http://schemas.microsoft.com/office/drawing/2014/main" id="{2EE16880-12F3-4789-BEF0-E7C7A7AC44C6}"/>
              </a:ext>
            </a:extLst>
          </p:cNvPr>
          <p:cNvCxnSpPr/>
          <p:nvPr/>
        </p:nvCxnSpPr>
        <p:spPr>
          <a:xfrm flipV="1">
            <a:off x="6887594" y="1844325"/>
            <a:ext cx="960720" cy="766734"/>
          </a:xfrm>
          <a:prstGeom prst="line">
            <a:avLst/>
          </a:prstGeom>
          <a:noFill/>
          <a:ln w="19050" cap="flat" cmpd="sng" algn="ctr">
            <a:solidFill>
              <a:sysClr val="windowText" lastClr="000000">
                <a:lumMod val="50000"/>
                <a:lumOff val="50000"/>
              </a:sysClr>
            </a:solidFill>
            <a:prstDash val="solid"/>
          </a:ln>
          <a:effectLst/>
        </p:spPr>
      </p:cxnSp>
      <p:grpSp>
        <p:nvGrpSpPr>
          <p:cNvPr id="18" name="Group 17">
            <a:extLst>
              <a:ext uri="{FF2B5EF4-FFF2-40B4-BE49-F238E27FC236}">
                <a16:creationId xmlns:a16="http://schemas.microsoft.com/office/drawing/2014/main" id="{CF2A9F90-94BA-4962-BB0B-463BDCC60D34}"/>
              </a:ext>
            </a:extLst>
          </p:cNvPr>
          <p:cNvGrpSpPr/>
          <p:nvPr/>
        </p:nvGrpSpPr>
        <p:grpSpPr>
          <a:xfrm>
            <a:off x="9986280" y="1970653"/>
            <a:ext cx="1748837" cy="2329292"/>
            <a:chOff x="9987365" y="1970228"/>
            <a:chExt cx="1749333" cy="2329953"/>
          </a:xfrm>
        </p:grpSpPr>
        <p:grpSp>
          <p:nvGrpSpPr>
            <p:cNvPr id="19" name="Group 43">
              <a:extLst>
                <a:ext uri="{FF2B5EF4-FFF2-40B4-BE49-F238E27FC236}">
                  <a16:creationId xmlns:a16="http://schemas.microsoft.com/office/drawing/2014/main" id="{F1320222-C147-4171-A793-48AEBC23CC6F}"/>
                </a:ext>
              </a:extLst>
            </p:cNvPr>
            <p:cNvGrpSpPr/>
            <p:nvPr/>
          </p:nvGrpSpPr>
          <p:grpSpPr>
            <a:xfrm>
              <a:off x="10464553" y="2634313"/>
              <a:ext cx="460352" cy="1665868"/>
              <a:chOff x="7162798" y="2667000"/>
              <a:chExt cx="381002" cy="1828800"/>
            </a:xfrm>
          </p:grpSpPr>
          <p:sp>
            <p:nvSpPr>
              <p:cNvPr id="21" name="Rectangle 13">
                <a:extLst>
                  <a:ext uri="{FF2B5EF4-FFF2-40B4-BE49-F238E27FC236}">
                    <a16:creationId xmlns:a16="http://schemas.microsoft.com/office/drawing/2014/main" id="{47C4DDCC-DAF3-47E7-AF28-A1E0567C4D81}"/>
                  </a:ext>
                </a:extLst>
              </p:cNvPr>
              <p:cNvSpPr/>
              <p:nvPr/>
            </p:nvSpPr>
            <p:spPr>
              <a:xfrm>
                <a:off x="7162800" y="38862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2" name="Rectangle 14">
                <a:extLst>
                  <a:ext uri="{FF2B5EF4-FFF2-40B4-BE49-F238E27FC236}">
                    <a16:creationId xmlns:a16="http://schemas.microsoft.com/office/drawing/2014/main" id="{3906D2AB-DCEB-4C61-B305-8E9CAED9B414}"/>
                  </a:ext>
                </a:extLst>
              </p:cNvPr>
              <p:cNvSpPr/>
              <p:nvPr/>
            </p:nvSpPr>
            <p:spPr>
              <a:xfrm>
                <a:off x="7162800" y="41910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3" name="Rectangle 17">
                <a:extLst>
                  <a:ext uri="{FF2B5EF4-FFF2-40B4-BE49-F238E27FC236}">
                    <a16:creationId xmlns:a16="http://schemas.microsoft.com/office/drawing/2014/main" id="{3A789D20-50EF-473A-9443-30E32EC50D82}"/>
                  </a:ext>
                </a:extLst>
              </p:cNvPr>
              <p:cNvSpPr/>
              <p:nvPr/>
            </p:nvSpPr>
            <p:spPr>
              <a:xfrm>
                <a:off x="7162798" y="26670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4" name="Rectangle 18">
                <a:extLst>
                  <a:ext uri="{FF2B5EF4-FFF2-40B4-BE49-F238E27FC236}">
                    <a16:creationId xmlns:a16="http://schemas.microsoft.com/office/drawing/2014/main" id="{E092A925-5C64-42A4-AB7C-68D3FEB86D97}"/>
                  </a:ext>
                </a:extLst>
              </p:cNvPr>
              <p:cNvSpPr/>
              <p:nvPr/>
            </p:nvSpPr>
            <p:spPr>
              <a:xfrm>
                <a:off x="7162800" y="29718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5" name="Rectangle 24">
                <a:extLst>
                  <a:ext uri="{FF2B5EF4-FFF2-40B4-BE49-F238E27FC236}">
                    <a16:creationId xmlns:a16="http://schemas.microsoft.com/office/drawing/2014/main" id="{3D5A67BC-D026-4609-93EE-17ABE4CB0D1D}"/>
                  </a:ext>
                </a:extLst>
              </p:cNvPr>
              <p:cNvSpPr/>
              <p:nvPr/>
            </p:nvSpPr>
            <p:spPr>
              <a:xfrm>
                <a:off x="7162800" y="32766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6" name="Rectangle 25">
                <a:extLst>
                  <a:ext uri="{FF2B5EF4-FFF2-40B4-BE49-F238E27FC236}">
                    <a16:creationId xmlns:a16="http://schemas.microsoft.com/office/drawing/2014/main" id="{41E68A5B-1EF1-45D0-A012-5F65EFF20177}"/>
                  </a:ext>
                </a:extLst>
              </p:cNvPr>
              <p:cNvSpPr/>
              <p:nvPr/>
            </p:nvSpPr>
            <p:spPr>
              <a:xfrm>
                <a:off x="7162800" y="35814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grpSp>
        <p:sp>
          <p:nvSpPr>
            <p:cNvPr id="20" name="TextBox 19">
              <a:extLst>
                <a:ext uri="{FF2B5EF4-FFF2-40B4-BE49-F238E27FC236}">
                  <a16:creationId xmlns:a16="http://schemas.microsoft.com/office/drawing/2014/main" id="{329641DA-23E4-4081-96BF-5A14CF530E7B}"/>
                </a:ext>
              </a:extLst>
            </p:cNvPr>
            <p:cNvSpPr txBox="1"/>
            <p:nvPr/>
          </p:nvSpPr>
          <p:spPr>
            <a:xfrm>
              <a:off x="9987365" y="1970228"/>
              <a:ext cx="1749333" cy="745153"/>
            </a:xfrm>
            <a:prstGeom prst="rect">
              <a:avLst/>
            </a:prstGeom>
            <a:noFill/>
            <a:ln>
              <a:solidFill>
                <a:schemeClr val="bg1"/>
              </a:solidFill>
            </a:ln>
          </p:spPr>
          <p:txBody>
            <a:bodyPr wrap="square" lIns="103591" tIns="51794" rIns="103591" bIns="51794" rtlCol="0">
              <a:spAutoFit/>
            </a:bodyPr>
            <a:lstStyle/>
            <a:p>
              <a:pPr defTabSz="1035936">
                <a:defRPr/>
              </a:pPr>
              <a:r>
                <a:rPr lang="en-US" sz="2040" kern="0">
                  <a:solidFill>
                    <a:schemeClr val="accent1"/>
                  </a:solidFill>
                </a:rPr>
                <a:t>Hash index on City</a:t>
              </a:r>
            </a:p>
          </p:txBody>
        </p:sp>
      </p:grpSp>
      <p:cxnSp>
        <p:nvCxnSpPr>
          <p:cNvPr id="27" name="Curved Connector 24">
            <a:extLst>
              <a:ext uri="{FF2B5EF4-FFF2-40B4-BE49-F238E27FC236}">
                <a16:creationId xmlns:a16="http://schemas.microsoft.com/office/drawing/2014/main" id="{A3C78F01-CCCB-43FD-A7CE-CC6351B87601}"/>
              </a:ext>
            </a:extLst>
          </p:cNvPr>
          <p:cNvCxnSpPr/>
          <p:nvPr/>
        </p:nvCxnSpPr>
        <p:spPr>
          <a:xfrm flipV="1">
            <a:off x="1177166" y="2791772"/>
            <a:ext cx="828391" cy="67860"/>
          </a:xfrm>
          <a:prstGeom prst="curvedConnector3">
            <a:avLst>
              <a:gd name="adj1" fmla="val 50000"/>
            </a:avLst>
          </a:prstGeom>
          <a:noFill/>
          <a:ln w="19050" cap="flat" cmpd="sng" algn="ctr">
            <a:solidFill>
              <a:srgbClr val="1080D7"/>
            </a:solidFill>
            <a:prstDash val="solid"/>
            <a:headEnd type="oval"/>
            <a:tailEnd type="stealth" w="lg" len="lg"/>
          </a:ln>
          <a:effectLst/>
        </p:spPr>
      </p:cxnSp>
      <p:grpSp>
        <p:nvGrpSpPr>
          <p:cNvPr id="28" name="Group 27">
            <a:extLst>
              <a:ext uri="{FF2B5EF4-FFF2-40B4-BE49-F238E27FC236}">
                <a16:creationId xmlns:a16="http://schemas.microsoft.com/office/drawing/2014/main" id="{2CB2C712-2B23-43AB-AABF-D0FDA92D4E8B}"/>
              </a:ext>
            </a:extLst>
          </p:cNvPr>
          <p:cNvGrpSpPr/>
          <p:nvPr/>
        </p:nvGrpSpPr>
        <p:grpSpPr>
          <a:xfrm>
            <a:off x="341067" y="2059394"/>
            <a:ext cx="1748836" cy="2900468"/>
            <a:chOff x="339417" y="2058995"/>
            <a:chExt cx="1749332" cy="2901291"/>
          </a:xfrm>
        </p:grpSpPr>
        <p:sp>
          <p:nvSpPr>
            <p:cNvPr id="29" name="Rectangle 28">
              <a:extLst>
                <a:ext uri="{FF2B5EF4-FFF2-40B4-BE49-F238E27FC236}">
                  <a16:creationId xmlns:a16="http://schemas.microsoft.com/office/drawing/2014/main" id="{5D63D6A7-8D7B-4FD9-83C0-B663ED48C192}"/>
                </a:ext>
              </a:extLst>
            </p:cNvPr>
            <p:cNvSpPr/>
            <p:nvPr/>
          </p:nvSpPr>
          <p:spPr>
            <a:xfrm>
              <a:off x="979348" y="3849708"/>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0" name="Rectangle 29">
              <a:extLst>
                <a:ext uri="{FF2B5EF4-FFF2-40B4-BE49-F238E27FC236}">
                  <a16:creationId xmlns:a16="http://schemas.microsoft.com/office/drawing/2014/main" id="{8A307C1D-FC2A-404D-BCC3-D783881A07A6}"/>
                </a:ext>
              </a:extLst>
            </p:cNvPr>
            <p:cNvSpPr/>
            <p:nvPr/>
          </p:nvSpPr>
          <p:spPr>
            <a:xfrm>
              <a:off x="979348" y="4127352"/>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1" name="Rectangle 30">
              <a:extLst>
                <a:ext uri="{FF2B5EF4-FFF2-40B4-BE49-F238E27FC236}">
                  <a16:creationId xmlns:a16="http://schemas.microsoft.com/office/drawing/2014/main" id="{1291609C-A473-4239-BD6C-C8B06C2F270D}"/>
                </a:ext>
              </a:extLst>
            </p:cNvPr>
            <p:cNvSpPr/>
            <p:nvPr/>
          </p:nvSpPr>
          <p:spPr>
            <a:xfrm>
              <a:off x="979348" y="4404997"/>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2" name="Rectangle 31">
              <a:extLst>
                <a:ext uri="{FF2B5EF4-FFF2-40B4-BE49-F238E27FC236}">
                  <a16:creationId xmlns:a16="http://schemas.microsoft.com/office/drawing/2014/main" id="{AD71447E-D126-4F75-B8C8-B761F5B234E6}"/>
                </a:ext>
              </a:extLst>
            </p:cNvPr>
            <p:cNvSpPr/>
            <p:nvPr/>
          </p:nvSpPr>
          <p:spPr>
            <a:xfrm>
              <a:off x="979348" y="4682641"/>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3" name="Rectangle 32">
              <a:extLst>
                <a:ext uri="{FF2B5EF4-FFF2-40B4-BE49-F238E27FC236}">
                  <a16:creationId xmlns:a16="http://schemas.microsoft.com/office/drawing/2014/main" id="{6C3F08E2-045F-4F85-A1D1-F6B01B84E9C5}"/>
                </a:ext>
              </a:extLst>
            </p:cNvPr>
            <p:cNvSpPr/>
            <p:nvPr/>
          </p:nvSpPr>
          <p:spPr>
            <a:xfrm>
              <a:off x="979348" y="2739129"/>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4" name="Rectangle 33">
              <a:extLst>
                <a:ext uri="{FF2B5EF4-FFF2-40B4-BE49-F238E27FC236}">
                  <a16:creationId xmlns:a16="http://schemas.microsoft.com/office/drawing/2014/main" id="{B0569EA0-42E6-4005-868D-18985E606C1D}"/>
                </a:ext>
              </a:extLst>
            </p:cNvPr>
            <p:cNvSpPr/>
            <p:nvPr/>
          </p:nvSpPr>
          <p:spPr>
            <a:xfrm>
              <a:off x="979348" y="3016774"/>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5" name="Rectangle 34">
              <a:extLst>
                <a:ext uri="{FF2B5EF4-FFF2-40B4-BE49-F238E27FC236}">
                  <a16:creationId xmlns:a16="http://schemas.microsoft.com/office/drawing/2014/main" id="{EA3FC12F-14DA-45D6-93A5-00CB022E084E}"/>
                </a:ext>
              </a:extLst>
            </p:cNvPr>
            <p:cNvSpPr/>
            <p:nvPr/>
          </p:nvSpPr>
          <p:spPr>
            <a:xfrm>
              <a:off x="979348" y="3294418"/>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6" name="Rectangle 35">
              <a:extLst>
                <a:ext uri="{FF2B5EF4-FFF2-40B4-BE49-F238E27FC236}">
                  <a16:creationId xmlns:a16="http://schemas.microsoft.com/office/drawing/2014/main" id="{8126CAB0-81B6-4C47-89AE-E103C61AE394}"/>
                </a:ext>
              </a:extLst>
            </p:cNvPr>
            <p:cNvSpPr/>
            <p:nvPr/>
          </p:nvSpPr>
          <p:spPr>
            <a:xfrm>
              <a:off x="979348" y="3572063"/>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7" name="TextBox 36">
              <a:extLst>
                <a:ext uri="{FF2B5EF4-FFF2-40B4-BE49-F238E27FC236}">
                  <a16:creationId xmlns:a16="http://schemas.microsoft.com/office/drawing/2014/main" id="{9BB94217-80CE-40B8-BDBA-478B2E76A843}"/>
                </a:ext>
              </a:extLst>
            </p:cNvPr>
            <p:cNvSpPr txBox="1"/>
            <p:nvPr/>
          </p:nvSpPr>
          <p:spPr>
            <a:xfrm>
              <a:off x="339417" y="2058995"/>
              <a:ext cx="1749332" cy="745153"/>
            </a:xfrm>
            <a:prstGeom prst="rect">
              <a:avLst/>
            </a:prstGeom>
            <a:noFill/>
            <a:ln>
              <a:solidFill>
                <a:schemeClr val="bg1"/>
              </a:solidFill>
            </a:ln>
          </p:spPr>
          <p:txBody>
            <a:bodyPr wrap="square" lIns="103591" tIns="51794" rIns="103591" bIns="51794" rtlCol="0">
              <a:spAutoFit/>
            </a:bodyPr>
            <a:lstStyle/>
            <a:p>
              <a:pPr defTabSz="1035936">
                <a:defRPr/>
              </a:pPr>
              <a:r>
                <a:rPr lang="en-US" sz="2040" kern="0">
                  <a:solidFill>
                    <a:schemeClr val="accent1"/>
                  </a:solidFill>
                </a:rPr>
                <a:t>Hash index on Name</a:t>
              </a:r>
            </a:p>
          </p:txBody>
        </p:sp>
      </p:grpSp>
      <p:cxnSp>
        <p:nvCxnSpPr>
          <p:cNvPr id="38" name="Curved Connector 66">
            <a:extLst>
              <a:ext uri="{FF2B5EF4-FFF2-40B4-BE49-F238E27FC236}">
                <a16:creationId xmlns:a16="http://schemas.microsoft.com/office/drawing/2014/main" id="{93B0AB7F-81B8-473F-8A9D-9E8637DEC4FC}"/>
              </a:ext>
            </a:extLst>
          </p:cNvPr>
          <p:cNvCxnSpPr/>
          <p:nvPr/>
        </p:nvCxnSpPr>
        <p:spPr>
          <a:xfrm rot="10800000">
            <a:off x="2642166" y="2590153"/>
            <a:ext cx="8016481" cy="738311"/>
          </a:xfrm>
          <a:prstGeom prst="curvedConnector4">
            <a:avLst>
              <a:gd name="adj1" fmla="val 38766"/>
              <a:gd name="adj2" fmla="val 155725"/>
            </a:avLst>
          </a:prstGeom>
          <a:noFill/>
          <a:ln w="19050" cap="flat" cmpd="sng" algn="ctr">
            <a:solidFill>
              <a:srgbClr val="1080D7"/>
            </a:solidFill>
            <a:prstDash val="solid"/>
            <a:headEnd type="oval"/>
            <a:tailEnd type="stealth" w="lg" len="lg"/>
          </a:ln>
          <a:effectLst/>
        </p:spPr>
      </p:cxnSp>
      <p:grpSp>
        <p:nvGrpSpPr>
          <p:cNvPr id="39" name="Group 106">
            <a:extLst>
              <a:ext uri="{FF2B5EF4-FFF2-40B4-BE49-F238E27FC236}">
                <a16:creationId xmlns:a16="http://schemas.microsoft.com/office/drawing/2014/main" id="{666F6B1F-E545-4A82-8FBB-E2102D44A3D4}"/>
              </a:ext>
            </a:extLst>
          </p:cNvPr>
          <p:cNvGrpSpPr/>
          <p:nvPr/>
        </p:nvGrpSpPr>
        <p:grpSpPr>
          <a:xfrm>
            <a:off x="2159109" y="5361625"/>
            <a:ext cx="4832887" cy="413458"/>
            <a:chOff x="1828800" y="4191000"/>
            <a:chExt cx="2415118" cy="228604"/>
          </a:xfrm>
          <a:solidFill>
            <a:schemeClr val="accent6">
              <a:lumMod val="20000"/>
              <a:lumOff val="80000"/>
            </a:schemeClr>
          </a:solidFill>
        </p:grpSpPr>
        <p:sp>
          <p:nvSpPr>
            <p:cNvPr id="40" name="Rectangle 39">
              <a:extLst>
                <a:ext uri="{FF2B5EF4-FFF2-40B4-BE49-F238E27FC236}">
                  <a16:creationId xmlns:a16="http://schemas.microsoft.com/office/drawing/2014/main" id="{446B5097-E3FD-4A7F-B8BE-AB9EAB553686}"/>
                </a:ext>
              </a:extLst>
            </p:cNvPr>
            <p:cNvSpPr/>
            <p:nvPr/>
          </p:nvSpPr>
          <p:spPr>
            <a:xfrm>
              <a:off x="1828800" y="4191000"/>
              <a:ext cx="683846"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90, </a:t>
              </a:r>
              <a:r>
                <a:rPr lang="en-US" sz="2175" kern="0">
                  <a:solidFill>
                    <a:sysClr val="windowText" lastClr="000000"/>
                  </a:solidFill>
                  <a:latin typeface="Lucida Sans Unicode"/>
                  <a:cs typeface="Lucida Sans Unicode"/>
                </a:rPr>
                <a:t>∞</a:t>
              </a:r>
              <a:endParaRPr lang="en-US" sz="2175" kern="0">
                <a:solidFill>
                  <a:sysClr val="windowText" lastClr="000000"/>
                </a:solidFill>
              </a:endParaRPr>
            </a:p>
          </p:txBody>
        </p:sp>
        <p:sp>
          <p:nvSpPr>
            <p:cNvPr id="41" name="Rectangle 40">
              <a:extLst>
                <a:ext uri="{FF2B5EF4-FFF2-40B4-BE49-F238E27FC236}">
                  <a16:creationId xmlns:a16="http://schemas.microsoft.com/office/drawing/2014/main" id="{FABB0F1B-2BAB-48DE-8BB5-AD62D98CD1B1}"/>
                </a:ext>
              </a:extLst>
            </p:cNvPr>
            <p:cNvSpPr/>
            <p:nvPr/>
          </p:nvSpPr>
          <p:spPr>
            <a:xfrm>
              <a:off x="2944610" y="4191004"/>
              <a:ext cx="547077"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Susan</a:t>
              </a:r>
            </a:p>
          </p:txBody>
        </p:sp>
        <p:sp>
          <p:nvSpPr>
            <p:cNvPr id="42" name="Rectangle 41">
              <a:extLst>
                <a:ext uri="{FF2B5EF4-FFF2-40B4-BE49-F238E27FC236}">
                  <a16:creationId xmlns:a16="http://schemas.microsoft.com/office/drawing/2014/main" id="{0FE69894-1565-4E15-9F1B-AE2840F72E8A}"/>
                </a:ext>
              </a:extLst>
            </p:cNvPr>
            <p:cNvSpPr/>
            <p:nvPr/>
          </p:nvSpPr>
          <p:spPr>
            <a:xfrm>
              <a:off x="2512646" y="4191000"/>
              <a:ext cx="435820"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endParaRPr lang="en-US" sz="2175" kern="0">
                <a:solidFill>
                  <a:sysClr val="window" lastClr="FFFFFF"/>
                </a:solidFill>
              </a:endParaRPr>
            </a:p>
          </p:txBody>
        </p:sp>
        <p:sp>
          <p:nvSpPr>
            <p:cNvPr id="43" name="Rectangle 42">
              <a:extLst>
                <a:ext uri="{FF2B5EF4-FFF2-40B4-BE49-F238E27FC236}">
                  <a16:creationId xmlns:a16="http://schemas.microsoft.com/office/drawing/2014/main" id="{30853E0D-0AA4-47F8-ACAA-17059C3A0C09}"/>
                </a:ext>
              </a:extLst>
            </p:cNvPr>
            <p:cNvSpPr/>
            <p:nvPr/>
          </p:nvSpPr>
          <p:spPr>
            <a:xfrm>
              <a:off x="3491687" y="4191000"/>
              <a:ext cx="752231"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Bogota</a:t>
              </a:r>
            </a:p>
          </p:txBody>
        </p:sp>
      </p:grpSp>
      <p:cxnSp>
        <p:nvCxnSpPr>
          <p:cNvPr id="44" name="Curved Connector 41">
            <a:extLst>
              <a:ext uri="{FF2B5EF4-FFF2-40B4-BE49-F238E27FC236}">
                <a16:creationId xmlns:a16="http://schemas.microsoft.com/office/drawing/2014/main" id="{DCEB1710-76D1-4361-9BD2-0E3C840C626F}"/>
              </a:ext>
            </a:extLst>
          </p:cNvPr>
          <p:cNvCxnSpPr>
            <a:endCxn id="40" idx="1"/>
          </p:cNvCxnSpPr>
          <p:nvPr/>
        </p:nvCxnSpPr>
        <p:spPr>
          <a:xfrm rot="16200000" flipH="1">
            <a:off x="756370" y="4165610"/>
            <a:ext cx="1823533" cy="981945"/>
          </a:xfrm>
          <a:prstGeom prst="curvedConnector2">
            <a:avLst/>
          </a:prstGeom>
          <a:noFill/>
          <a:ln w="19050" cap="flat" cmpd="sng" algn="ctr">
            <a:solidFill>
              <a:srgbClr val="1080D7"/>
            </a:solidFill>
            <a:prstDash val="solid"/>
            <a:headEnd type="oval"/>
            <a:tailEnd type="stealth" w="lg" len="lg"/>
          </a:ln>
          <a:effectLst/>
        </p:spPr>
      </p:cxnSp>
      <p:cxnSp>
        <p:nvCxnSpPr>
          <p:cNvPr id="45" name="Curved Connector 66">
            <a:extLst>
              <a:ext uri="{FF2B5EF4-FFF2-40B4-BE49-F238E27FC236}">
                <a16:creationId xmlns:a16="http://schemas.microsoft.com/office/drawing/2014/main" id="{9F4606B6-F5A7-4CDA-B805-63259B6EB4C0}"/>
              </a:ext>
            </a:extLst>
          </p:cNvPr>
          <p:cNvCxnSpPr>
            <a:endCxn id="40" idx="2"/>
          </p:cNvCxnSpPr>
          <p:nvPr/>
        </p:nvCxnSpPr>
        <p:spPr>
          <a:xfrm rot="10800000" flipV="1">
            <a:off x="2843332" y="4161224"/>
            <a:ext cx="7848058" cy="1613850"/>
          </a:xfrm>
          <a:prstGeom prst="curvedConnector4">
            <a:avLst>
              <a:gd name="adj1" fmla="val 24672"/>
              <a:gd name="adj2" fmla="val 114163"/>
            </a:avLst>
          </a:prstGeom>
          <a:noFill/>
          <a:ln w="19050" cap="flat" cmpd="sng" algn="ctr">
            <a:solidFill>
              <a:srgbClr val="1080D7"/>
            </a:solidFill>
            <a:prstDash val="solid"/>
            <a:headEnd type="oval"/>
            <a:tailEnd type="stealth" w="lg" len="lg"/>
          </a:ln>
          <a:effectLst/>
        </p:spPr>
      </p:cxnSp>
      <p:sp>
        <p:nvSpPr>
          <p:cNvPr id="46" name="TextBox 45">
            <a:extLst>
              <a:ext uri="{FF2B5EF4-FFF2-40B4-BE49-F238E27FC236}">
                <a16:creationId xmlns:a16="http://schemas.microsoft.com/office/drawing/2014/main" id="{02ED59ED-C897-45BD-B177-1E77D9BCF6CE}"/>
              </a:ext>
            </a:extLst>
          </p:cNvPr>
          <p:cNvSpPr txBox="1"/>
          <p:nvPr/>
        </p:nvSpPr>
        <p:spPr>
          <a:xfrm>
            <a:off x="10923551" y="3056121"/>
            <a:ext cx="1306904"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(Prague)</a:t>
            </a:r>
          </a:p>
        </p:txBody>
      </p:sp>
      <p:sp>
        <p:nvSpPr>
          <p:cNvPr id="47" name="TextBox 46">
            <a:extLst>
              <a:ext uri="{FF2B5EF4-FFF2-40B4-BE49-F238E27FC236}">
                <a16:creationId xmlns:a16="http://schemas.microsoft.com/office/drawing/2014/main" id="{6EBAF503-1439-4CE9-ABA3-3235A3690DF1}"/>
              </a:ext>
            </a:extLst>
          </p:cNvPr>
          <p:cNvSpPr txBox="1"/>
          <p:nvPr/>
        </p:nvSpPr>
        <p:spPr>
          <a:xfrm>
            <a:off x="10923550" y="3872415"/>
            <a:ext cx="1327740"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(Bogota)</a:t>
            </a:r>
          </a:p>
        </p:txBody>
      </p:sp>
      <p:sp>
        <p:nvSpPr>
          <p:cNvPr id="48" name="Line Callout 2 47">
            <a:extLst>
              <a:ext uri="{FF2B5EF4-FFF2-40B4-BE49-F238E27FC236}">
                <a16:creationId xmlns:a16="http://schemas.microsoft.com/office/drawing/2014/main" id="{8BD3CB33-A79D-4CF8-BF28-16B7BCF07B02}"/>
              </a:ext>
            </a:extLst>
          </p:cNvPr>
          <p:cNvSpPr/>
          <p:nvPr/>
        </p:nvSpPr>
        <p:spPr>
          <a:xfrm>
            <a:off x="519351" y="6259776"/>
            <a:ext cx="3008200" cy="456407"/>
          </a:xfrm>
          <a:prstGeom prst="borderCallout2">
            <a:avLst>
              <a:gd name="adj1" fmla="val 18751"/>
              <a:gd name="adj2" fmla="val -2395"/>
              <a:gd name="adj3" fmla="val 18751"/>
              <a:gd name="adj4" fmla="val -8749"/>
              <a:gd name="adj5" fmla="val -269647"/>
              <a:gd name="adj6" fmla="val 20631"/>
            </a:avLst>
          </a:prstGeom>
          <a:noFill/>
          <a:ln>
            <a:solidFill>
              <a:srgbClr val="1080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r>
              <a:rPr lang="en-US" sz="1600" kern="0">
                <a:solidFill>
                  <a:sysClr val="windowText" lastClr="000000"/>
                </a:solidFill>
                <a:latin typeface="Segoe UI Light" panose="020B0502040204020203" pitchFamily="34" charset="0"/>
                <a:cs typeface="Segoe UI Light" panose="020B0502040204020203" pitchFamily="34" charset="0"/>
              </a:rPr>
              <a:t>sys.dm_db_xtp_hash_index_stats</a:t>
            </a:r>
            <a:r>
              <a:rPr lang="en-US" sz="1600" b="1" kern="0">
                <a:solidFill>
                  <a:sysClr val="windowText" lastClr="000000"/>
                </a:solidFill>
                <a:latin typeface="Segoe UI Light" panose="020B0502040204020203" pitchFamily="34" charset="0"/>
                <a:cs typeface="Segoe UI Light" panose="020B0502040204020203" pitchFamily="34" charset="0"/>
              </a:rPr>
              <a:t> </a:t>
            </a:r>
          </a:p>
        </p:txBody>
      </p:sp>
      <p:sp>
        <p:nvSpPr>
          <p:cNvPr id="49" name="TextBox 48">
            <a:extLst>
              <a:ext uri="{FF2B5EF4-FFF2-40B4-BE49-F238E27FC236}">
                <a16:creationId xmlns:a16="http://schemas.microsoft.com/office/drawing/2014/main" id="{A5C4CD31-C443-4104-9B21-CF43D9C846DB}"/>
              </a:ext>
            </a:extLst>
          </p:cNvPr>
          <p:cNvSpPr txBox="1"/>
          <p:nvPr/>
        </p:nvSpPr>
        <p:spPr>
          <a:xfrm>
            <a:off x="-21171" y="2667000"/>
            <a:ext cx="1085673" cy="1335591"/>
          </a:xfrm>
          <a:prstGeom prst="rect">
            <a:avLst/>
          </a:prstGeom>
          <a:noFill/>
        </p:spPr>
        <p:txBody>
          <a:bodyPr wrap="none" lIns="182780" tIns="146225" rIns="182780" bIns="146225" rtlCol="0">
            <a:spAutoFit/>
          </a:bodyPr>
          <a:lstStyle/>
          <a:p>
            <a:pPr defTabSz="932193">
              <a:lnSpc>
                <a:spcPct val="90000"/>
              </a:lnSpc>
              <a:spcAft>
                <a:spcPts val="600"/>
              </a:spcAft>
            </a:pPr>
            <a:r>
              <a:rPr lang="en-US" sz="1600" i="1" kern="0">
                <a:solidFill>
                  <a:srgbClr val="505050"/>
                </a:solidFill>
              </a:rPr>
              <a:t>f</a:t>
            </a:r>
            <a:r>
              <a:rPr lang="en-US" sz="1600" kern="0">
                <a:solidFill>
                  <a:srgbClr val="505050"/>
                </a:solidFill>
              </a:rPr>
              <a:t>(Jane)</a:t>
            </a:r>
          </a:p>
          <a:p>
            <a:pPr defTabSz="932193">
              <a:lnSpc>
                <a:spcPct val="90000"/>
              </a:lnSpc>
              <a:spcAft>
                <a:spcPts val="600"/>
              </a:spcAft>
            </a:pPr>
            <a:br>
              <a:rPr lang="en-US" sz="1600" kern="0">
                <a:solidFill>
                  <a:srgbClr val="505050"/>
                </a:solidFill>
              </a:rPr>
            </a:br>
            <a:endParaRPr lang="en-US" sz="1600" kern="0">
              <a:solidFill>
                <a:srgbClr val="505050"/>
              </a:solidFill>
            </a:endParaRPr>
          </a:p>
          <a:p>
            <a:pPr defTabSz="932193">
              <a:lnSpc>
                <a:spcPct val="90000"/>
              </a:lnSpc>
              <a:spcAft>
                <a:spcPts val="600"/>
              </a:spcAft>
            </a:pPr>
            <a:r>
              <a:rPr lang="en-US" sz="1600" i="1" kern="0">
                <a:solidFill>
                  <a:srgbClr val="505050"/>
                </a:solidFill>
              </a:rPr>
              <a:t>f</a:t>
            </a:r>
            <a:r>
              <a:rPr lang="en-US" sz="1600" kern="0">
                <a:solidFill>
                  <a:srgbClr val="505050"/>
                </a:solidFill>
              </a:rPr>
              <a:t>(Susan)</a:t>
            </a:r>
          </a:p>
        </p:txBody>
      </p:sp>
    </p:spTree>
    <p:extLst>
      <p:ext uri="{BB962C8B-B14F-4D97-AF65-F5344CB8AC3E}">
        <p14:creationId xmlns:p14="http://schemas.microsoft.com/office/powerpoint/2010/main" val="242342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animBg="1"/>
      <p:bldP spid="4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0D366920-AABF-4CEB-845B-906966F33EA6}"/>
              </a:ext>
            </a:extLst>
          </p:cNvPr>
          <p:cNvSpPr txBox="1"/>
          <p:nvPr/>
        </p:nvSpPr>
        <p:spPr>
          <a:xfrm>
            <a:off x="-21171" y="2667000"/>
            <a:ext cx="1085673" cy="1335591"/>
          </a:xfrm>
          <a:prstGeom prst="rect">
            <a:avLst/>
          </a:prstGeom>
          <a:noFill/>
        </p:spPr>
        <p:txBody>
          <a:bodyPr wrap="none" lIns="182780" tIns="146225" rIns="182780" bIns="146225" rtlCol="0">
            <a:spAutoFit/>
          </a:bodyPr>
          <a:lstStyle/>
          <a:p>
            <a:pPr defTabSz="932193">
              <a:lnSpc>
                <a:spcPct val="90000"/>
              </a:lnSpc>
              <a:spcAft>
                <a:spcPts val="600"/>
              </a:spcAft>
            </a:pPr>
            <a:r>
              <a:rPr lang="en-US" sz="1600" i="1" kern="0">
                <a:solidFill>
                  <a:srgbClr val="505050"/>
                </a:solidFill>
              </a:rPr>
              <a:t>f</a:t>
            </a:r>
            <a:r>
              <a:rPr lang="en-US" sz="1600" kern="0">
                <a:solidFill>
                  <a:srgbClr val="505050"/>
                </a:solidFill>
              </a:rPr>
              <a:t>(Jane)</a:t>
            </a:r>
          </a:p>
          <a:p>
            <a:pPr defTabSz="932193">
              <a:lnSpc>
                <a:spcPct val="90000"/>
              </a:lnSpc>
              <a:spcAft>
                <a:spcPts val="600"/>
              </a:spcAft>
            </a:pPr>
            <a:br>
              <a:rPr lang="en-US" sz="1600" kern="0">
                <a:solidFill>
                  <a:srgbClr val="505050"/>
                </a:solidFill>
              </a:rPr>
            </a:br>
            <a:endParaRPr lang="en-US" sz="1600" kern="0">
              <a:solidFill>
                <a:srgbClr val="505050"/>
              </a:solidFill>
            </a:endParaRPr>
          </a:p>
          <a:p>
            <a:pPr defTabSz="932193">
              <a:lnSpc>
                <a:spcPct val="90000"/>
              </a:lnSpc>
              <a:spcAft>
                <a:spcPts val="600"/>
              </a:spcAft>
            </a:pPr>
            <a:r>
              <a:rPr lang="en-US" sz="1600" i="1" kern="0">
                <a:solidFill>
                  <a:srgbClr val="505050"/>
                </a:solidFill>
              </a:rPr>
              <a:t>f</a:t>
            </a:r>
            <a:r>
              <a:rPr lang="en-US" sz="1600" kern="0">
                <a:solidFill>
                  <a:srgbClr val="505050"/>
                </a:solidFill>
              </a:rPr>
              <a:t>(Susan)</a:t>
            </a:r>
          </a:p>
        </p:txBody>
      </p:sp>
      <p:sp>
        <p:nvSpPr>
          <p:cNvPr id="2" name="Title 1">
            <a:extLst>
              <a:ext uri="{FF2B5EF4-FFF2-40B4-BE49-F238E27FC236}">
                <a16:creationId xmlns:a16="http://schemas.microsoft.com/office/drawing/2014/main" id="{568E7BA0-D8D5-4850-BC40-A15AD7AE0E59}"/>
              </a:ext>
            </a:extLst>
          </p:cNvPr>
          <p:cNvSpPr>
            <a:spLocks noGrp="1"/>
          </p:cNvSpPr>
          <p:nvPr>
            <p:ph type="title"/>
          </p:nvPr>
        </p:nvSpPr>
        <p:spPr/>
        <p:txBody>
          <a:bodyPr/>
          <a:lstStyle/>
          <a:p>
            <a:r>
              <a:rPr lang="en-US"/>
              <a:t>Inserting a new row</a:t>
            </a:r>
          </a:p>
        </p:txBody>
      </p:sp>
      <p:sp>
        <p:nvSpPr>
          <p:cNvPr id="3" name="Subtitle 2">
            <a:extLst>
              <a:ext uri="{FF2B5EF4-FFF2-40B4-BE49-F238E27FC236}">
                <a16:creationId xmlns:a16="http://schemas.microsoft.com/office/drawing/2014/main" id="{34F4FEA9-3139-45B2-B37D-F151113CFB97}"/>
              </a:ext>
            </a:extLst>
          </p:cNvPr>
          <p:cNvSpPr>
            <a:spLocks noGrp="1"/>
          </p:cNvSpPr>
          <p:nvPr>
            <p:ph type="subTitle" idx="1"/>
          </p:nvPr>
        </p:nvSpPr>
        <p:spPr/>
        <p:txBody>
          <a:bodyPr/>
          <a:lstStyle/>
          <a:p>
            <a:r>
              <a:rPr lang="en-US"/>
              <a:t>Insert</a:t>
            </a:r>
          </a:p>
        </p:txBody>
      </p:sp>
      <p:grpSp>
        <p:nvGrpSpPr>
          <p:cNvPr id="6" name="Group 105">
            <a:extLst>
              <a:ext uri="{FF2B5EF4-FFF2-40B4-BE49-F238E27FC236}">
                <a16:creationId xmlns:a16="http://schemas.microsoft.com/office/drawing/2014/main" id="{DA4C3E3C-CCEA-47D5-AC48-2919BA4F97ED}"/>
              </a:ext>
            </a:extLst>
          </p:cNvPr>
          <p:cNvGrpSpPr/>
          <p:nvPr/>
        </p:nvGrpSpPr>
        <p:grpSpPr>
          <a:xfrm>
            <a:off x="1993302" y="2593625"/>
            <a:ext cx="4893895" cy="423276"/>
            <a:chOff x="4791381" y="4876800"/>
            <a:chExt cx="2447619" cy="228602"/>
          </a:xfrm>
          <a:solidFill>
            <a:schemeClr val="accent6">
              <a:lumMod val="20000"/>
              <a:lumOff val="80000"/>
            </a:schemeClr>
          </a:solidFill>
        </p:grpSpPr>
        <p:sp>
          <p:nvSpPr>
            <p:cNvPr id="7" name="Rectangle 6">
              <a:extLst>
                <a:ext uri="{FF2B5EF4-FFF2-40B4-BE49-F238E27FC236}">
                  <a16:creationId xmlns:a16="http://schemas.microsoft.com/office/drawing/2014/main" id="{843883D0-D125-489A-8FD2-168032F11C2B}"/>
                </a:ext>
              </a:extLst>
            </p:cNvPr>
            <p:cNvSpPr/>
            <p:nvPr/>
          </p:nvSpPr>
          <p:spPr>
            <a:xfrm>
              <a:off x="4791381" y="4876802"/>
              <a:ext cx="683846"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50, </a:t>
              </a:r>
              <a:r>
                <a:rPr lang="en-US" sz="2175" kern="0">
                  <a:solidFill>
                    <a:sysClr val="windowText" lastClr="000000"/>
                  </a:solidFill>
                  <a:latin typeface="Lucida Sans Unicode"/>
                  <a:cs typeface="Lucida Sans Unicode"/>
                </a:rPr>
                <a:t>∞</a:t>
              </a:r>
              <a:endParaRPr lang="en-US" sz="2175" kern="0">
                <a:solidFill>
                  <a:sysClr val="windowText" lastClr="000000"/>
                </a:solidFill>
              </a:endParaRPr>
            </a:p>
          </p:txBody>
        </p:sp>
        <p:sp>
          <p:nvSpPr>
            <p:cNvPr id="8" name="Rectangle 7">
              <a:extLst>
                <a:ext uri="{FF2B5EF4-FFF2-40B4-BE49-F238E27FC236}">
                  <a16:creationId xmlns:a16="http://schemas.microsoft.com/office/drawing/2014/main" id="{09EE10D6-E3E1-4CE3-8923-83E724033DC8}"/>
                </a:ext>
              </a:extLst>
            </p:cNvPr>
            <p:cNvSpPr/>
            <p:nvPr/>
          </p:nvSpPr>
          <p:spPr>
            <a:xfrm>
              <a:off x="5939692" y="4876800"/>
              <a:ext cx="547077"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Jane</a:t>
              </a:r>
            </a:p>
          </p:txBody>
        </p:sp>
        <p:sp>
          <p:nvSpPr>
            <p:cNvPr id="9" name="Rectangle 8">
              <a:extLst>
                <a:ext uri="{FF2B5EF4-FFF2-40B4-BE49-F238E27FC236}">
                  <a16:creationId xmlns:a16="http://schemas.microsoft.com/office/drawing/2014/main" id="{2204208A-52C6-4388-9AD0-A3D5221C752C}"/>
                </a:ext>
              </a:extLst>
            </p:cNvPr>
            <p:cNvSpPr/>
            <p:nvPr/>
          </p:nvSpPr>
          <p:spPr>
            <a:xfrm>
              <a:off x="5475827" y="4876800"/>
              <a:ext cx="463865"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endParaRPr lang="en-US" sz="2175" kern="0">
                <a:solidFill>
                  <a:sysClr val="window" lastClr="FFFFFF"/>
                </a:solidFill>
              </a:endParaRPr>
            </a:p>
          </p:txBody>
        </p:sp>
        <p:sp>
          <p:nvSpPr>
            <p:cNvPr id="10" name="Rectangle 9">
              <a:extLst>
                <a:ext uri="{FF2B5EF4-FFF2-40B4-BE49-F238E27FC236}">
                  <a16:creationId xmlns:a16="http://schemas.microsoft.com/office/drawing/2014/main" id="{5965CF59-49E8-4926-A6B7-97A73F4E4FAE}"/>
                </a:ext>
              </a:extLst>
            </p:cNvPr>
            <p:cNvSpPr/>
            <p:nvPr/>
          </p:nvSpPr>
          <p:spPr>
            <a:xfrm>
              <a:off x="6486769" y="4876800"/>
              <a:ext cx="752231"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Prague</a:t>
              </a:r>
            </a:p>
          </p:txBody>
        </p:sp>
      </p:grpSp>
      <p:sp>
        <p:nvSpPr>
          <p:cNvPr id="11" name="Rectangle 10">
            <a:extLst>
              <a:ext uri="{FF2B5EF4-FFF2-40B4-BE49-F238E27FC236}">
                <a16:creationId xmlns:a16="http://schemas.microsoft.com/office/drawing/2014/main" id="{745291EE-960D-40F5-BC9E-9B13ECFAB56C}"/>
              </a:ext>
            </a:extLst>
          </p:cNvPr>
          <p:cNvSpPr/>
          <p:nvPr/>
        </p:nvSpPr>
        <p:spPr>
          <a:xfrm>
            <a:off x="1441035" y="1421833"/>
            <a:ext cx="1741755"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Timestamps</a:t>
            </a:r>
          </a:p>
        </p:txBody>
      </p:sp>
      <p:sp>
        <p:nvSpPr>
          <p:cNvPr id="12" name="Rectangle 11">
            <a:extLst>
              <a:ext uri="{FF2B5EF4-FFF2-40B4-BE49-F238E27FC236}">
                <a16:creationId xmlns:a16="http://schemas.microsoft.com/office/drawing/2014/main" id="{455846FE-B523-462B-BD86-46BEDE3E53BE}"/>
              </a:ext>
            </a:extLst>
          </p:cNvPr>
          <p:cNvSpPr/>
          <p:nvPr/>
        </p:nvSpPr>
        <p:spPr>
          <a:xfrm>
            <a:off x="4740459" y="1421833"/>
            <a:ext cx="1394820"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Name</a:t>
            </a:r>
          </a:p>
        </p:txBody>
      </p:sp>
      <p:sp>
        <p:nvSpPr>
          <p:cNvPr id="13" name="Rectangle 12">
            <a:extLst>
              <a:ext uri="{FF2B5EF4-FFF2-40B4-BE49-F238E27FC236}">
                <a16:creationId xmlns:a16="http://schemas.microsoft.com/office/drawing/2014/main" id="{F21B60C0-843A-487B-A187-26E9F460DC96}"/>
              </a:ext>
            </a:extLst>
          </p:cNvPr>
          <p:cNvSpPr/>
          <p:nvPr/>
        </p:nvSpPr>
        <p:spPr>
          <a:xfrm>
            <a:off x="3182790" y="1421833"/>
            <a:ext cx="1557666"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Chain ptrs</a:t>
            </a:r>
          </a:p>
        </p:txBody>
      </p:sp>
      <p:sp>
        <p:nvSpPr>
          <p:cNvPr id="14" name="Rectangle 13">
            <a:extLst>
              <a:ext uri="{FF2B5EF4-FFF2-40B4-BE49-F238E27FC236}">
                <a16:creationId xmlns:a16="http://schemas.microsoft.com/office/drawing/2014/main" id="{2C8C5B76-1E3D-4D10-86E4-F73F72EA7BA3}"/>
              </a:ext>
            </a:extLst>
          </p:cNvPr>
          <p:cNvSpPr/>
          <p:nvPr/>
        </p:nvSpPr>
        <p:spPr>
          <a:xfrm>
            <a:off x="6135279" y="1421834"/>
            <a:ext cx="1713433"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City</a:t>
            </a:r>
          </a:p>
        </p:txBody>
      </p:sp>
      <p:cxnSp>
        <p:nvCxnSpPr>
          <p:cNvPr id="15" name="Straight Connector 14">
            <a:extLst>
              <a:ext uri="{FF2B5EF4-FFF2-40B4-BE49-F238E27FC236}">
                <a16:creationId xmlns:a16="http://schemas.microsoft.com/office/drawing/2014/main" id="{C9B5FFC4-189A-46CD-9920-6D2630CDEF36}"/>
              </a:ext>
            </a:extLst>
          </p:cNvPr>
          <p:cNvCxnSpPr/>
          <p:nvPr/>
        </p:nvCxnSpPr>
        <p:spPr>
          <a:xfrm flipH="1" flipV="1">
            <a:off x="1441037" y="1844324"/>
            <a:ext cx="552264" cy="757165"/>
          </a:xfrm>
          <a:prstGeom prst="line">
            <a:avLst/>
          </a:prstGeom>
          <a:noFill/>
          <a:ln w="19050" cap="flat" cmpd="sng" algn="ctr">
            <a:solidFill>
              <a:sysClr val="windowText" lastClr="000000">
                <a:lumMod val="50000"/>
                <a:lumOff val="50000"/>
              </a:sysClr>
            </a:solidFill>
            <a:prstDash val="solid"/>
          </a:ln>
          <a:effectLst/>
        </p:spPr>
      </p:cxnSp>
      <p:cxnSp>
        <p:nvCxnSpPr>
          <p:cNvPr id="16" name="Straight Connector 15">
            <a:extLst>
              <a:ext uri="{FF2B5EF4-FFF2-40B4-BE49-F238E27FC236}">
                <a16:creationId xmlns:a16="http://schemas.microsoft.com/office/drawing/2014/main" id="{EF76135C-3230-4137-9072-13FF2C8A59E7}"/>
              </a:ext>
            </a:extLst>
          </p:cNvPr>
          <p:cNvCxnSpPr/>
          <p:nvPr/>
        </p:nvCxnSpPr>
        <p:spPr>
          <a:xfrm flipV="1">
            <a:off x="6887594" y="1844325"/>
            <a:ext cx="960720" cy="766734"/>
          </a:xfrm>
          <a:prstGeom prst="line">
            <a:avLst/>
          </a:prstGeom>
          <a:noFill/>
          <a:ln w="19050" cap="flat" cmpd="sng" algn="ctr">
            <a:solidFill>
              <a:sysClr val="windowText" lastClr="000000">
                <a:lumMod val="50000"/>
                <a:lumOff val="50000"/>
              </a:sysClr>
            </a:solidFill>
            <a:prstDash val="solid"/>
          </a:ln>
          <a:effectLst/>
        </p:spPr>
      </p:cxnSp>
      <p:cxnSp>
        <p:nvCxnSpPr>
          <p:cNvPr id="17" name="Curved Connector 66">
            <a:extLst>
              <a:ext uri="{FF2B5EF4-FFF2-40B4-BE49-F238E27FC236}">
                <a16:creationId xmlns:a16="http://schemas.microsoft.com/office/drawing/2014/main" id="{643082BB-1DAC-46B5-AD16-D4C3DFA75C77}"/>
              </a:ext>
            </a:extLst>
          </p:cNvPr>
          <p:cNvCxnSpPr/>
          <p:nvPr/>
        </p:nvCxnSpPr>
        <p:spPr>
          <a:xfrm rot="10800000">
            <a:off x="2642166" y="2590153"/>
            <a:ext cx="8016481" cy="738311"/>
          </a:xfrm>
          <a:prstGeom prst="curvedConnector4">
            <a:avLst>
              <a:gd name="adj1" fmla="val 38766"/>
              <a:gd name="adj2" fmla="val 155725"/>
            </a:avLst>
          </a:prstGeom>
          <a:noFill/>
          <a:ln w="19050" cap="flat" cmpd="sng" algn="ctr">
            <a:solidFill>
              <a:srgbClr val="1080D7"/>
            </a:solidFill>
            <a:prstDash val="solid"/>
            <a:headEnd type="oval"/>
            <a:tailEnd type="stealth" w="lg" len="lg"/>
          </a:ln>
          <a:effectLst/>
        </p:spPr>
      </p:cxnSp>
      <p:grpSp>
        <p:nvGrpSpPr>
          <p:cNvPr id="18" name="Group 17">
            <a:extLst>
              <a:ext uri="{FF2B5EF4-FFF2-40B4-BE49-F238E27FC236}">
                <a16:creationId xmlns:a16="http://schemas.microsoft.com/office/drawing/2014/main" id="{0FCC5C94-11BD-43F4-A013-C1D7B5BB3BDB}"/>
              </a:ext>
            </a:extLst>
          </p:cNvPr>
          <p:cNvGrpSpPr/>
          <p:nvPr/>
        </p:nvGrpSpPr>
        <p:grpSpPr>
          <a:xfrm>
            <a:off x="9986280" y="1970653"/>
            <a:ext cx="1748837" cy="2329292"/>
            <a:chOff x="9987365" y="1970228"/>
            <a:chExt cx="1749333" cy="2329953"/>
          </a:xfrm>
        </p:grpSpPr>
        <p:grpSp>
          <p:nvGrpSpPr>
            <p:cNvPr id="19" name="Group 43">
              <a:extLst>
                <a:ext uri="{FF2B5EF4-FFF2-40B4-BE49-F238E27FC236}">
                  <a16:creationId xmlns:a16="http://schemas.microsoft.com/office/drawing/2014/main" id="{8D566863-DE4B-4922-96DC-A8D2F2554DA1}"/>
                </a:ext>
              </a:extLst>
            </p:cNvPr>
            <p:cNvGrpSpPr/>
            <p:nvPr/>
          </p:nvGrpSpPr>
          <p:grpSpPr>
            <a:xfrm>
              <a:off x="10464553" y="2634313"/>
              <a:ext cx="460352" cy="1665868"/>
              <a:chOff x="7162798" y="2667000"/>
              <a:chExt cx="381002" cy="1828800"/>
            </a:xfrm>
          </p:grpSpPr>
          <p:sp>
            <p:nvSpPr>
              <p:cNvPr id="21" name="Rectangle 13">
                <a:extLst>
                  <a:ext uri="{FF2B5EF4-FFF2-40B4-BE49-F238E27FC236}">
                    <a16:creationId xmlns:a16="http://schemas.microsoft.com/office/drawing/2014/main" id="{995E0997-7DEB-46EF-A0CA-210D496484EA}"/>
                  </a:ext>
                </a:extLst>
              </p:cNvPr>
              <p:cNvSpPr/>
              <p:nvPr/>
            </p:nvSpPr>
            <p:spPr>
              <a:xfrm>
                <a:off x="7162800" y="38862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2" name="Rectangle 14">
                <a:extLst>
                  <a:ext uri="{FF2B5EF4-FFF2-40B4-BE49-F238E27FC236}">
                    <a16:creationId xmlns:a16="http://schemas.microsoft.com/office/drawing/2014/main" id="{2CD2A3ED-E4F2-4B58-99B8-6C2ADA7B0446}"/>
                  </a:ext>
                </a:extLst>
              </p:cNvPr>
              <p:cNvSpPr/>
              <p:nvPr/>
            </p:nvSpPr>
            <p:spPr>
              <a:xfrm>
                <a:off x="7162800" y="41910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3" name="Rectangle 17">
                <a:extLst>
                  <a:ext uri="{FF2B5EF4-FFF2-40B4-BE49-F238E27FC236}">
                    <a16:creationId xmlns:a16="http://schemas.microsoft.com/office/drawing/2014/main" id="{AFE3FBD7-0A45-4A11-AB48-FD030D9C4640}"/>
                  </a:ext>
                </a:extLst>
              </p:cNvPr>
              <p:cNvSpPr/>
              <p:nvPr/>
            </p:nvSpPr>
            <p:spPr>
              <a:xfrm>
                <a:off x="7162798" y="26670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4" name="Rectangle 18">
                <a:extLst>
                  <a:ext uri="{FF2B5EF4-FFF2-40B4-BE49-F238E27FC236}">
                    <a16:creationId xmlns:a16="http://schemas.microsoft.com/office/drawing/2014/main" id="{E776B70A-9A76-4044-B8B0-8FC2FFDE6C1D}"/>
                  </a:ext>
                </a:extLst>
              </p:cNvPr>
              <p:cNvSpPr/>
              <p:nvPr/>
            </p:nvSpPr>
            <p:spPr>
              <a:xfrm>
                <a:off x="7162800" y="29718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5" name="Rectangle 24">
                <a:extLst>
                  <a:ext uri="{FF2B5EF4-FFF2-40B4-BE49-F238E27FC236}">
                    <a16:creationId xmlns:a16="http://schemas.microsoft.com/office/drawing/2014/main" id="{99250AD5-8646-4CBB-9517-7303D70D6F54}"/>
                  </a:ext>
                </a:extLst>
              </p:cNvPr>
              <p:cNvSpPr/>
              <p:nvPr/>
            </p:nvSpPr>
            <p:spPr>
              <a:xfrm>
                <a:off x="7162800" y="32766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6" name="Rectangle 25">
                <a:extLst>
                  <a:ext uri="{FF2B5EF4-FFF2-40B4-BE49-F238E27FC236}">
                    <a16:creationId xmlns:a16="http://schemas.microsoft.com/office/drawing/2014/main" id="{D3471596-9FFF-46C0-A33F-370F153BDEA7}"/>
                  </a:ext>
                </a:extLst>
              </p:cNvPr>
              <p:cNvSpPr/>
              <p:nvPr/>
            </p:nvSpPr>
            <p:spPr>
              <a:xfrm>
                <a:off x="7162800" y="35814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grpSp>
        <p:sp>
          <p:nvSpPr>
            <p:cNvPr id="20" name="TextBox 19">
              <a:extLst>
                <a:ext uri="{FF2B5EF4-FFF2-40B4-BE49-F238E27FC236}">
                  <a16:creationId xmlns:a16="http://schemas.microsoft.com/office/drawing/2014/main" id="{71214026-E9C1-40C9-B248-700C5931CE95}"/>
                </a:ext>
              </a:extLst>
            </p:cNvPr>
            <p:cNvSpPr txBox="1"/>
            <p:nvPr/>
          </p:nvSpPr>
          <p:spPr>
            <a:xfrm>
              <a:off x="9987365" y="1970228"/>
              <a:ext cx="1749333" cy="745153"/>
            </a:xfrm>
            <a:prstGeom prst="rect">
              <a:avLst/>
            </a:prstGeom>
            <a:noFill/>
            <a:ln>
              <a:noFill/>
            </a:ln>
          </p:spPr>
          <p:txBody>
            <a:bodyPr wrap="square" lIns="103591" tIns="51794" rIns="103591" bIns="51794" rtlCol="0">
              <a:spAutoFit/>
            </a:bodyPr>
            <a:lstStyle/>
            <a:p>
              <a:pPr defTabSz="1035936">
                <a:defRPr/>
              </a:pPr>
              <a:r>
                <a:rPr lang="en-US" sz="2040" kern="0">
                  <a:solidFill>
                    <a:schemeClr val="accent1"/>
                  </a:solidFill>
                </a:rPr>
                <a:t>Hash index on City</a:t>
              </a:r>
            </a:p>
          </p:txBody>
        </p:sp>
      </p:grpSp>
      <p:cxnSp>
        <p:nvCxnSpPr>
          <p:cNvPr id="27" name="Curved Connector 25">
            <a:extLst>
              <a:ext uri="{FF2B5EF4-FFF2-40B4-BE49-F238E27FC236}">
                <a16:creationId xmlns:a16="http://schemas.microsoft.com/office/drawing/2014/main" id="{F78CFC91-2C6C-4F8D-B21B-0A871945768C}"/>
              </a:ext>
            </a:extLst>
          </p:cNvPr>
          <p:cNvCxnSpPr/>
          <p:nvPr/>
        </p:nvCxnSpPr>
        <p:spPr>
          <a:xfrm flipV="1">
            <a:off x="1177166" y="2791772"/>
            <a:ext cx="828391" cy="67860"/>
          </a:xfrm>
          <a:prstGeom prst="curvedConnector3">
            <a:avLst>
              <a:gd name="adj1" fmla="val 50000"/>
            </a:avLst>
          </a:prstGeom>
          <a:noFill/>
          <a:ln w="19050" cap="flat" cmpd="sng" algn="ctr">
            <a:solidFill>
              <a:srgbClr val="1080D7"/>
            </a:solidFill>
            <a:prstDash val="solid"/>
            <a:headEnd type="oval"/>
            <a:tailEnd type="stealth" w="lg" len="lg"/>
          </a:ln>
          <a:effectLst/>
        </p:spPr>
      </p:cxnSp>
      <p:grpSp>
        <p:nvGrpSpPr>
          <p:cNvPr id="28" name="Group 27">
            <a:extLst>
              <a:ext uri="{FF2B5EF4-FFF2-40B4-BE49-F238E27FC236}">
                <a16:creationId xmlns:a16="http://schemas.microsoft.com/office/drawing/2014/main" id="{577D5724-E572-4602-9D45-6FCC1996A959}"/>
              </a:ext>
            </a:extLst>
          </p:cNvPr>
          <p:cNvGrpSpPr/>
          <p:nvPr/>
        </p:nvGrpSpPr>
        <p:grpSpPr>
          <a:xfrm>
            <a:off x="341067" y="2059394"/>
            <a:ext cx="1748836" cy="2900468"/>
            <a:chOff x="339417" y="2058995"/>
            <a:chExt cx="1749332" cy="2901291"/>
          </a:xfrm>
        </p:grpSpPr>
        <p:sp>
          <p:nvSpPr>
            <p:cNvPr id="29" name="Rectangle 28">
              <a:extLst>
                <a:ext uri="{FF2B5EF4-FFF2-40B4-BE49-F238E27FC236}">
                  <a16:creationId xmlns:a16="http://schemas.microsoft.com/office/drawing/2014/main" id="{75D31F9E-6FD2-482F-BF16-DE2093DA1EC8}"/>
                </a:ext>
              </a:extLst>
            </p:cNvPr>
            <p:cNvSpPr/>
            <p:nvPr/>
          </p:nvSpPr>
          <p:spPr>
            <a:xfrm>
              <a:off x="979348" y="3849708"/>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0" name="Rectangle 29">
              <a:extLst>
                <a:ext uri="{FF2B5EF4-FFF2-40B4-BE49-F238E27FC236}">
                  <a16:creationId xmlns:a16="http://schemas.microsoft.com/office/drawing/2014/main" id="{36DD3026-4B1E-43F8-A7EA-4DC188CD5D7B}"/>
                </a:ext>
              </a:extLst>
            </p:cNvPr>
            <p:cNvSpPr/>
            <p:nvPr/>
          </p:nvSpPr>
          <p:spPr>
            <a:xfrm>
              <a:off x="979348" y="4127352"/>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1" name="Rectangle 30">
              <a:extLst>
                <a:ext uri="{FF2B5EF4-FFF2-40B4-BE49-F238E27FC236}">
                  <a16:creationId xmlns:a16="http://schemas.microsoft.com/office/drawing/2014/main" id="{C5C204AA-D0BD-4461-93D2-205752B384B3}"/>
                </a:ext>
              </a:extLst>
            </p:cNvPr>
            <p:cNvSpPr/>
            <p:nvPr/>
          </p:nvSpPr>
          <p:spPr>
            <a:xfrm>
              <a:off x="979348" y="4404997"/>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2" name="Rectangle 31">
              <a:extLst>
                <a:ext uri="{FF2B5EF4-FFF2-40B4-BE49-F238E27FC236}">
                  <a16:creationId xmlns:a16="http://schemas.microsoft.com/office/drawing/2014/main" id="{FBC372E4-8E46-4E0F-B8DC-D60895ECF1AE}"/>
                </a:ext>
              </a:extLst>
            </p:cNvPr>
            <p:cNvSpPr/>
            <p:nvPr/>
          </p:nvSpPr>
          <p:spPr>
            <a:xfrm>
              <a:off x="979348" y="4682641"/>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3" name="Rectangle 32">
              <a:extLst>
                <a:ext uri="{FF2B5EF4-FFF2-40B4-BE49-F238E27FC236}">
                  <a16:creationId xmlns:a16="http://schemas.microsoft.com/office/drawing/2014/main" id="{BA545B4C-C0E9-4144-B672-008C7A8C65DB}"/>
                </a:ext>
              </a:extLst>
            </p:cNvPr>
            <p:cNvSpPr/>
            <p:nvPr/>
          </p:nvSpPr>
          <p:spPr>
            <a:xfrm>
              <a:off x="979348" y="2739129"/>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4" name="Rectangle 33">
              <a:extLst>
                <a:ext uri="{FF2B5EF4-FFF2-40B4-BE49-F238E27FC236}">
                  <a16:creationId xmlns:a16="http://schemas.microsoft.com/office/drawing/2014/main" id="{52DC51BC-9863-43F8-BDAD-AFDE30B19BA8}"/>
                </a:ext>
              </a:extLst>
            </p:cNvPr>
            <p:cNvSpPr/>
            <p:nvPr/>
          </p:nvSpPr>
          <p:spPr>
            <a:xfrm>
              <a:off x="979348" y="3016774"/>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5" name="Rectangle 34">
              <a:extLst>
                <a:ext uri="{FF2B5EF4-FFF2-40B4-BE49-F238E27FC236}">
                  <a16:creationId xmlns:a16="http://schemas.microsoft.com/office/drawing/2014/main" id="{B8A7F21B-F713-4D0C-9AE6-68EB4B0FC592}"/>
                </a:ext>
              </a:extLst>
            </p:cNvPr>
            <p:cNvSpPr/>
            <p:nvPr/>
          </p:nvSpPr>
          <p:spPr>
            <a:xfrm>
              <a:off x="979348" y="3294418"/>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6" name="Rectangle 35">
              <a:extLst>
                <a:ext uri="{FF2B5EF4-FFF2-40B4-BE49-F238E27FC236}">
                  <a16:creationId xmlns:a16="http://schemas.microsoft.com/office/drawing/2014/main" id="{9BC6EDEE-F3A8-4BA1-914A-8A9B552432A5}"/>
                </a:ext>
              </a:extLst>
            </p:cNvPr>
            <p:cNvSpPr/>
            <p:nvPr/>
          </p:nvSpPr>
          <p:spPr>
            <a:xfrm>
              <a:off x="979348" y="3572063"/>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7" name="TextBox 36">
              <a:extLst>
                <a:ext uri="{FF2B5EF4-FFF2-40B4-BE49-F238E27FC236}">
                  <a16:creationId xmlns:a16="http://schemas.microsoft.com/office/drawing/2014/main" id="{CED86474-28A1-477E-B760-1F8C8FB5A022}"/>
                </a:ext>
              </a:extLst>
            </p:cNvPr>
            <p:cNvSpPr txBox="1"/>
            <p:nvPr/>
          </p:nvSpPr>
          <p:spPr>
            <a:xfrm>
              <a:off x="339417" y="2058995"/>
              <a:ext cx="1749332" cy="745153"/>
            </a:xfrm>
            <a:prstGeom prst="rect">
              <a:avLst/>
            </a:prstGeom>
            <a:noFill/>
            <a:ln>
              <a:noFill/>
            </a:ln>
          </p:spPr>
          <p:txBody>
            <a:bodyPr wrap="square" lIns="103591" tIns="51794" rIns="103591" bIns="51794" rtlCol="0">
              <a:spAutoFit/>
            </a:bodyPr>
            <a:lstStyle/>
            <a:p>
              <a:pPr defTabSz="1035936">
                <a:defRPr/>
              </a:pPr>
              <a:r>
                <a:rPr lang="en-US" sz="2040" kern="0">
                  <a:solidFill>
                    <a:schemeClr val="accent1"/>
                  </a:solidFill>
                </a:rPr>
                <a:t>Hash index on Name</a:t>
              </a:r>
            </a:p>
          </p:txBody>
        </p:sp>
      </p:grpSp>
      <p:sp>
        <p:nvSpPr>
          <p:cNvPr id="38" name="TextBox 37">
            <a:extLst>
              <a:ext uri="{FF2B5EF4-FFF2-40B4-BE49-F238E27FC236}">
                <a16:creationId xmlns:a16="http://schemas.microsoft.com/office/drawing/2014/main" id="{F14F7995-BA44-40E9-9688-471864B687D8}"/>
              </a:ext>
            </a:extLst>
          </p:cNvPr>
          <p:cNvSpPr txBox="1"/>
          <p:nvPr/>
        </p:nvSpPr>
        <p:spPr>
          <a:xfrm>
            <a:off x="1177164" y="6258160"/>
            <a:ext cx="4324802" cy="634443"/>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dirty="0">
                <a:solidFill>
                  <a:srgbClr val="505050"/>
                </a:solidFill>
              </a:rPr>
              <a:t>T100: INSERT (John, Prague) </a:t>
            </a:r>
          </a:p>
        </p:txBody>
      </p:sp>
      <p:grpSp>
        <p:nvGrpSpPr>
          <p:cNvPr id="39" name="Group 104">
            <a:extLst>
              <a:ext uri="{FF2B5EF4-FFF2-40B4-BE49-F238E27FC236}">
                <a16:creationId xmlns:a16="http://schemas.microsoft.com/office/drawing/2014/main" id="{E74F4B54-123B-4A4D-88B5-DBFB2255DAD6}"/>
              </a:ext>
            </a:extLst>
          </p:cNvPr>
          <p:cNvGrpSpPr/>
          <p:nvPr/>
        </p:nvGrpSpPr>
        <p:grpSpPr>
          <a:xfrm>
            <a:off x="2110356" y="3478058"/>
            <a:ext cx="4881640" cy="424315"/>
            <a:chOff x="4661448" y="3733800"/>
            <a:chExt cx="2577552" cy="228600"/>
          </a:xfrm>
          <a:solidFill>
            <a:schemeClr val="accent6">
              <a:lumMod val="20000"/>
              <a:lumOff val="80000"/>
            </a:schemeClr>
          </a:solidFill>
        </p:grpSpPr>
        <p:sp>
          <p:nvSpPr>
            <p:cNvPr id="40" name="Rectangle 39">
              <a:extLst>
                <a:ext uri="{FF2B5EF4-FFF2-40B4-BE49-F238E27FC236}">
                  <a16:creationId xmlns:a16="http://schemas.microsoft.com/office/drawing/2014/main" id="{0E743A5E-4C03-4FC5-A87F-77F158B7EFA6}"/>
                </a:ext>
              </a:extLst>
            </p:cNvPr>
            <p:cNvSpPr/>
            <p:nvPr/>
          </p:nvSpPr>
          <p:spPr>
            <a:xfrm>
              <a:off x="4661448" y="3733800"/>
              <a:ext cx="821904" cy="228042"/>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100, </a:t>
              </a:r>
              <a:r>
                <a:rPr lang="en-US" sz="2175" kern="0">
                  <a:solidFill>
                    <a:sysClr val="windowText" lastClr="000000"/>
                  </a:solidFill>
                  <a:latin typeface="Lucida Sans Unicode"/>
                  <a:cs typeface="Lucida Sans Unicode"/>
                </a:rPr>
                <a:t>∞</a:t>
              </a:r>
              <a:endParaRPr lang="en-US" sz="2175" kern="0">
                <a:solidFill>
                  <a:sysClr val="windowText" lastClr="000000"/>
                </a:solidFill>
              </a:endParaRPr>
            </a:p>
          </p:txBody>
        </p:sp>
        <p:sp>
          <p:nvSpPr>
            <p:cNvPr id="41" name="Rectangle 40">
              <a:extLst>
                <a:ext uri="{FF2B5EF4-FFF2-40B4-BE49-F238E27FC236}">
                  <a16:creationId xmlns:a16="http://schemas.microsoft.com/office/drawing/2014/main" id="{9F64B4D4-DFD2-4B10-9A59-4C3A960E7E4C}"/>
                </a:ext>
              </a:extLst>
            </p:cNvPr>
            <p:cNvSpPr/>
            <p:nvPr/>
          </p:nvSpPr>
          <p:spPr>
            <a:xfrm>
              <a:off x="5867283" y="3733800"/>
              <a:ext cx="577565"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John</a:t>
              </a:r>
            </a:p>
          </p:txBody>
        </p:sp>
        <p:sp>
          <p:nvSpPr>
            <p:cNvPr id="42" name="Rectangle 41">
              <a:extLst>
                <a:ext uri="{FF2B5EF4-FFF2-40B4-BE49-F238E27FC236}">
                  <a16:creationId xmlns:a16="http://schemas.microsoft.com/office/drawing/2014/main" id="{62AE01C7-6C75-4BEF-B750-7E62A74ECBDC}"/>
                </a:ext>
              </a:extLst>
            </p:cNvPr>
            <p:cNvSpPr/>
            <p:nvPr/>
          </p:nvSpPr>
          <p:spPr>
            <a:xfrm>
              <a:off x="5376933" y="3733800"/>
              <a:ext cx="490350"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endParaRPr lang="en-US" sz="2175" kern="0">
                <a:solidFill>
                  <a:sysClr val="window" lastClr="FFFFFF"/>
                </a:solidFill>
              </a:endParaRPr>
            </a:p>
          </p:txBody>
        </p:sp>
        <p:sp>
          <p:nvSpPr>
            <p:cNvPr id="43" name="Rectangle 42">
              <a:extLst>
                <a:ext uri="{FF2B5EF4-FFF2-40B4-BE49-F238E27FC236}">
                  <a16:creationId xmlns:a16="http://schemas.microsoft.com/office/drawing/2014/main" id="{855F86E6-4024-4353-BBD0-41BE74E447C2}"/>
                </a:ext>
              </a:extLst>
            </p:cNvPr>
            <p:cNvSpPr/>
            <p:nvPr/>
          </p:nvSpPr>
          <p:spPr>
            <a:xfrm>
              <a:off x="6444848" y="3733800"/>
              <a:ext cx="794152"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Prague</a:t>
              </a:r>
            </a:p>
          </p:txBody>
        </p:sp>
      </p:grpSp>
      <p:cxnSp>
        <p:nvCxnSpPr>
          <p:cNvPr id="44" name="Curved Connector 42">
            <a:extLst>
              <a:ext uri="{FF2B5EF4-FFF2-40B4-BE49-F238E27FC236}">
                <a16:creationId xmlns:a16="http://schemas.microsoft.com/office/drawing/2014/main" id="{32D861F1-47FA-4FD0-AAF3-67E81001C59F}"/>
              </a:ext>
            </a:extLst>
          </p:cNvPr>
          <p:cNvCxnSpPr>
            <a:endCxn id="40" idx="1"/>
          </p:cNvCxnSpPr>
          <p:nvPr/>
        </p:nvCxnSpPr>
        <p:spPr>
          <a:xfrm>
            <a:off x="1177164" y="3467248"/>
            <a:ext cx="933192" cy="222449"/>
          </a:xfrm>
          <a:prstGeom prst="curvedConnector3">
            <a:avLst>
              <a:gd name="adj1" fmla="val 50000"/>
            </a:avLst>
          </a:prstGeom>
          <a:noFill/>
          <a:ln w="19050" cap="flat" cmpd="sng" algn="ctr">
            <a:solidFill>
              <a:srgbClr val="1080D7"/>
            </a:solidFill>
            <a:prstDash val="solid"/>
            <a:headEnd type="oval"/>
            <a:tailEnd type="stealth" w="lg" len="lg"/>
          </a:ln>
          <a:effectLst/>
        </p:spPr>
      </p:cxnSp>
      <p:cxnSp>
        <p:nvCxnSpPr>
          <p:cNvPr id="45" name="Curved Connector 66">
            <a:extLst>
              <a:ext uri="{FF2B5EF4-FFF2-40B4-BE49-F238E27FC236}">
                <a16:creationId xmlns:a16="http://schemas.microsoft.com/office/drawing/2014/main" id="{4EC54C35-C4F0-413D-A319-A8372E00AA46}"/>
              </a:ext>
            </a:extLst>
          </p:cNvPr>
          <p:cNvCxnSpPr>
            <a:endCxn id="40" idx="0"/>
          </p:cNvCxnSpPr>
          <p:nvPr/>
        </p:nvCxnSpPr>
        <p:spPr>
          <a:xfrm rot="10800000" flipV="1">
            <a:off x="2888662" y="2825702"/>
            <a:ext cx="1125797" cy="652356"/>
          </a:xfrm>
          <a:prstGeom prst="curvedConnector2">
            <a:avLst/>
          </a:prstGeom>
          <a:noFill/>
          <a:ln w="19050" cap="flat" cmpd="sng" algn="ctr">
            <a:solidFill>
              <a:srgbClr val="1080D7"/>
            </a:solidFill>
            <a:prstDash val="solid"/>
            <a:headEnd type="oval"/>
            <a:tailEnd type="stealth" w="lg" len="lg"/>
          </a:ln>
          <a:effectLst/>
        </p:spPr>
      </p:cxnSp>
      <p:grpSp>
        <p:nvGrpSpPr>
          <p:cNvPr id="46" name="Group 106">
            <a:extLst>
              <a:ext uri="{FF2B5EF4-FFF2-40B4-BE49-F238E27FC236}">
                <a16:creationId xmlns:a16="http://schemas.microsoft.com/office/drawing/2014/main" id="{83CFCD7F-839D-4E47-8176-0532CDCB787A}"/>
              </a:ext>
            </a:extLst>
          </p:cNvPr>
          <p:cNvGrpSpPr/>
          <p:nvPr/>
        </p:nvGrpSpPr>
        <p:grpSpPr>
          <a:xfrm>
            <a:off x="2159109" y="5361625"/>
            <a:ext cx="4832887" cy="413458"/>
            <a:chOff x="1828800" y="4191000"/>
            <a:chExt cx="2415118" cy="228604"/>
          </a:xfrm>
          <a:solidFill>
            <a:schemeClr val="accent6">
              <a:lumMod val="20000"/>
              <a:lumOff val="80000"/>
            </a:schemeClr>
          </a:solidFill>
        </p:grpSpPr>
        <p:sp>
          <p:nvSpPr>
            <p:cNvPr id="47" name="Rectangle 46">
              <a:extLst>
                <a:ext uri="{FF2B5EF4-FFF2-40B4-BE49-F238E27FC236}">
                  <a16:creationId xmlns:a16="http://schemas.microsoft.com/office/drawing/2014/main" id="{CAAF2EF3-D873-4F32-81E8-DB6B7D4BC87C}"/>
                </a:ext>
              </a:extLst>
            </p:cNvPr>
            <p:cNvSpPr/>
            <p:nvPr/>
          </p:nvSpPr>
          <p:spPr>
            <a:xfrm>
              <a:off x="1828800" y="4191000"/>
              <a:ext cx="683846"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90, </a:t>
              </a:r>
              <a:r>
                <a:rPr lang="en-US" sz="2175" kern="0">
                  <a:solidFill>
                    <a:sysClr val="windowText" lastClr="000000"/>
                  </a:solidFill>
                  <a:latin typeface="Lucida Sans Unicode"/>
                  <a:cs typeface="Lucida Sans Unicode"/>
                </a:rPr>
                <a:t>∞</a:t>
              </a:r>
              <a:endParaRPr lang="en-US" sz="2175" kern="0">
                <a:solidFill>
                  <a:sysClr val="windowText" lastClr="000000"/>
                </a:solidFill>
              </a:endParaRPr>
            </a:p>
          </p:txBody>
        </p:sp>
        <p:sp>
          <p:nvSpPr>
            <p:cNvPr id="48" name="Rectangle 47">
              <a:extLst>
                <a:ext uri="{FF2B5EF4-FFF2-40B4-BE49-F238E27FC236}">
                  <a16:creationId xmlns:a16="http://schemas.microsoft.com/office/drawing/2014/main" id="{EBC16DDB-0C27-47CC-ABBC-BF5C0029EB10}"/>
                </a:ext>
              </a:extLst>
            </p:cNvPr>
            <p:cNvSpPr/>
            <p:nvPr/>
          </p:nvSpPr>
          <p:spPr>
            <a:xfrm>
              <a:off x="2944610" y="4191004"/>
              <a:ext cx="547077"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Susan</a:t>
              </a:r>
            </a:p>
          </p:txBody>
        </p:sp>
        <p:sp>
          <p:nvSpPr>
            <p:cNvPr id="49" name="Rectangle 48">
              <a:extLst>
                <a:ext uri="{FF2B5EF4-FFF2-40B4-BE49-F238E27FC236}">
                  <a16:creationId xmlns:a16="http://schemas.microsoft.com/office/drawing/2014/main" id="{9B7BB25E-06E0-4705-83F1-9355D52D8EA9}"/>
                </a:ext>
              </a:extLst>
            </p:cNvPr>
            <p:cNvSpPr/>
            <p:nvPr/>
          </p:nvSpPr>
          <p:spPr>
            <a:xfrm>
              <a:off x="2512646" y="4191000"/>
              <a:ext cx="435820"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endParaRPr lang="en-US" sz="2175" kern="0">
                <a:solidFill>
                  <a:sysClr val="window" lastClr="FFFFFF"/>
                </a:solidFill>
              </a:endParaRPr>
            </a:p>
          </p:txBody>
        </p:sp>
        <p:sp>
          <p:nvSpPr>
            <p:cNvPr id="50" name="Rectangle 49">
              <a:extLst>
                <a:ext uri="{FF2B5EF4-FFF2-40B4-BE49-F238E27FC236}">
                  <a16:creationId xmlns:a16="http://schemas.microsoft.com/office/drawing/2014/main" id="{F6ECCCFF-6603-4321-8B07-BCE249B0E660}"/>
                </a:ext>
              </a:extLst>
            </p:cNvPr>
            <p:cNvSpPr/>
            <p:nvPr/>
          </p:nvSpPr>
          <p:spPr>
            <a:xfrm>
              <a:off x="3491687" y="4191000"/>
              <a:ext cx="752231"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Bogota</a:t>
              </a:r>
            </a:p>
          </p:txBody>
        </p:sp>
      </p:grpSp>
      <p:cxnSp>
        <p:nvCxnSpPr>
          <p:cNvPr id="51" name="Curved Connector 49">
            <a:extLst>
              <a:ext uri="{FF2B5EF4-FFF2-40B4-BE49-F238E27FC236}">
                <a16:creationId xmlns:a16="http://schemas.microsoft.com/office/drawing/2014/main" id="{3DD34FFF-5C36-4065-93FB-ABFCF736EC8E}"/>
              </a:ext>
            </a:extLst>
          </p:cNvPr>
          <p:cNvCxnSpPr>
            <a:endCxn id="47" idx="1"/>
          </p:cNvCxnSpPr>
          <p:nvPr/>
        </p:nvCxnSpPr>
        <p:spPr>
          <a:xfrm rot="16200000" flipH="1">
            <a:off x="756370" y="4165610"/>
            <a:ext cx="1823533" cy="981945"/>
          </a:xfrm>
          <a:prstGeom prst="curvedConnector2">
            <a:avLst/>
          </a:prstGeom>
          <a:noFill/>
          <a:ln w="19050" cap="flat" cmpd="sng" algn="ctr">
            <a:solidFill>
              <a:srgbClr val="1080D7"/>
            </a:solidFill>
            <a:prstDash val="solid"/>
            <a:headEnd type="oval"/>
            <a:tailEnd type="stealth" w="lg" len="lg"/>
          </a:ln>
          <a:effectLst/>
        </p:spPr>
      </p:cxnSp>
      <p:cxnSp>
        <p:nvCxnSpPr>
          <p:cNvPr id="52" name="Curved Connector 66">
            <a:extLst>
              <a:ext uri="{FF2B5EF4-FFF2-40B4-BE49-F238E27FC236}">
                <a16:creationId xmlns:a16="http://schemas.microsoft.com/office/drawing/2014/main" id="{5012F121-8805-4428-8D42-E58E48F7130A}"/>
              </a:ext>
            </a:extLst>
          </p:cNvPr>
          <p:cNvCxnSpPr>
            <a:cxnSpLocks/>
            <a:endCxn id="47" idx="2"/>
          </p:cNvCxnSpPr>
          <p:nvPr/>
        </p:nvCxnSpPr>
        <p:spPr>
          <a:xfrm rot="10800000" flipV="1">
            <a:off x="2843332" y="4161224"/>
            <a:ext cx="7848058" cy="1613850"/>
          </a:xfrm>
          <a:prstGeom prst="curvedConnector4">
            <a:avLst>
              <a:gd name="adj1" fmla="val 24672"/>
              <a:gd name="adj2" fmla="val 114163"/>
            </a:avLst>
          </a:prstGeom>
          <a:noFill/>
          <a:ln w="19050" cap="flat" cmpd="sng" algn="ctr">
            <a:solidFill>
              <a:srgbClr val="1080D7"/>
            </a:solidFill>
            <a:prstDash val="solid"/>
            <a:headEnd type="oval"/>
            <a:tailEnd type="stealth" w="lg" len="lg"/>
          </a:ln>
          <a:effectLst/>
        </p:spPr>
      </p:cxnSp>
      <p:sp>
        <p:nvSpPr>
          <p:cNvPr id="53" name="TextBox 52">
            <a:extLst>
              <a:ext uri="{FF2B5EF4-FFF2-40B4-BE49-F238E27FC236}">
                <a16:creationId xmlns:a16="http://schemas.microsoft.com/office/drawing/2014/main" id="{2C5C1A47-F6CD-4E42-B6DF-A1C35FEBCFD6}"/>
              </a:ext>
            </a:extLst>
          </p:cNvPr>
          <p:cNvSpPr txBox="1"/>
          <p:nvPr/>
        </p:nvSpPr>
        <p:spPr>
          <a:xfrm>
            <a:off x="10923551" y="3056121"/>
            <a:ext cx="1306904"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(Prague)</a:t>
            </a:r>
          </a:p>
        </p:txBody>
      </p:sp>
      <p:sp>
        <p:nvSpPr>
          <p:cNvPr id="4" name="TextBox 3">
            <a:extLst>
              <a:ext uri="{FF2B5EF4-FFF2-40B4-BE49-F238E27FC236}">
                <a16:creationId xmlns:a16="http://schemas.microsoft.com/office/drawing/2014/main" id="{C21AF9FA-2827-4241-929B-6AE5A19E8353}"/>
              </a:ext>
            </a:extLst>
          </p:cNvPr>
          <p:cNvSpPr txBox="1"/>
          <p:nvPr/>
        </p:nvSpPr>
        <p:spPr>
          <a:xfrm>
            <a:off x="-21172" y="2676420"/>
            <a:ext cx="1085673" cy="1469150"/>
          </a:xfrm>
          <a:prstGeom prst="rect">
            <a:avLst/>
          </a:prstGeom>
          <a:noFill/>
        </p:spPr>
        <p:txBody>
          <a:bodyPr wrap="none" lIns="182780" tIns="146225" rIns="182780" bIns="146225" rtlCol="0">
            <a:spAutoFit/>
          </a:bodyPr>
          <a:lstStyle/>
          <a:p>
            <a:pPr defTabSz="932193">
              <a:lnSpc>
                <a:spcPct val="90000"/>
              </a:lnSpc>
              <a:spcAft>
                <a:spcPts val="600"/>
              </a:spcAft>
            </a:pPr>
            <a:r>
              <a:rPr lang="en-US" sz="1600" i="1" kern="0">
                <a:solidFill>
                  <a:srgbClr val="505050"/>
                </a:solidFill>
              </a:rPr>
              <a:t>f</a:t>
            </a:r>
            <a:r>
              <a:rPr lang="en-US" sz="1600" kern="0">
                <a:solidFill>
                  <a:srgbClr val="505050"/>
                </a:solidFill>
              </a:rPr>
              <a:t>(Jane)</a:t>
            </a:r>
          </a:p>
          <a:p>
            <a:pPr defTabSz="932193">
              <a:lnSpc>
                <a:spcPct val="90000"/>
              </a:lnSpc>
              <a:spcAft>
                <a:spcPts val="600"/>
              </a:spcAft>
            </a:pPr>
            <a:br>
              <a:rPr lang="en-US" sz="1600" kern="0">
                <a:solidFill>
                  <a:srgbClr val="505050"/>
                </a:solidFill>
              </a:rPr>
            </a:br>
            <a:r>
              <a:rPr lang="en-US" sz="1600" i="1" kern="0">
                <a:solidFill>
                  <a:srgbClr val="505050"/>
                </a:solidFill>
              </a:rPr>
              <a:t>f</a:t>
            </a:r>
            <a:r>
              <a:rPr lang="en-US" sz="1600" kern="0">
                <a:solidFill>
                  <a:srgbClr val="505050"/>
                </a:solidFill>
              </a:rPr>
              <a:t>(John)</a:t>
            </a:r>
          </a:p>
          <a:p>
            <a:pPr defTabSz="932193">
              <a:lnSpc>
                <a:spcPct val="90000"/>
              </a:lnSpc>
              <a:spcAft>
                <a:spcPts val="600"/>
              </a:spcAft>
            </a:pPr>
            <a:r>
              <a:rPr lang="en-US" sz="1600" i="1" kern="0">
                <a:solidFill>
                  <a:srgbClr val="505050"/>
                </a:solidFill>
              </a:rPr>
              <a:t>f</a:t>
            </a:r>
            <a:r>
              <a:rPr lang="en-US" sz="1600" kern="0">
                <a:solidFill>
                  <a:srgbClr val="505050"/>
                </a:solidFill>
              </a:rPr>
              <a:t>(Susan)</a:t>
            </a:r>
          </a:p>
        </p:txBody>
      </p:sp>
      <p:sp>
        <p:nvSpPr>
          <p:cNvPr id="56" name="TextBox 55">
            <a:extLst>
              <a:ext uri="{FF2B5EF4-FFF2-40B4-BE49-F238E27FC236}">
                <a16:creationId xmlns:a16="http://schemas.microsoft.com/office/drawing/2014/main" id="{793972C5-BC52-45A1-86B1-9FEDF7952217}"/>
              </a:ext>
            </a:extLst>
          </p:cNvPr>
          <p:cNvSpPr txBox="1"/>
          <p:nvPr/>
        </p:nvSpPr>
        <p:spPr>
          <a:xfrm>
            <a:off x="10923550" y="3872415"/>
            <a:ext cx="1327740"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(Bogota)</a:t>
            </a:r>
          </a:p>
        </p:txBody>
      </p:sp>
    </p:spTree>
    <p:extLst>
      <p:ext uri="{BB962C8B-B14F-4D97-AF65-F5344CB8AC3E}">
        <p14:creationId xmlns:p14="http://schemas.microsoft.com/office/powerpoint/2010/main" val="138373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45B4-2518-4042-9719-4798F8CB6FE0}"/>
              </a:ext>
            </a:extLst>
          </p:cNvPr>
          <p:cNvSpPr>
            <a:spLocks noGrp="1"/>
          </p:cNvSpPr>
          <p:nvPr>
            <p:ph type="title"/>
          </p:nvPr>
        </p:nvSpPr>
        <p:spPr/>
        <p:txBody>
          <a:bodyPr/>
          <a:lstStyle/>
          <a:p>
            <a:r>
              <a:rPr lang="en-US"/>
              <a:t>Deleting a row</a:t>
            </a:r>
          </a:p>
        </p:txBody>
      </p:sp>
      <p:sp>
        <p:nvSpPr>
          <p:cNvPr id="3" name="Subtitle 2">
            <a:extLst>
              <a:ext uri="{FF2B5EF4-FFF2-40B4-BE49-F238E27FC236}">
                <a16:creationId xmlns:a16="http://schemas.microsoft.com/office/drawing/2014/main" id="{A2F8EC5C-C882-4892-B83F-660BAA3B1232}"/>
              </a:ext>
            </a:extLst>
          </p:cNvPr>
          <p:cNvSpPr>
            <a:spLocks noGrp="1"/>
          </p:cNvSpPr>
          <p:nvPr>
            <p:ph type="subTitle" idx="1"/>
          </p:nvPr>
        </p:nvSpPr>
        <p:spPr/>
        <p:txBody>
          <a:bodyPr/>
          <a:lstStyle/>
          <a:p>
            <a:r>
              <a:rPr lang="en-US"/>
              <a:t>Delete</a:t>
            </a:r>
          </a:p>
        </p:txBody>
      </p:sp>
      <p:grpSp>
        <p:nvGrpSpPr>
          <p:cNvPr id="56" name="Group 105">
            <a:extLst>
              <a:ext uri="{FF2B5EF4-FFF2-40B4-BE49-F238E27FC236}">
                <a16:creationId xmlns:a16="http://schemas.microsoft.com/office/drawing/2014/main" id="{16E4D22C-412D-4F11-BD69-3298CBC40912}"/>
              </a:ext>
            </a:extLst>
          </p:cNvPr>
          <p:cNvGrpSpPr/>
          <p:nvPr/>
        </p:nvGrpSpPr>
        <p:grpSpPr>
          <a:xfrm>
            <a:off x="1993302" y="2593625"/>
            <a:ext cx="4893895" cy="423276"/>
            <a:chOff x="4791381" y="4876800"/>
            <a:chExt cx="2447619" cy="228602"/>
          </a:xfrm>
          <a:solidFill>
            <a:schemeClr val="accent6">
              <a:lumMod val="20000"/>
              <a:lumOff val="80000"/>
            </a:schemeClr>
          </a:solidFill>
        </p:grpSpPr>
        <p:sp>
          <p:nvSpPr>
            <p:cNvPr id="57" name="Rectangle 56">
              <a:extLst>
                <a:ext uri="{FF2B5EF4-FFF2-40B4-BE49-F238E27FC236}">
                  <a16:creationId xmlns:a16="http://schemas.microsoft.com/office/drawing/2014/main" id="{2FD492CA-DF5E-450C-A1CA-953CCF9888A9}"/>
                </a:ext>
              </a:extLst>
            </p:cNvPr>
            <p:cNvSpPr/>
            <p:nvPr/>
          </p:nvSpPr>
          <p:spPr>
            <a:xfrm>
              <a:off x="4791381" y="4876802"/>
              <a:ext cx="683846"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50, </a:t>
              </a:r>
              <a:r>
                <a:rPr lang="en-US" sz="2175" kern="0">
                  <a:solidFill>
                    <a:sysClr val="windowText" lastClr="000000"/>
                  </a:solidFill>
                  <a:latin typeface="Lucida Sans Unicode"/>
                  <a:cs typeface="Lucida Sans Unicode"/>
                </a:rPr>
                <a:t>∞</a:t>
              </a:r>
              <a:endParaRPr lang="en-US" sz="2175" kern="0">
                <a:solidFill>
                  <a:sysClr val="windowText" lastClr="000000"/>
                </a:solidFill>
              </a:endParaRPr>
            </a:p>
          </p:txBody>
        </p:sp>
        <p:sp>
          <p:nvSpPr>
            <p:cNvPr id="58" name="Rectangle 57">
              <a:extLst>
                <a:ext uri="{FF2B5EF4-FFF2-40B4-BE49-F238E27FC236}">
                  <a16:creationId xmlns:a16="http://schemas.microsoft.com/office/drawing/2014/main" id="{66DACEB0-6172-48DB-A2B8-A3256CB9CD22}"/>
                </a:ext>
              </a:extLst>
            </p:cNvPr>
            <p:cNvSpPr/>
            <p:nvPr/>
          </p:nvSpPr>
          <p:spPr>
            <a:xfrm>
              <a:off x="5939692" y="4876800"/>
              <a:ext cx="547077"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Jane</a:t>
              </a:r>
            </a:p>
          </p:txBody>
        </p:sp>
        <p:sp>
          <p:nvSpPr>
            <p:cNvPr id="59" name="Rectangle 58">
              <a:extLst>
                <a:ext uri="{FF2B5EF4-FFF2-40B4-BE49-F238E27FC236}">
                  <a16:creationId xmlns:a16="http://schemas.microsoft.com/office/drawing/2014/main" id="{E6FABC1F-A812-4CA4-8002-2FF24F0B1EEB}"/>
                </a:ext>
              </a:extLst>
            </p:cNvPr>
            <p:cNvSpPr/>
            <p:nvPr/>
          </p:nvSpPr>
          <p:spPr>
            <a:xfrm>
              <a:off x="5475827" y="4876800"/>
              <a:ext cx="463865"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endParaRPr lang="en-US" sz="2175" kern="0">
                <a:solidFill>
                  <a:sysClr val="window" lastClr="FFFFFF"/>
                </a:solidFill>
              </a:endParaRPr>
            </a:p>
          </p:txBody>
        </p:sp>
        <p:sp>
          <p:nvSpPr>
            <p:cNvPr id="60" name="Rectangle 59">
              <a:extLst>
                <a:ext uri="{FF2B5EF4-FFF2-40B4-BE49-F238E27FC236}">
                  <a16:creationId xmlns:a16="http://schemas.microsoft.com/office/drawing/2014/main" id="{94AE45ED-F825-48AC-97EF-D2D150B28765}"/>
                </a:ext>
              </a:extLst>
            </p:cNvPr>
            <p:cNvSpPr/>
            <p:nvPr/>
          </p:nvSpPr>
          <p:spPr>
            <a:xfrm>
              <a:off x="6486769" y="4876800"/>
              <a:ext cx="752231"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Prague</a:t>
              </a:r>
            </a:p>
          </p:txBody>
        </p:sp>
      </p:grpSp>
      <p:sp>
        <p:nvSpPr>
          <p:cNvPr id="61" name="Rectangle 60">
            <a:extLst>
              <a:ext uri="{FF2B5EF4-FFF2-40B4-BE49-F238E27FC236}">
                <a16:creationId xmlns:a16="http://schemas.microsoft.com/office/drawing/2014/main" id="{FC1014D1-A68E-4D35-A1CA-F7E4C83934A3}"/>
              </a:ext>
            </a:extLst>
          </p:cNvPr>
          <p:cNvSpPr/>
          <p:nvPr/>
        </p:nvSpPr>
        <p:spPr>
          <a:xfrm>
            <a:off x="1441035" y="1421833"/>
            <a:ext cx="1741755"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Timestamps</a:t>
            </a:r>
          </a:p>
        </p:txBody>
      </p:sp>
      <p:sp>
        <p:nvSpPr>
          <p:cNvPr id="62" name="Rectangle 61">
            <a:extLst>
              <a:ext uri="{FF2B5EF4-FFF2-40B4-BE49-F238E27FC236}">
                <a16:creationId xmlns:a16="http://schemas.microsoft.com/office/drawing/2014/main" id="{C7407976-94DC-4F27-A229-DC047E4CF931}"/>
              </a:ext>
            </a:extLst>
          </p:cNvPr>
          <p:cNvSpPr/>
          <p:nvPr/>
        </p:nvSpPr>
        <p:spPr>
          <a:xfrm>
            <a:off x="4740459" y="1421833"/>
            <a:ext cx="1394820"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Name</a:t>
            </a:r>
          </a:p>
        </p:txBody>
      </p:sp>
      <p:sp>
        <p:nvSpPr>
          <p:cNvPr id="63" name="Rectangle 62">
            <a:extLst>
              <a:ext uri="{FF2B5EF4-FFF2-40B4-BE49-F238E27FC236}">
                <a16:creationId xmlns:a16="http://schemas.microsoft.com/office/drawing/2014/main" id="{33F92CCA-2588-4388-B3A3-4618C82B6F90}"/>
              </a:ext>
            </a:extLst>
          </p:cNvPr>
          <p:cNvSpPr/>
          <p:nvPr/>
        </p:nvSpPr>
        <p:spPr>
          <a:xfrm>
            <a:off x="3182790" y="1421833"/>
            <a:ext cx="1557666"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Chain ptrs</a:t>
            </a:r>
          </a:p>
        </p:txBody>
      </p:sp>
      <p:sp>
        <p:nvSpPr>
          <p:cNvPr id="64" name="Rectangle 63">
            <a:extLst>
              <a:ext uri="{FF2B5EF4-FFF2-40B4-BE49-F238E27FC236}">
                <a16:creationId xmlns:a16="http://schemas.microsoft.com/office/drawing/2014/main" id="{4CB93468-D516-4DB3-8E84-35E5D9B0CB4C}"/>
              </a:ext>
            </a:extLst>
          </p:cNvPr>
          <p:cNvSpPr/>
          <p:nvPr/>
        </p:nvSpPr>
        <p:spPr>
          <a:xfrm>
            <a:off x="6135279" y="1421834"/>
            <a:ext cx="1713433"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City</a:t>
            </a:r>
          </a:p>
        </p:txBody>
      </p:sp>
      <p:cxnSp>
        <p:nvCxnSpPr>
          <p:cNvPr id="65" name="Straight Connector 64">
            <a:extLst>
              <a:ext uri="{FF2B5EF4-FFF2-40B4-BE49-F238E27FC236}">
                <a16:creationId xmlns:a16="http://schemas.microsoft.com/office/drawing/2014/main" id="{847F21A1-6287-4163-9EF7-01E4CD96716D}"/>
              </a:ext>
            </a:extLst>
          </p:cNvPr>
          <p:cNvCxnSpPr/>
          <p:nvPr/>
        </p:nvCxnSpPr>
        <p:spPr>
          <a:xfrm flipH="1" flipV="1">
            <a:off x="1441037" y="1844324"/>
            <a:ext cx="552264" cy="757165"/>
          </a:xfrm>
          <a:prstGeom prst="line">
            <a:avLst/>
          </a:prstGeom>
          <a:noFill/>
          <a:ln w="19050" cap="flat" cmpd="sng" algn="ctr">
            <a:solidFill>
              <a:sysClr val="windowText" lastClr="000000">
                <a:lumMod val="50000"/>
                <a:lumOff val="50000"/>
              </a:sysClr>
            </a:solidFill>
            <a:prstDash val="solid"/>
          </a:ln>
          <a:effectLst/>
        </p:spPr>
      </p:cxnSp>
      <p:cxnSp>
        <p:nvCxnSpPr>
          <p:cNvPr id="66" name="Straight Connector 65">
            <a:extLst>
              <a:ext uri="{FF2B5EF4-FFF2-40B4-BE49-F238E27FC236}">
                <a16:creationId xmlns:a16="http://schemas.microsoft.com/office/drawing/2014/main" id="{497272C4-337E-4DCD-ACD9-9ECED79F5CC1}"/>
              </a:ext>
            </a:extLst>
          </p:cNvPr>
          <p:cNvCxnSpPr/>
          <p:nvPr/>
        </p:nvCxnSpPr>
        <p:spPr>
          <a:xfrm flipV="1">
            <a:off x="6887594" y="1844325"/>
            <a:ext cx="960720" cy="766734"/>
          </a:xfrm>
          <a:prstGeom prst="line">
            <a:avLst/>
          </a:prstGeom>
          <a:noFill/>
          <a:ln w="19050" cap="flat" cmpd="sng" algn="ctr">
            <a:solidFill>
              <a:sysClr val="windowText" lastClr="000000">
                <a:lumMod val="50000"/>
                <a:lumOff val="50000"/>
              </a:sysClr>
            </a:solidFill>
            <a:prstDash val="solid"/>
          </a:ln>
          <a:effectLst/>
        </p:spPr>
      </p:cxnSp>
      <p:cxnSp>
        <p:nvCxnSpPr>
          <p:cNvPr id="67" name="Curved Connector 66">
            <a:extLst>
              <a:ext uri="{FF2B5EF4-FFF2-40B4-BE49-F238E27FC236}">
                <a16:creationId xmlns:a16="http://schemas.microsoft.com/office/drawing/2014/main" id="{67F41847-CD77-49CF-BBC3-35DD8A550404}"/>
              </a:ext>
            </a:extLst>
          </p:cNvPr>
          <p:cNvCxnSpPr/>
          <p:nvPr/>
        </p:nvCxnSpPr>
        <p:spPr>
          <a:xfrm rot="10800000">
            <a:off x="2642166" y="2590153"/>
            <a:ext cx="8016481" cy="738311"/>
          </a:xfrm>
          <a:prstGeom prst="curvedConnector4">
            <a:avLst>
              <a:gd name="adj1" fmla="val 38766"/>
              <a:gd name="adj2" fmla="val 155725"/>
            </a:avLst>
          </a:prstGeom>
          <a:noFill/>
          <a:ln w="19050" cap="flat" cmpd="sng" algn="ctr">
            <a:solidFill>
              <a:srgbClr val="1080D7"/>
            </a:solidFill>
            <a:prstDash val="solid"/>
            <a:headEnd type="oval"/>
            <a:tailEnd type="stealth" w="lg" len="lg"/>
          </a:ln>
          <a:effectLst/>
        </p:spPr>
      </p:cxnSp>
      <p:grpSp>
        <p:nvGrpSpPr>
          <p:cNvPr id="68" name="Group 67">
            <a:extLst>
              <a:ext uri="{FF2B5EF4-FFF2-40B4-BE49-F238E27FC236}">
                <a16:creationId xmlns:a16="http://schemas.microsoft.com/office/drawing/2014/main" id="{21CC0B6C-6610-4CCA-AAD1-6836BECE52C7}"/>
              </a:ext>
            </a:extLst>
          </p:cNvPr>
          <p:cNvGrpSpPr/>
          <p:nvPr/>
        </p:nvGrpSpPr>
        <p:grpSpPr>
          <a:xfrm>
            <a:off x="9986280" y="1970653"/>
            <a:ext cx="1748837" cy="2329292"/>
            <a:chOff x="9987365" y="1970228"/>
            <a:chExt cx="1749333" cy="2329953"/>
          </a:xfrm>
        </p:grpSpPr>
        <p:grpSp>
          <p:nvGrpSpPr>
            <p:cNvPr id="69" name="Group 43">
              <a:extLst>
                <a:ext uri="{FF2B5EF4-FFF2-40B4-BE49-F238E27FC236}">
                  <a16:creationId xmlns:a16="http://schemas.microsoft.com/office/drawing/2014/main" id="{C360F969-8247-4290-B0EB-388E747D0DB3}"/>
                </a:ext>
              </a:extLst>
            </p:cNvPr>
            <p:cNvGrpSpPr/>
            <p:nvPr/>
          </p:nvGrpSpPr>
          <p:grpSpPr>
            <a:xfrm>
              <a:off x="10464553" y="2634313"/>
              <a:ext cx="460352" cy="1665868"/>
              <a:chOff x="7162798" y="2667000"/>
              <a:chExt cx="381002" cy="1828800"/>
            </a:xfrm>
          </p:grpSpPr>
          <p:sp>
            <p:nvSpPr>
              <p:cNvPr id="71" name="Rectangle 13">
                <a:extLst>
                  <a:ext uri="{FF2B5EF4-FFF2-40B4-BE49-F238E27FC236}">
                    <a16:creationId xmlns:a16="http://schemas.microsoft.com/office/drawing/2014/main" id="{03B018B5-0FB6-40C4-B59E-4B65E96C82BC}"/>
                  </a:ext>
                </a:extLst>
              </p:cNvPr>
              <p:cNvSpPr/>
              <p:nvPr/>
            </p:nvSpPr>
            <p:spPr>
              <a:xfrm>
                <a:off x="7162800" y="38862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chemeClr val="accent1"/>
                  </a:solidFill>
                </a:endParaRPr>
              </a:p>
            </p:txBody>
          </p:sp>
          <p:sp>
            <p:nvSpPr>
              <p:cNvPr id="72" name="Rectangle 14">
                <a:extLst>
                  <a:ext uri="{FF2B5EF4-FFF2-40B4-BE49-F238E27FC236}">
                    <a16:creationId xmlns:a16="http://schemas.microsoft.com/office/drawing/2014/main" id="{63DD1337-542F-4F19-BA9C-7A90ECD77246}"/>
                  </a:ext>
                </a:extLst>
              </p:cNvPr>
              <p:cNvSpPr/>
              <p:nvPr/>
            </p:nvSpPr>
            <p:spPr>
              <a:xfrm>
                <a:off x="7162800" y="41910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chemeClr val="accent1"/>
                  </a:solidFill>
                </a:endParaRPr>
              </a:p>
            </p:txBody>
          </p:sp>
          <p:sp>
            <p:nvSpPr>
              <p:cNvPr id="73" name="Rectangle 17">
                <a:extLst>
                  <a:ext uri="{FF2B5EF4-FFF2-40B4-BE49-F238E27FC236}">
                    <a16:creationId xmlns:a16="http://schemas.microsoft.com/office/drawing/2014/main" id="{4091CFAD-B84E-4383-A4FC-EAF42ED096A9}"/>
                  </a:ext>
                </a:extLst>
              </p:cNvPr>
              <p:cNvSpPr/>
              <p:nvPr/>
            </p:nvSpPr>
            <p:spPr>
              <a:xfrm>
                <a:off x="7162798" y="26670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chemeClr val="accent1"/>
                  </a:solidFill>
                </a:endParaRPr>
              </a:p>
            </p:txBody>
          </p:sp>
          <p:sp>
            <p:nvSpPr>
              <p:cNvPr id="74" name="Rectangle 18">
                <a:extLst>
                  <a:ext uri="{FF2B5EF4-FFF2-40B4-BE49-F238E27FC236}">
                    <a16:creationId xmlns:a16="http://schemas.microsoft.com/office/drawing/2014/main" id="{767E2BB5-F5EE-46FA-98E1-9A20174D835B}"/>
                  </a:ext>
                </a:extLst>
              </p:cNvPr>
              <p:cNvSpPr/>
              <p:nvPr/>
            </p:nvSpPr>
            <p:spPr>
              <a:xfrm>
                <a:off x="7162800" y="29718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chemeClr val="accent1"/>
                  </a:solidFill>
                </a:endParaRPr>
              </a:p>
            </p:txBody>
          </p:sp>
          <p:sp>
            <p:nvSpPr>
              <p:cNvPr id="75" name="Rectangle 74">
                <a:extLst>
                  <a:ext uri="{FF2B5EF4-FFF2-40B4-BE49-F238E27FC236}">
                    <a16:creationId xmlns:a16="http://schemas.microsoft.com/office/drawing/2014/main" id="{42AB71E8-99BB-495A-9A79-87A2D3ED7822}"/>
                  </a:ext>
                </a:extLst>
              </p:cNvPr>
              <p:cNvSpPr/>
              <p:nvPr/>
            </p:nvSpPr>
            <p:spPr>
              <a:xfrm>
                <a:off x="7162800" y="32766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chemeClr val="accent1"/>
                  </a:solidFill>
                </a:endParaRPr>
              </a:p>
            </p:txBody>
          </p:sp>
          <p:sp>
            <p:nvSpPr>
              <p:cNvPr id="76" name="Rectangle 75">
                <a:extLst>
                  <a:ext uri="{FF2B5EF4-FFF2-40B4-BE49-F238E27FC236}">
                    <a16:creationId xmlns:a16="http://schemas.microsoft.com/office/drawing/2014/main" id="{666D6965-266D-4376-9407-8C3FBF0EFDB3}"/>
                  </a:ext>
                </a:extLst>
              </p:cNvPr>
              <p:cNvSpPr/>
              <p:nvPr/>
            </p:nvSpPr>
            <p:spPr>
              <a:xfrm>
                <a:off x="7162800" y="35814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chemeClr val="accent1"/>
                  </a:solidFill>
                </a:endParaRPr>
              </a:p>
            </p:txBody>
          </p:sp>
        </p:grpSp>
        <p:sp>
          <p:nvSpPr>
            <p:cNvPr id="70" name="TextBox 69">
              <a:extLst>
                <a:ext uri="{FF2B5EF4-FFF2-40B4-BE49-F238E27FC236}">
                  <a16:creationId xmlns:a16="http://schemas.microsoft.com/office/drawing/2014/main" id="{429607E9-A155-4F98-89ED-842039E57488}"/>
                </a:ext>
              </a:extLst>
            </p:cNvPr>
            <p:cNvSpPr txBox="1"/>
            <p:nvPr/>
          </p:nvSpPr>
          <p:spPr>
            <a:xfrm>
              <a:off x="9987365" y="1970228"/>
              <a:ext cx="1749333" cy="745153"/>
            </a:xfrm>
            <a:prstGeom prst="rect">
              <a:avLst/>
            </a:prstGeom>
            <a:noFill/>
            <a:ln>
              <a:noFill/>
            </a:ln>
          </p:spPr>
          <p:txBody>
            <a:bodyPr wrap="square" lIns="103591" tIns="51794" rIns="103591" bIns="51794" rtlCol="0">
              <a:spAutoFit/>
            </a:bodyPr>
            <a:lstStyle/>
            <a:p>
              <a:pPr defTabSz="1035936">
                <a:defRPr/>
              </a:pPr>
              <a:r>
                <a:rPr lang="en-US" sz="2040" kern="0">
                  <a:solidFill>
                    <a:schemeClr val="accent1"/>
                  </a:solidFill>
                </a:rPr>
                <a:t>Hash index on City</a:t>
              </a:r>
            </a:p>
          </p:txBody>
        </p:sp>
      </p:grpSp>
      <p:cxnSp>
        <p:nvCxnSpPr>
          <p:cNvPr id="77" name="Curved Connector 25">
            <a:extLst>
              <a:ext uri="{FF2B5EF4-FFF2-40B4-BE49-F238E27FC236}">
                <a16:creationId xmlns:a16="http://schemas.microsoft.com/office/drawing/2014/main" id="{6FB43DB4-96E7-4A37-A00C-7F29AB39ACEF}"/>
              </a:ext>
            </a:extLst>
          </p:cNvPr>
          <p:cNvCxnSpPr/>
          <p:nvPr/>
        </p:nvCxnSpPr>
        <p:spPr>
          <a:xfrm flipV="1">
            <a:off x="1177166" y="2791772"/>
            <a:ext cx="828391" cy="67860"/>
          </a:xfrm>
          <a:prstGeom prst="curvedConnector3">
            <a:avLst>
              <a:gd name="adj1" fmla="val 50000"/>
            </a:avLst>
          </a:prstGeom>
          <a:noFill/>
          <a:ln w="19050" cap="flat" cmpd="sng" algn="ctr">
            <a:solidFill>
              <a:srgbClr val="1080D7"/>
            </a:solidFill>
            <a:prstDash val="solid"/>
            <a:headEnd type="oval"/>
            <a:tailEnd type="stealth" w="lg" len="lg"/>
          </a:ln>
          <a:effectLst/>
        </p:spPr>
      </p:cxnSp>
      <p:grpSp>
        <p:nvGrpSpPr>
          <p:cNvPr id="78" name="Group 77">
            <a:extLst>
              <a:ext uri="{FF2B5EF4-FFF2-40B4-BE49-F238E27FC236}">
                <a16:creationId xmlns:a16="http://schemas.microsoft.com/office/drawing/2014/main" id="{ECDA65E4-8936-4EE6-AAE7-5FE6F73ADBEE}"/>
              </a:ext>
            </a:extLst>
          </p:cNvPr>
          <p:cNvGrpSpPr/>
          <p:nvPr/>
        </p:nvGrpSpPr>
        <p:grpSpPr>
          <a:xfrm>
            <a:off x="341067" y="2059394"/>
            <a:ext cx="1748836" cy="2900468"/>
            <a:chOff x="339417" y="2058995"/>
            <a:chExt cx="1749332" cy="2901291"/>
          </a:xfrm>
        </p:grpSpPr>
        <p:sp>
          <p:nvSpPr>
            <p:cNvPr id="79" name="Rectangle 78">
              <a:extLst>
                <a:ext uri="{FF2B5EF4-FFF2-40B4-BE49-F238E27FC236}">
                  <a16:creationId xmlns:a16="http://schemas.microsoft.com/office/drawing/2014/main" id="{13DE2784-6ED3-4884-9959-7DBFBDCF11E3}"/>
                </a:ext>
              </a:extLst>
            </p:cNvPr>
            <p:cNvSpPr/>
            <p:nvPr/>
          </p:nvSpPr>
          <p:spPr>
            <a:xfrm>
              <a:off x="979348" y="3849708"/>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80" name="Rectangle 79">
              <a:extLst>
                <a:ext uri="{FF2B5EF4-FFF2-40B4-BE49-F238E27FC236}">
                  <a16:creationId xmlns:a16="http://schemas.microsoft.com/office/drawing/2014/main" id="{1072EA0A-C2F4-44B7-A39E-3C26C324A918}"/>
                </a:ext>
              </a:extLst>
            </p:cNvPr>
            <p:cNvSpPr/>
            <p:nvPr/>
          </p:nvSpPr>
          <p:spPr>
            <a:xfrm>
              <a:off x="979348" y="4127352"/>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81" name="Rectangle 80">
              <a:extLst>
                <a:ext uri="{FF2B5EF4-FFF2-40B4-BE49-F238E27FC236}">
                  <a16:creationId xmlns:a16="http://schemas.microsoft.com/office/drawing/2014/main" id="{CA5A9034-CBA0-4AA2-9388-DB906FA01E54}"/>
                </a:ext>
              </a:extLst>
            </p:cNvPr>
            <p:cNvSpPr/>
            <p:nvPr/>
          </p:nvSpPr>
          <p:spPr>
            <a:xfrm>
              <a:off x="979348" y="4404997"/>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82" name="Rectangle 81">
              <a:extLst>
                <a:ext uri="{FF2B5EF4-FFF2-40B4-BE49-F238E27FC236}">
                  <a16:creationId xmlns:a16="http://schemas.microsoft.com/office/drawing/2014/main" id="{94D7E74D-553F-4EED-BFA4-8B27CF20DBD8}"/>
                </a:ext>
              </a:extLst>
            </p:cNvPr>
            <p:cNvSpPr/>
            <p:nvPr/>
          </p:nvSpPr>
          <p:spPr>
            <a:xfrm>
              <a:off x="979348" y="4682641"/>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83" name="Rectangle 82">
              <a:extLst>
                <a:ext uri="{FF2B5EF4-FFF2-40B4-BE49-F238E27FC236}">
                  <a16:creationId xmlns:a16="http://schemas.microsoft.com/office/drawing/2014/main" id="{AE35465B-6B71-4EC8-A1CE-D4E8898476D1}"/>
                </a:ext>
              </a:extLst>
            </p:cNvPr>
            <p:cNvSpPr/>
            <p:nvPr/>
          </p:nvSpPr>
          <p:spPr>
            <a:xfrm>
              <a:off x="979348" y="2739129"/>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84" name="Rectangle 83">
              <a:extLst>
                <a:ext uri="{FF2B5EF4-FFF2-40B4-BE49-F238E27FC236}">
                  <a16:creationId xmlns:a16="http://schemas.microsoft.com/office/drawing/2014/main" id="{F9230EBE-D858-4F4B-B09D-5AD06CB4F88E}"/>
                </a:ext>
              </a:extLst>
            </p:cNvPr>
            <p:cNvSpPr/>
            <p:nvPr/>
          </p:nvSpPr>
          <p:spPr>
            <a:xfrm>
              <a:off x="979348" y="3016774"/>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85" name="Rectangle 84">
              <a:extLst>
                <a:ext uri="{FF2B5EF4-FFF2-40B4-BE49-F238E27FC236}">
                  <a16:creationId xmlns:a16="http://schemas.microsoft.com/office/drawing/2014/main" id="{3501FA7C-FB04-4404-8649-FEF4F3A94C4F}"/>
                </a:ext>
              </a:extLst>
            </p:cNvPr>
            <p:cNvSpPr/>
            <p:nvPr/>
          </p:nvSpPr>
          <p:spPr>
            <a:xfrm>
              <a:off x="979348" y="3294418"/>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86" name="Rectangle 85">
              <a:extLst>
                <a:ext uri="{FF2B5EF4-FFF2-40B4-BE49-F238E27FC236}">
                  <a16:creationId xmlns:a16="http://schemas.microsoft.com/office/drawing/2014/main" id="{FB51A977-92AA-4058-8161-3C5D09DF48E9}"/>
                </a:ext>
              </a:extLst>
            </p:cNvPr>
            <p:cNvSpPr/>
            <p:nvPr/>
          </p:nvSpPr>
          <p:spPr>
            <a:xfrm>
              <a:off x="979348" y="3572063"/>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87" name="TextBox 86">
              <a:extLst>
                <a:ext uri="{FF2B5EF4-FFF2-40B4-BE49-F238E27FC236}">
                  <a16:creationId xmlns:a16="http://schemas.microsoft.com/office/drawing/2014/main" id="{CD8DFB40-AC87-4BAE-9BE9-F2CDFCD23B00}"/>
                </a:ext>
              </a:extLst>
            </p:cNvPr>
            <p:cNvSpPr txBox="1"/>
            <p:nvPr/>
          </p:nvSpPr>
          <p:spPr>
            <a:xfrm>
              <a:off x="339417" y="2058995"/>
              <a:ext cx="1749332" cy="745153"/>
            </a:xfrm>
            <a:prstGeom prst="rect">
              <a:avLst/>
            </a:prstGeom>
            <a:noFill/>
            <a:ln>
              <a:noFill/>
            </a:ln>
          </p:spPr>
          <p:txBody>
            <a:bodyPr wrap="square" lIns="103591" tIns="51794" rIns="103591" bIns="51794" rtlCol="0">
              <a:spAutoFit/>
            </a:bodyPr>
            <a:lstStyle/>
            <a:p>
              <a:pPr defTabSz="1035936">
                <a:defRPr/>
              </a:pPr>
              <a:r>
                <a:rPr lang="en-US" sz="2040" kern="0">
                  <a:solidFill>
                    <a:schemeClr val="accent1"/>
                  </a:solidFill>
                </a:rPr>
                <a:t>Hash index on Name</a:t>
              </a:r>
            </a:p>
          </p:txBody>
        </p:sp>
      </p:grpSp>
      <p:sp>
        <p:nvSpPr>
          <p:cNvPr id="88" name="TextBox 87">
            <a:extLst>
              <a:ext uri="{FF2B5EF4-FFF2-40B4-BE49-F238E27FC236}">
                <a16:creationId xmlns:a16="http://schemas.microsoft.com/office/drawing/2014/main" id="{55D369F4-AB72-4B52-808D-5E00D542C2C9}"/>
              </a:ext>
            </a:extLst>
          </p:cNvPr>
          <p:cNvSpPr txBox="1"/>
          <p:nvPr/>
        </p:nvSpPr>
        <p:spPr>
          <a:xfrm>
            <a:off x="1177165" y="6258160"/>
            <a:ext cx="4537137" cy="634443"/>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a:solidFill>
                  <a:srgbClr val="505050"/>
                </a:solidFill>
              </a:rPr>
              <a:t>T150: DELETE (Susan, Bogota) </a:t>
            </a:r>
          </a:p>
        </p:txBody>
      </p:sp>
      <p:grpSp>
        <p:nvGrpSpPr>
          <p:cNvPr id="89" name="Group 104">
            <a:extLst>
              <a:ext uri="{FF2B5EF4-FFF2-40B4-BE49-F238E27FC236}">
                <a16:creationId xmlns:a16="http://schemas.microsoft.com/office/drawing/2014/main" id="{B3716192-04E8-41F1-B8E4-476AF1AA5DC3}"/>
              </a:ext>
            </a:extLst>
          </p:cNvPr>
          <p:cNvGrpSpPr/>
          <p:nvPr/>
        </p:nvGrpSpPr>
        <p:grpSpPr>
          <a:xfrm>
            <a:off x="2110356" y="3478058"/>
            <a:ext cx="4881640" cy="424315"/>
            <a:chOff x="4661448" y="3733800"/>
            <a:chExt cx="2577552" cy="228600"/>
          </a:xfrm>
          <a:solidFill>
            <a:schemeClr val="accent6">
              <a:lumMod val="20000"/>
              <a:lumOff val="80000"/>
            </a:schemeClr>
          </a:solidFill>
        </p:grpSpPr>
        <p:sp>
          <p:nvSpPr>
            <p:cNvPr id="90" name="Rectangle 89">
              <a:extLst>
                <a:ext uri="{FF2B5EF4-FFF2-40B4-BE49-F238E27FC236}">
                  <a16:creationId xmlns:a16="http://schemas.microsoft.com/office/drawing/2014/main" id="{0EA1779E-0F6A-4BF4-A523-F0CD7568566D}"/>
                </a:ext>
              </a:extLst>
            </p:cNvPr>
            <p:cNvSpPr/>
            <p:nvPr/>
          </p:nvSpPr>
          <p:spPr>
            <a:xfrm>
              <a:off x="4661448" y="3733800"/>
              <a:ext cx="715485" cy="228042"/>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100, </a:t>
              </a:r>
              <a:r>
                <a:rPr lang="en-US" sz="2175" kern="0">
                  <a:solidFill>
                    <a:sysClr val="windowText" lastClr="000000"/>
                  </a:solidFill>
                  <a:latin typeface="Lucida Sans Unicode"/>
                  <a:cs typeface="Lucida Sans Unicode"/>
                </a:rPr>
                <a:t>∞</a:t>
              </a:r>
              <a:endParaRPr lang="en-US" sz="2175" kern="0">
                <a:solidFill>
                  <a:sysClr val="windowText" lastClr="000000"/>
                </a:solidFill>
              </a:endParaRPr>
            </a:p>
          </p:txBody>
        </p:sp>
        <p:sp>
          <p:nvSpPr>
            <p:cNvPr id="91" name="Rectangle 90">
              <a:extLst>
                <a:ext uri="{FF2B5EF4-FFF2-40B4-BE49-F238E27FC236}">
                  <a16:creationId xmlns:a16="http://schemas.microsoft.com/office/drawing/2014/main" id="{FC3FF0B2-52E1-4486-930F-694D4814F813}"/>
                </a:ext>
              </a:extLst>
            </p:cNvPr>
            <p:cNvSpPr/>
            <p:nvPr/>
          </p:nvSpPr>
          <p:spPr>
            <a:xfrm>
              <a:off x="5867283" y="3733800"/>
              <a:ext cx="577565"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John</a:t>
              </a:r>
            </a:p>
          </p:txBody>
        </p:sp>
        <p:sp>
          <p:nvSpPr>
            <p:cNvPr id="92" name="Rectangle 91">
              <a:extLst>
                <a:ext uri="{FF2B5EF4-FFF2-40B4-BE49-F238E27FC236}">
                  <a16:creationId xmlns:a16="http://schemas.microsoft.com/office/drawing/2014/main" id="{D0CBFD9C-B587-4271-B634-65026CD345DF}"/>
                </a:ext>
              </a:extLst>
            </p:cNvPr>
            <p:cNvSpPr/>
            <p:nvPr/>
          </p:nvSpPr>
          <p:spPr>
            <a:xfrm>
              <a:off x="5376933" y="3733800"/>
              <a:ext cx="490350"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endParaRPr lang="en-US" sz="2175" kern="0">
                <a:solidFill>
                  <a:sysClr val="window" lastClr="FFFFFF"/>
                </a:solidFill>
              </a:endParaRPr>
            </a:p>
          </p:txBody>
        </p:sp>
        <p:sp>
          <p:nvSpPr>
            <p:cNvPr id="93" name="Rectangle 92">
              <a:extLst>
                <a:ext uri="{FF2B5EF4-FFF2-40B4-BE49-F238E27FC236}">
                  <a16:creationId xmlns:a16="http://schemas.microsoft.com/office/drawing/2014/main" id="{E0187DC3-FC38-4BFF-BEA7-F7D78D0B4C00}"/>
                </a:ext>
              </a:extLst>
            </p:cNvPr>
            <p:cNvSpPr/>
            <p:nvPr/>
          </p:nvSpPr>
          <p:spPr>
            <a:xfrm>
              <a:off x="6444848" y="3733800"/>
              <a:ext cx="794152"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Prague</a:t>
              </a:r>
            </a:p>
          </p:txBody>
        </p:sp>
      </p:grpSp>
      <p:cxnSp>
        <p:nvCxnSpPr>
          <p:cNvPr id="94" name="Curved Connector 42">
            <a:extLst>
              <a:ext uri="{FF2B5EF4-FFF2-40B4-BE49-F238E27FC236}">
                <a16:creationId xmlns:a16="http://schemas.microsoft.com/office/drawing/2014/main" id="{41D9AC6E-1611-4CD8-9BF0-E9B65562EB54}"/>
              </a:ext>
            </a:extLst>
          </p:cNvPr>
          <p:cNvCxnSpPr>
            <a:endCxn id="90" idx="1"/>
          </p:cNvCxnSpPr>
          <p:nvPr/>
        </p:nvCxnSpPr>
        <p:spPr>
          <a:xfrm>
            <a:off x="1177164" y="3467248"/>
            <a:ext cx="933192" cy="222449"/>
          </a:xfrm>
          <a:prstGeom prst="curvedConnector3">
            <a:avLst>
              <a:gd name="adj1" fmla="val 50000"/>
            </a:avLst>
          </a:prstGeom>
          <a:noFill/>
          <a:ln w="19050" cap="flat" cmpd="sng" algn="ctr">
            <a:solidFill>
              <a:srgbClr val="1080D7"/>
            </a:solidFill>
            <a:prstDash val="solid"/>
            <a:headEnd type="oval"/>
            <a:tailEnd type="stealth" w="lg" len="lg"/>
          </a:ln>
          <a:effectLst/>
        </p:spPr>
      </p:cxnSp>
      <p:cxnSp>
        <p:nvCxnSpPr>
          <p:cNvPr id="95" name="Curved Connector 66">
            <a:extLst>
              <a:ext uri="{FF2B5EF4-FFF2-40B4-BE49-F238E27FC236}">
                <a16:creationId xmlns:a16="http://schemas.microsoft.com/office/drawing/2014/main" id="{C9A4378A-D171-42DA-8B05-DEEDC90C84B9}"/>
              </a:ext>
            </a:extLst>
          </p:cNvPr>
          <p:cNvCxnSpPr>
            <a:endCxn id="90" idx="0"/>
          </p:cNvCxnSpPr>
          <p:nvPr/>
        </p:nvCxnSpPr>
        <p:spPr>
          <a:xfrm rot="10800000" flipV="1">
            <a:off x="2787887" y="2825702"/>
            <a:ext cx="1226575" cy="652356"/>
          </a:xfrm>
          <a:prstGeom prst="curvedConnector2">
            <a:avLst/>
          </a:prstGeom>
          <a:noFill/>
          <a:ln w="19050" cap="flat" cmpd="sng" algn="ctr">
            <a:solidFill>
              <a:srgbClr val="1080D7"/>
            </a:solidFill>
            <a:prstDash val="solid"/>
            <a:headEnd type="oval"/>
            <a:tailEnd type="stealth" w="lg" len="lg"/>
          </a:ln>
          <a:effectLst/>
        </p:spPr>
      </p:cxnSp>
      <p:grpSp>
        <p:nvGrpSpPr>
          <p:cNvPr id="96" name="Group 106">
            <a:extLst>
              <a:ext uri="{FF2B5EF4-FFF2-40B4-BE49-F238E27FC236}">
                <a16:creationId xmlns:a16="http://schemas.microsoft.com/office/drawing/2014/main" id="{EF15931D-F1C7-4557-899B-BF2A120CEE64}"/>
              </a:ext>
            </a:extLst>
          </p:cNvPr>
          <p:cNvGrpSpPr/>
          <p:nvPr/>
        </p:nvGrpSpPr>
        <p:grpSpPr>
          <a:xfrm>
            <a:off x="2159109" y="5361625"/>
            <a:ext cx="4832887" cy="413458"/>
            <a:chOff x="1828800" y="4191000"/>
            <a:chExt cx="2415118" cy="228604"/>
          </a:xfrm>
          <a:solidFill>
            <a:schemeClr val="accent6">
              <a:lumMod val="20000"/>
              <a:lumOff val="80000"/>
            </a:schemeClr>
          </a:solidFill>
        </p:grpSpPr>
        <p:sp>
          <p:nvSpPr>
            <p:cNvPr id="97" name="Rectangle 96">
              <a:extLst>
                <a:ext uri="{FF2B5EF4-FFF2-40B4-BE49-F238E27FC236}">
                  <a16:creationId xmlns:a16="http://schemas.microsoft.com/office/drawing/2014/main" id="{F615C8A5-6254-4C4A-BB69-02EA671E97A1}"/>
                </a:ext>
              </a:extLst>
            </p:cNvPr>
            <p:cNvSpPr/>
            <p:nvPr/>
          </p:nvSpPr>
          <p:spPr>
            <a:xfrm>
              <a:off x="1828800" y="4191000"/>
              <a:ext cx="683846"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90, </a:t>
              </a:r>
              <a:r>
                <a:rPr lang="en-US" sz="2175" kern="0">
                  <a:solidFill>
                    <a:sysClr val="windowText" lastClr="000000"/>
                  </a:solidFill>
                  <a:latin typeface="Lucida Sans Unicode"/>
                  <a:cs typeface="Lucida Sans Unicode"/>
                </a:rPr>
                <a:t>∞</a:t>
              </a:r>
              <a:endParaRPr lang="en-US" sz="2175" kern="0">
                <a:solidFill>
                  <a:sysClr val="windowText" lastClr="000000"/>
                </a:solidFill>
              </a:endParaRPr>
            </a:p>
          </p:txBody>
        </p:sp>
        <p:sp>
          <p:nvSpPr>
            <p:cNvPr id="98" name="Rectangle 97">
              <a:extLst>
                <a:ext uri="{FF2B5EF4-FFF2-40B4-BE49-F238E27FC236}">
                  <a16:creationId xmlns:a16="http://schemas.microsoft.com/office/drawing/2014/main" id="{4831CA16-AA0B-4E96-AF77-61BEB2C17A44}"/>
                </a:ext>
              </a:extLst>
            </p:cNvPr>
            <p:cNvSpPr/>
            <p:nvPr/>
          </p:nvSpPr>
          <p:spPr>
            <a:xfrm>
              <a:off x="2944610" y="4191004"/>
              <a:ext cx="547077"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Susan</a:t>
              </a:r>
            </a:p>
          </p:txBody>
        </p:sp>
        <p:sp>
          <p:nvSpPr>
            <p:cNvPr id="99" name="Rectangle 98">
              <a:extLst>
                <a:ext uri="{FF2B5EF4-FFF2-40B4-BE49-F238E27FC236}">
                  <a16:creationId xmlns:a16="http://schemas.microsoft.com/office/drawing/2014/main" id="{A10B3515-D803-4BF4-AB87-AFB9B145954E}"/>
                </a:ext>
              </a:extLst>
            </p:cNvPr>
            <p:cNvSpPr/>
            <p:nvPr/>
          </p:nvSpPr>
          <p:spPr>
            <a:xfrm>
              <a:off x="2512646" y="4191000"/>
              <a:ext cx="435820"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endParaRPr lang="en-US" sz="2175" kern="0">
                <a:solidFill>
                  <a:sysClr val="window" lastClr="FFFFFF"/>
                </a:solidFill>
              </a:endParaRPr>
            </a:p>
          </p:txBody>
        </p:sp>
        <p:sp>
          <p:nvSpPr>
            <p:cNvPr id="100" name="Rectangle 99">
              <a:extLst>
                <a:ext uri="{FF2B5EF4-FFF2-40B4-BE49-F238E27FC236}">
                  <a16:creationId xmlns:a16="http://schemas.microsoft.com/office/drawing/2014/main" id="{C7A88779-74A8-4351-AFC7-3B849F301D2F}"/>
                </a:ext>
              </a:extLst>
            </p:cNvPr>
            <p:cNvSpPr/>
            <p:nvPr/>
          </p:nvSpPr>
          <p:spPr>
            <a:xfrm>
              <a:off x="3491687" y="4191000"/>
              <a:ext cx="752231"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Bogota</a:t>
              </a:r>
            </a:p>
          </p:txBody>
        </p:sp>
      </p:grpSp>
      <p:cxnSp>
        <p:nvCxnSpPr>
          <p:cNvPr id="101" name="Curved Connector 49">
            <a:extLst>
              <a:ext uri="{FF2B5EF4-FFF2-40B4-BE49-F238E27FC236}">
                <a16:creationId xmlns:a16="http://schemas.microsoft.com/office/drawing/2014/main" id="{1066AC02-A70E-4600-99A9-D533A60DD898}"/>
              </a:ext>
            </a:extLst>
          </p:cNvPr>
          <p:cNvCxnSpPr>
            <a:endCxn id="97" idx="1"/>
          </p:cNvCxnSpPr>
          <p:nvPr/>
        </p:nvCxnSpPr>
        <p:spPr>
          <a:xfrm rot="16200000" flipH="1">
            <a:off x="756370" y="4165610"/>
            <a:ext cx="1823533" cy="981945"/>
          </a:xfrm>
          <a:prstGeom prst="curvedConnector2">
            <a:avLst/>
          </a:prstGeom>
          <a:noFill/>
          <a:ln w="19050" cap="flat" cmpd="sng" algn="ctr">
            <a:solidFill>
              <a:srgbClr val="1080D7"/>
            </a:solidFill>
            <a:prstDash val="solid"/>
            <a:headEnd type="oval"/>
            <a:tailEnd type="stealth" w="lg" len="lg"/>
          </a:ln>
          <a:effectLst/>
        </p:spPr>
      </p:cxnSp>
      <p:cxnSp>
        <p:nvCxnSpPr>
          <p:cNvPr id="102" name="Curved Connector 66">
            <a:extLst>
              <a:ext uri="{FF2B5EF4-FFF2-40B4-BE49-F238E27FC236}">
                <a16:creationId xmlns:a16="http://schemas.microsoft.com/office/drawing/2014/main" id="{B0E80F86-A8E1-4AC3-9869-FE33507E39B6}"/>
              </a:ext>
            </a:extLst>
          </p:cNvPr>
          <p:cNvCxnSpPr>
            <a:endCxn id="97" idx="2"/>
          </p:cNvCxnSpPr>
          <p:nvPr/>
        </p:nvCxnSpPr>
        <p:spPr>
          <a:xfrm rot="10800000" flipV="1">
            <a:off x="2843332" y="4161224"/>
            <a:ext cx="7848058" cy="1613850"/>
          </a:xfrm>
          <a:prstGeom prst="curvedConnector4">
            <a:avLst>
              <a:gd name="adj1" fmla="val 24672"/>
              <a:gd name="adj2" fmla="val 114163"/>
            </a:avLst>
          </a:prstGeom>
          <a:noFill/>
          <a:ln w="19050" cap="flat" cmpd="sng" algn="ctr">
            <a:solidFill>
              <a:srgbClr val="1080D7"/>
            </a:solidFill>
            <a:prstDash val="solid"/>
            <a:headEnd type="oval"/>
            <a:tailEnd type="stealth" w="lg" len="lg"/>
          </a:ln>
          <a:effectLst/>
        </p:spPr>
      </p:cxnSp>
      <p:sp>
        <p:nvSpPr>
          <p:cNvPr id="103" name="Rectangle 102">
            <a:extLst>
              <a:ext uri="{FF2B5EF4-FFF2-40B4-BE49-F238E27FC236}">
                <a16:creationId xmlns:a16="http://schemas.microsoft.com/office/drawing/2014/main" id="{A3BBBF23-F4C5-4582-BA00-A41BB5E767BA}"/>
              </a:ext>
            </a:extLst>
          </p:cNvPr>
          <p:cNvSpPr/>
          <p:nvPr/>
        </p:nvSpPr>
        <p:spPr>
          <a:xfrm>
            <a:off x="2159108" y="5361616"/>
            <a:ext cx="1368443" cy="413451"/>
          </a:xfrm>
          <a:prstGeom prst="rect">
            <a:avLst/>
          </a:prstGeom>
          <a:solidFill>
            <a:schemeClr val="accent6">
              <a:lumMod val="20000"/>
              <a:lumOff val="80000"/>
            </a:schemeClr>
          </a:solid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90, 150</a:t>
            </a:r>
          </a:p>
        </p:txBody>
      </p:sp>
      <p:sp>
        <p:nvSpPr>
          <p:cNvPr id="104" name="Oval 103">
            <a:extLst>
              <a:ext uri="{FF2B5EF4-FFF2-40B4-BE49-F238E27FC236}">
                <a16:creationId xmlns:a16="http://schemas.microsoft.com/office/drawing/2014/main" id="{8E3B0960-7483-4176-88F5-B666A574776D}"/>
              </a:ext>
            </a:extLst>
          </p:cNvPr>
          <p:cNvSpPr/>
          <p:nvPr/>
        </p:nvSpPr>
        <p:spPr bwMode="auto">
          <a:xfrm>
            <a:off x="2699501" y="5243577"/>
            <a:ext cx="761891" cy="680623"/>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6E57E663-FB83-4C88-88E9-F8F2334CC82E}"/>
              </a:ext>
            </a:extLst>
          </p:cNvPr>
          <p:cNvSpPr txBox="1"/>
          <p:nvPr/>
        </p:nvSpPr>
        <p:spPr>
          <a:xfrm>
            <a:off x="-21172" y="2676420"/>
            <a:ext cx="1085673" cy="1469150"/>
          </a:xfrm>
          <a:prstGeom prst="rect">
            <a:avLst/>
          </a:prstGeom>
          <a:noFill/>
        </p:spPr>
        <p:txBody>
          <a:bodyPr wrap="none" lIns="182780" tIns="146225" rIns="182780" bIns="146225" rtlCol="0">
            <a:spAutoFit/>
          </a:bodyPr>
          <a:lstStyle/>
          <a:p>
            <a:pPr defTabSz="932193">
              <a:lnSpc>
                <a:spcPct val="90000"/>
              </a:lnSpc>
              <a:spcAft>
                <a:spcPts val="600"/>
              </a:spcAft>
            </a:pPr>
            <a:r>
              <a:rPr lang="en-US" sz="1600" i="1" kern="0">
                <a:solidFill>
                  <a:srgbClr val="505050"/>
                </a:solidFill>
              </a:rPr>
              <a:t>f</a:t>
            </a:r>
            <a:r>
              <a:rPr lang="en-US" sz="1600" kern="0">
                <a:solidFill>
                  <a:srgbClr val="505050"/>
                </a:solidFill>
              </a:rPr>
              <a:t>(Jane)</a:t>
            </a:r>
          </a:p>
          <a:p>
            <a:pPr defTabSz="932193">
              <a:lnSpc>
                <a:spcPct val="90000"/>
              </a:lnSpc>
              <a:spcAft>
                <a:spcPts val="600"/>
              </a:spcAft>
            </a:pPr>
            <a:br>
              <a:rPr lang="en-US" sz="1600" kern="0">
                <a:solidFill>
                  <a:srgbClr val="505050"/>
                </a:solidFill>
              </a:rPr>
            </a:br>
            <a:r>
              <a:rPr lang="en-US" sz="1600" i="1" kern="0">
                <a:solidFill>
                  <a:srgbClr val="505050"/>
                </a:solidFill>
              </a:rPr>
              <a:t>f</a:t>
            </a:r>
            <a:r>
              <a:rPr lang="en-US" sz="1600" kern="0">
                <a:solidFill>
                  <a:srgbClr val="505050"/>
                </a:solidFill>
              </a:rPr>
              <a:t>(John)</a:t>
            </a:r>
          </a:p>
          <a:p>
            <a:pPr defTabSz="932193">
              <a:lnSpc>
                <a:spcPct val="90000"/>
              </a:lnSpc>
              <a:spcAft>
                <a:spcPts val="600"/>
              </a:spcAft>
            </a:pPr>
            <a:r>
              <a:rPr lang="en-US" sz="1600" i="1" kern="0">
                <a:solidFill>
                  <a:srgbClr val="505050"/>
                </a:solidFill>
              </a:rPr>
              <a:t>f</a:t>
            </a:r>
            <a:r>
              <a:rPr lang="en-US" sz="1600" kern="0">
                <a:solidFill>
                  <a:srgbClr val="505050"/>
                </a:solidFill>
              </a:rPr>
              <a:t>(Susan)</a:t>
            </a:r>
          </a:p>
        </p:txBody>
      </p:sp>
      <p:sp>
        <p:nvSpPr>
          <p:cNvPr id="4" name="TextBox 3">
            <a:extLst>
              <a:ext uri="{FF2B5EF4-FFF2-40B4-BE49-F238E27FC236}">
                <a16:creationId xmlns:a16="http://schemas.microsoft.com/office/drawing/2014/main" id="{42A8BD2A-51A7-4C01-9A68-DCFB01198677}"/>
              </a:ext>
            </a:extLst>
          </p:cNvPr>
          <p:cNvSpPr txBox="1"/>
          <p:nvPr/>
        </p:nvSpPr>
        <p:spPr>
          <a:xfrm>
            <a:off x="10923551" y="3056121"/>
            <a:ext cx="1306904"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(Prague)</a:t>
            </a:r>
          </a:p>
        </p:txBody>
      </p:sp>
      <p:sp>
        <p:nvSpPr>
          <p:cNvPr id="5" name="TextBox 4">
            <a:extLst>
              <a:ext uri="{FF2B5EF4-FFF2-40B4-BE49-F238E27FC236}">
                <a16:creationId xmlns:a16="http://schemas.microsoft.com/office/drawing/2014/main" id="{C8254CD0-D936-4654-BE96-CC950A44CCC6}"/>
              </a:ext>
            </a:extLst>
          </p:cNvPr>
          <p:cNvSpPr txBox="1"/>
          <p:nvPr/>
        </p:nvSpPr>
        <p:spPr>
          <a:xfrm>
            <a:off x="10923550" y="3872415"/>
            <a:ext cx="1327740"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(Bogota)</a:t>
            </a:r>
          </a:p>
        </p:txBody>
      </p:sp>
    </p:spTree>
    <p:extLst>
      <p:ext uri="{BB962C8B-B14F-4D97-AF65-F5344CB8AC3E}">
        <p14:creationId xmlns:p14="http://schemas.microsoft.com/office/powerpoint/2010/main" val="191029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773F6-10C9-4F70-8259-7971F33D9BE8}"/>
              </a:ext>
            </a:extLst>
          </p:cNvPr>
          <p:cNvSpPr>
            <a:spLocks noGrp="1"/>
          </p:cNvSpPr>
          <p:nvPr>
            <p:ph type="title"/>
          </p:nvPr>
        </p:nvSpPr>
        <p:spPr/>
        <p:txBody>
          <a:bodyPr/>
          <a:lstStyle/>
          <a:p>
            <a:r>
              <a:rPr lang="en-US" dirty="0"/>
              <a:t>Customizing tests for SQL Server</a:t>
            </a:r>
          </a:p>
        </p:txBody>
      </p:sp>
      <p:graphicFrame>
        <p:nvGraphicFramePr>
          <p:cNvPr id="10" name="Table 10">
            <a:extLst>
              <a:ext uri="{FF2B5EF4-FFF2-40B4-BE49-F238E27FC236}">
                <a16:creationId xmlns:a16="http://schemas.microsoft.com/office/drawing/2014/main" id="{891AE6D3-BB51-4D16-92C5-56B5093D2FCD}"/>
              </a:ext>
            </a:extLst>
          </p:cNvPr>
          <p:cNvGraphicFramePr>
            <a:graphicFrameLocks noGrp="1"/>
          </p:cNvGraphicFramePr>
          <p:nvPr>
            <p:ph sz="quarter" idx="13"/>
          </p:nvPr>
        </p:nvGraphicFramePr>
        <p:xfrm>
          <a:off x="655637" y="1408113"/>
          <a:ext cx="10880726" cy="4629274"/>
        </p:xfrm>
        <a:graphic>
          <a:graphicData uri="http://schemas.openxmlformats.org/drawingml/2006/table">
            <a:tbl>
              <a:tblPr firstRow="1" bandRow="1">
                <a:tableStyleId>{21E4AEA4-8DFA-4A89-87EB-49C32662AFE0}</a:tableStyleId>
              </a:tblPr>
              <a:tblGrid>
                <a:gridCol w="2468562">
                  <a:extLst>
                    <a:ext uri="{9D8B030D-6E8A-4147-A177-3AD203B41FA5}">
                      <a16:colId xmlns:a16="http://schemas.microsoft.com/office/drawing/2014/main" val="212389595"/>
                    </a:ext>
                  </a:extLst>
                </a:gridCol>
                <a:gridCol w="8412164">
                  <a:extLst>
                    <a:ext uri="{9D8B030D-6E8A-4147-A177-3AD203B41FA5}">
                      <a16:colId xmlns:a16="http://schemas.microsoft.com/office/drawing/2014/main" val="3247960254"/>
                    </a:ext>
                  </a:extLst>
                </a:gridCol>
              </a:tblGrid>
              <a:tr h="356098">
                <a:tc>
                  <a:txBody>
                    <a:bodyPr/>
                    <a:lstStyle/>
                    <a:p>
                      <a:pPr algn="l" fontAlgn="b"/>
                      <a:r>
                        <a:rPr lang="en-US" dirty="0"/>
                        <a:t>Parameter</a:t>
                      </a:r>
                    </a:p>
                  </a:txBody>
                  <a:tcPr marL="9525" marR="9525" marT="9525" marB="0" anchor="b"/>
                </a:tc>
                <a:tc>
                  <a:txBody>
                    <a:bodyPr/>
                    <a:lstStyle/>
                    <a:p>
                      <a:pPr algn="l" fontAlgn="b"/>
                      <a:r>
                        <a:rPr lang="en-US" dirty="0"/>
                        <a:t>Description</a:t>
                      </a:r>
                    </a:p>
                  </a:txBody>
                  <a:tcPr marL="9525" marR="9525" marT="9525" marB="0" anchor="b"/>
                </a:tc>
                <a:extLst>
                  <a:ext uri="{0D108BD9-81ED-4DB2-BD59-A6C34878D82A}">
                    <a16:rowId xmlns:a16="http://schemas.microsoft.com/office/drawing/2014/main" val="3374484354"/>
                  </a:ext>
                </a:extLst>
              </a:tr>
              <a:tr h="356098">
                <a:tc>
                  <a:txBody>
                    <a:bodyPr/>
                    <a:lstStyle/>
                    <a:p>
                      <a:pPr algn="l" fontAlgn="b"/>
                      <a:r>
                        <a:rPr lang="en-US" sz="1800" b="0" i="0" kern="1200" dirty="0">
                          <a:solidFill>
                            <a:schemeClr val="dk1"/>
                          </a:solidFill>
                          <a:effectLst/>
                          <a:latin typeface="+mn-lt"/>
                          <a:ea typeface="+mn-ea"/>
                          <a:cs typeface="+mn-cs"/>
                        </a:rPr>
                        <a:t>-c&lt;size&gt;</a:t>
                      </a:r>
                      <a:endParaRPr lang="en-US" dirty="0"/>
                    </a:p>
                  </a:txBody>
                  <a:tcPr marL="9525" marR="9525" marT="9525" marB="0" anchor="b"/>
                </a:tc>
                <a:tc>
                  <a:txBody>
                    <a:bodyPr/>
                    <a:lstStyle/>
                    <a:p>
                      <a:pPr algn="l" fontAlgn="b"/>
                      <a:r>
                        <a:rPr lang="en-US" sz="1800" b="0" i="0" kern="1200" dirty="0">
                          <a:solidFill>
                            <a:schemeClr val="dk1"/>
                          </a:solidFill>
                          <a:effectLst/>
                          <a:latin typeface="+mn-lt"/>
                          <a:ea typeface="+mn-ea"/>
                          <a:cs typeface="+mn-cs"/>
                        </a:rPr>
                        <a:t>Create files of the specified size.</a:t>
                      </a:r>
                      <a:endParaRPr lang="en-US" dirty="0"/>
                    </a:p>
                  </a:txBody>
                  <a:tcPr marL="9525" marR="9525" marT="9525" marB="0" anchor="b"/>
                </a:tc>
                <a:extLst>
                  <a:ext uri="{0D108BD9-81ED-4DB2-BD59-A6C34878D82A}">
                    <a16:rowId xmlns:a16="http://schemas.microsoft.com/office/drawing/2014/main" val="3959481051"/>
                  </a:ext>
                </a:extLst>
              </a:tr>
              <a:tr h="356098">
                <a:tc>
                  <a:txBody>
                    <a:bodyPr/>
                    <a:lstStyle/>
                    <a:p>
                      <a:pPr algn="l" fontAlgn="b"/>
                      <a:r>
                        <a:rPr lang="en-US" sz="1800" b="0" i="0" kern="1200" dirty="0">
                          <a:solidFill>
                            <a:schemeClr val="dk1"/>
                          </a:solidFill>
                          <a:effectLst/>
                          <a:latin typeface="+mn-lt"/>
                          <a:ea typeface="+mn-ea"/>
                          <a:cs typeface="+mn-cs"/>
                        </a:rPr>
                        <a:t>-d&lt;seconds&gt;</a:t>
                      </a:r>
                      <a:endParaRPr lang="en-US" dirty="0"/>
                    </a:p>
                  </a:txBody>
                  <a:tcPr marL="9525" marR="9525" marT="9525" marB="0" anchor="b"/>
                </a:tc>
                <a:tc>
                  <a:txBody>
                    <a:bodyPr/>
                    <a:lstStyle/>
                    <a:p>
                      <a:pPr algn="l" fontAlgn="b"/>
                      <a:r>
                        <a:rPr lang="en-US" dirty="0"/>
                        <a:t>Duration</a:t>
                      </a:r>
                    </a:p>
                  </a:txBody>
                  <a:tcPr marL="9525" marR="9525" marT="9525" marB="0" anchor="b"/>
                </a:tc>
                <a:extLst>
                  <a:ext uri="{0D108BD9-81ED-4DB2-BD59-A6C34878D82A}">
                    <a16:rowId xmlns:a16="http://schemas.microsoft.com/office/drawing/2014/main" val="935170766"/>
                  </a:ext>
                </a:extLst>
              </a:tr>
              <a:tr h="356098">
                <a:tc>
                  <a:txBody>
                    <a:bodyPr/>
                    <a:lstStyle/>
                    <a:p>
                      <a:pPr algn="l" fontAlgn="b"/>
                      <a:r>
                        <a:rPr lang="en-US" dirty="0"/>
                        <a:t>-f&lt;rst&gt;</a:t>
                      </a:r>
                    </a:p>
                  </a:txBody>
                  <a:tcPr marL="9525" marR="9525" marT="9525" marB="0" anchor="b"/>
                </a:tc>
                <a:tc>
                  <a:txBody>
                    <a:bodyPr/>
                    <a:lstStyle/>
                    <a:p>
                      <a:pPr algn="l" fontAlgn="b"/>
                      <a:r>
                        <a:rPr lang="en-US" dirty="0"/>
                        <a:t>Set random or sequential access hints.</a:t>
                      </a:r>
                    </a:p>
                  </a:txBody>
                  <a:tcPr marL="9525" marR="9525" marT="9525" marB="0" anchor="b"/>
                </a:tc>
                <a:extLst>
                  <a:ext uri="{0D108BD9-81ED-4DB2-BD59-A6C34878D82A}">
                    <a16:rowId xmlns:a16="http://schemas.microsoft.com/office/drawing/2014/main" val="2112492590"/>
                  </a:ext>
                </a:extLst>
              </a:tr>
              <a:tr h="356098">
                <a:tc>
                  <a:txBody>
                    <a:bodyPr/>
                    <a:lstStyle/>
                    <a:p>
                      <a:pPr algn="l" fontAlgn="b"/>
                      <a:r>
                        <a:rPr lang="en-US" dirty="0"/>
                        <a:t>-b&lt;size&gt;</a:t>
                      </a:r>
                    </a:p>
                  </a:txBody>
                  <a:tcPr marL="9525" marR="9525" marT="9525" marB="0" anchor="b"/>
                </a:tc>
                <a:tc>
                  <a:txBody>
                    <a:bodyPr/>
                    <a:lstStyle/>
                    <a:p>
                      <a:pPr algn="l" fontAlgn="b"/>
                      <a:r>
                        <a:rPr lang="en-US" dirty="0"/>
                        <a:t>The block size used for I/O operations.</a:t>
                      </a:r>
                    </a:p>
                  </a:txBody>
                  <a:tcPr marL="9525" marR="9525" marT="9525" marB="0" anchor="b"/>
                </a:tc>
                <a:extLst>
                  <a:ext uri="{0D108BD9-81ED-4DB2-BD59-A6C34878D82A}">
                    <a16:rowId xmlns:a16="http://schemas.microsoft.com/office/drawing/2014/main" val="3493080657"/>
                  </a:ext>
                </a:extLst>
              </a:tr>
              <a:tr h="356098">
                <a:tc>
                  <a:txBody>
                    <a:bodyPr/>
                    <a:lstStyle/>
                    <a:p>
                      <a:pPr algn="l" fontAlgn="b"/>
                      <a:r>
                        <a:rPr lang="en-US" dirty="0"/>
                        <a:t>-r&lt;alignment&gt;</a:t>
                      </a:r>
                    </a:p>
                  </a:txBody>
                  <a:tcPr marL="9525" marR="9525" marT="9525" marB="0" anchor="b"/>
                </a:tc>
                <a:tc>
                  <a:txBody>
                    <a:bodyPr/>
                    <a:lstStyle/>
                    <a:p>
                      <a:pPr algn="l" fontAlgn="b"/>
                      <a:r>
                        <a:rPr lang="en-US" dirty="0"/>
                        <a:t>turns on random I/O access. </a:t>
                      </a:r>
                    </a:p>
                  </a:txBody>
                  <a:tcPr marL="9525" marR="9525" marT="9525" marB="0" anchor="b"/>
                </a:tc>
                <a:extLst>
                  <a:ext uri="{0D108BD9-81ED-4DB2-BD59-A6C34878D82A}">
                    <a16:rowId xmlns:a16="http://schemas.microsoft.com/office/drawing/2014/main" val="3297967726"/>
                  </a:ext>
                </a:extLst>
              </a:tr>
              <a:tr h="356098">
                <a:tc>
                  <a:txBody>
                    <a:bodyPr/>
                    <a:lstStyle/>
                    <a:p>
                      <a:pPr algn="l" fontAlgn="b"/>
                      <a:r>
                        <a:rPr lang="en-US" dirty="0"/>
                        <a:t>-s[i]&lt;size&gt;</a:t>
                      </a:r>
                    </a:p>
                  </a:txBody>
                  <a:tcPr marL="9525" marR="9525" marT="9525" marB="0" anchor="b"/>
                </a:tc>
                <a:tc>
                  <a:txBody>
                    <a:bodyPr/>
                    <a:lstStyle/>
                    <a:p>
                      <a:pPr algn="l" fontAlgn="b"/>
                      <a:r>
                        <a:rPr lang="en-US" dirty="0"/>
                        <a:t>Sequential I/O parameter.</a:t>
                      </a:r>
                    </a:p>
                  </a:txBody>
                  <a:tcPr marL="9525" marR="9525" marT="9525" marB="0" anchor="b"/>
                </a:tc>
                <a:extLst>
                  <a:ext uri="{0D108BD9-81ED-4DB2-BD59-A6C34878D82A}">
                    <a16:rowId xmlns:a16="http://schemas.microsoft.com/office/drawing/2014/main" val="897254504"/>
                  </a:ext>
                </a:extLst>
              </a:tr>
              <a:tr h="356098">
                <a:tc>
                  <a:txBody>
                    <a:bodyPr/>
                    <a:lstStyle/>
                    <a:p>
                      <a:pPr algn="l" fontAlgn="b"/>
                      <a:r>
                        <a:rPr lang="en-US" dirty="0"/>
                        <a:t>-w&lt;percentage&gt;</a:t>
                      </a:r>
                    </a:p>
                  </a:txBody>
                  <a:tcPr marL="9525" marR="9525" marT="9525" marB="0" anchor="b"/>
                </a:tc>
                <a:tc>
                  <a:txBody>
                    <a:bodyPr/>
                    <a:lstStyle/>
                    <a:p>
                      <a:pPr algn="l" fontAlgn="b"/>
                      <a:r>
                        <a:rPr lang="en-US" dirty="0"/>
                        <a:t>Perform a write test.</a:t>
                      </a:r>
                    </a:p>
                  </a:txBody>
                  <a:tcPr marL="9525" marR="9525" marT="9525" marB="0" anchor="b"/>
                </a:tc>
                <a:extLst>
                  <a:ext uri="{0D108BD9-81ED-4DB2-BD59-A6C34878D82A}">
                    <a16:rowId xmlns:a16="http://schemas.microsoft.com/office/drawing/2014/main" val="1041489532"/>
                  </a:ext>
                </a:extLst>
              </a:tr>
              <a:tr h="356098">
                <a:tc>
                  <a:txBody>
                    <a:bodyPr/>
                    <a:lstStyle/>
                    <a:p>
                      <a:pPr algn="l" fontAlgn="b"/>
                      <a:r>
                        <a:rPr lang="en-US" dirty="0"/>
                        <a:t>-F&lt;count&gt;</a:t>
                      </a:r>
                    </a:p>
                  </a:txBody>
                  <a:tcPr marL="9525" marR="9525" marT="9525" marB="0" anchor="b"/>
                </a:tc>
                <a:tc>
                  <a:txBody>
                    <a:bodyPr/>
                    <a:lstStyle/>
                    <a:p>
                      <a:pPr algn="l" fontAlgn="b"/>
                      <a:r>
                        <a:rPr lang="en-US" dirty="0"/>
                        <a:t>Total number of threads.</a:t>
                      </a:r>
                    </a:p>
                  </a:txBody>
                  <a:tcPr marL="9525" marR="9525" marT="9525" marB="0" anchor="b"/>
                </a:tc>
                <a:extLst>
                  <a:ext uri="{0D108BD9-81ED-4DB2-BD59-A6C34878D82A}">
                    <a16:rowId xmlns:a16="http://schemas.microsoft.com/office/drawing/2014/main" val="1236838151"/>
                  </a:ext>
                </a:extLst>
              </a:tr>
              <a:tr h="356098">
                <a:tc>
                  <a:txBody>
                    <a:bodyPr/>
                    <a:lstStyle/>
                    <a:p>
                      <a:pPr algn="l" fontAlgn="b"/>
                      <a:r>
                        <a:rPr lang="en-US" dirty="0"/>
                        <a:t>-t&lt;count&gt;</a:t>
                      </a:r>
                    </a:p>
                  </a:txBody>
                  <a:tcPr marL="9525" marR="9525" marT="9525" marB="0" anchor="b"/>
                </a:tc>
                <a:tc>
                  <a:txBody>
                    <a:bodyPr/>
                    <a:lstStyle/>
                    <a:p>
                      <a:pPr algn="l" fontAlgn="b"/>
                      <a:r>
                        <a:rPr lang="en-US" dirty="0"/>
                        <a:t>Number of threads per target. </a:t>
                      </a:r>
                    </a:p>
                  </a:txBody>
                  <a:tcPr marL="9525" marR="9525" marT="9525" marB="0" anchor="b"/>
                </a:tc>
                <a:extLst>
                  <a:ext uri="{0D108BD9-81ED-4DB2-BD59-A6C34878D82A}">
                    <a16:rowId xmlns:a16="http://schemas.microsoft.com/office/drawing/2014/main" val="79603205"/>
                  </a:ext>
                </a:extLst>
              </a:tr>
              <a:tr h="356098">
                <a:tc>
                  <a:txBody>
                    <a:bodyPr/>
                    <a:lstStyle/>
                    <a:p>
                      <a:pPr algn="l" fontAlgn="b"/>
                      <a:r>
                        <a:rPr lang="en-US" dirty="0"/>
                        <a:t>-o&lt;count&gt;</a:t>
                      </a:r>
                    </a:p>
                  </a:txBody>
                  <a:tcPr marL="9525" marR="9525" marT="9525" marB="0" anchor="b"/>
                </a:tc>
                <a:tc>
                  <a:txBody>
                    <a:bodyPr/>
                    <a:lstStyle/>
                    <a:p>
                      <a:pPr algn="l" fontAlgn="b"/>
                      <a:r>
                        <a:rPr lang="en-US" dirty="0"/>
                        <a:t>Number of outstanding I/O requests per-target per-thread.</a:t>
                      </a:r>
                    </a:p>
                  </a:txBody>
                  <a:tcPr marL="9525" marR="9525" marT="9525" marB="0" anchor="b"/>
                </a:tc>
                <a:extLst>
                  <a:ext uri="{0D108BD9-81ED-4DB2-BD59-A6C34878D82A}">
                    <a16:rowId xmlns:a16="http://schemas.microsoft.com/office/drawing/2014/main" val="591677316"/>
                  </a:ext>
                </a:extLst>
              </a:tr>
              <a:tr h="356098">
                <a:tc>
                  <a:txBody>
                    <a:bodyPr/>
                    <a:lstStyle/>
                    <a:p>
                      <a:pPr algn="l" fontAlgn="b"/>
                      <a:r>
                        <a:rPr lang="en-US" dirty="0"/>
                        <a:t>-Sh</a:t>
                      </a:r>
                    </a:p>
                  </a:txBody>
                  <a:tcPr marL="9525" marR="9525" marT="9525" marB="0" anchor="b"/>
                </a:tc>
                <a:tc>
                  <a:txBody>
                    <a:bodyPr/>
                    <a:lstStyle/>
                    <a:p>
                      <a:pPr algn="l" fontAlgn="b"/>
                      <a:r>
                        <a:rPr lang="en-US" dirty="0"/>
                        <a:t>Disable both software caching and hardware write caching.</a:t>
                      </a:r>
                    </a:p>
                  </a:txBody>
                  <a:tcPr marL="9525" marR="9525" marT="9525" marB="0" anchor="b"/>
                </a:tc>
                <a:extLst>
                  <a:ext uri="{0D108BD9-81ED-4DB2-BD59-A6C34878D82A}">
                    <a16:rowId xmlns:a16="http://schemas.microsoft.com/office/drawing/2014/main" val="2836059964"/>
                  </a:ext>
                </a:extLst>
              </a:tr>
              <a:tr h="356098">
                <a:tc>
                  <a:txBody>
                    <a:bodyPr/>
                    <a:lstStyle/>
                    <a:p>
                      <a:pPr algn="l" fontAlgn="b"/>
                      <a:r>
                        <a:rPr lang="en-US" dirty="0"/>
                        <a:t>-L</a:t>
                      </a:r>
                    </a:p>
                  </a:txBody>
                  <a:tcPr marL="9525" marR="9525" marT="9525" marB="0" anchor="b"/>
                </a:tc>
                <a:tc>
                  <a:txBody>
                    <a:bodyPr/>
                    <a:lstStyle/>
                    <a:p>
                      <a:pPr algn="l" fontAlgn="b"/>
                      <a:r>
                        <a:rPr lang="en-US" dirty="0"/>
                        <a:t>Measure latency statistics.</a:t>
                      </a:r>
                    </a:p>
                  </a:txBody>
                  <a:tcPr marL="9525" marR="9525" marT="9525" marB="0" anchor="b"/>
                </a:tc>
                <a:extLst>
                  <a:ext uri="{0D108BD9-81ED-4DB2-BD59-A6C34878D82A}">
                    <a16:rowId xmlns:a16="http://schemas.microsoft.com/office/drawing/2014/main" val="4234953753"/>
                  </a:ext>
                </a:extLst>
              </a:tr>
            </a:tbl>
          </a:graphicData>
        </a:graphic>
      </p:graphicFrame>
    </p:spTree>
    <p:extLst>
      <p:ext uri="{BB962C8B-B14F-4D97-AF65-F5344CB8AC3E}">
        <p14:creationId xmlns:p14="http://schemas.microsoft.com/office/powerpoint/2010/main" val="17270059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D5ED0-59B0-42D8-986F-411714BA819A}"/>
              </a:ext>
            </a:extLst>
          </p:cNvPr>
          <p:cNvSpPr>
            <a:spLocks noGrp="1"/>
          </p:cNvSpPr>
          <p:nvPr>
            <p:ph type="title"/>
          </p:nvPr>
        </p:nvSpPr>
        <p:spPr/>
        <p:txBody>
          <a:bodyPr/>
          <a:lstStyle/>
          <a:p>
            <a:r>
              <a:rPr lang="en-US"/>
              <a:t>Updating a row</a:t>
            </a:r>
          </a:p>
        </p:txBody>
      </p:sp>
      <p:sp>
        <p:nvSpPr>
          <p:cNvPr id="3" name="Subtitle 2">
            <a:extLst>
              <a:ext uri="{FF2B5EF4-FFF2-40B4-BE49-F238E27FC236}">
                <a16:creationId xmlns:a16="http://schemas.microsoft.com/office/drawing/2014/main" id="{1E3D06FD-960F-4268-BCE9-0C1AD9F0671D}"/>
              </a:ext>
            </a:extLst>
          </p:cNvPr>
          <p:cNvSpPr>
            <a:spLocks noGrp="1"/>
          </p:cNvSpPr>
          <p:nvPr>
            <p:ph type="subTitle" idx="1"/>
          </p:nvPr>
        </p:nvSpPr>
        <p:spPr/>
        <p:txBody>
          <a:bodyPr/>
          <a:lstStyle/>
          <a:p>
            <a:r>
              <a:rPr lang="en-US"/>
              <a:t>Update</a:t>
            </a:r>
          </a:p>
        </p:txBody>
      </p:sp>
      <p:grpSp>
        <p:nvGrpSpPr>
          <p:cNvPr id="116" name="Group 106">
            <a:extLst>
              <a:ext uri="{FF2B5EF4-FFF2-40B4-BE49-F238E27FC236}">
                <a16:creationId xmlns:a16="http://schemas.microsoft.com/office/drawing/2014/main" id="{0502E350-4747-4713-98A9-065E88ED89B1}"/>
              </a:ext>
            </a:extLst>
          </p:cNvPr>
          <p:cNvGrpSpPr/>
          <p:nvPr/>
        </p:nvGrpSpPr>
        <p:grpSpPr>
          <a:xfrm>
            <a:off x="2159109" y="5361625"/>
            <a:ext cx="4832887" cy="413458"/>
            <a:chOff x="1828800" y="4191000"/>
            <a:chExt cx="2415118" cy="228604"/>
          </a:xfrm>
          <a:solidFill>
            <a:schemeClr val="accent6">
              <a:lumMod val="20000"/>
              <a:lumOff val="80000"/>
            </a:schemeClr>
          </a:solidFill>
        </p:grpSpPr>
        <p:sp>
          <p:nvSpPr>
            <p:cNvPr id="117" name="Rectangle 116">
              <a:extLst>
                <a:ext uri="{FF2B5EF4-FFF2-40B4-BE49-F238E27FC236}">
                  <a16:creationId xmlns:a16="http://schemas.microsoft.com/office/drawing/2014/main" id="{DA354C2A-CF4E-4D2C-850A-8928973B5DF4}"/>
                </a:ext>
              </a:extLst>
            </p:cNvPr>
            <p:cNvSpPr/>
            <p:nvPr/>
          </p:nvSpPr>
          <p:spPr>
            <a:xfrm>
              <a:off x="1828800" y="4191000"/>
              <a:ext cx="683846"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90, 150</a:t>
              </a:r>
            </a:p>
          </p:txBody>
        </p:sp>
        <p:sp>
          <p:nvSpPr>
            <p:cNvPr id="118" name="Rectangle 117">
              <a:extLst>
                <a:ext uri="{FF2B5EF4-FFF2-40B4-BE49-F238E27FC236}">
                  <a16:creationId xmlns:a16="http://schemas.microsoft.com/office/drawing/2014/main" id="{1314B568-475B-430C-A481-C548ABB93F55}"/>
                </a:ext>
              </a:extLst>
            </p:cNvPr>
            <p:cNvSpPr/>
            <p:nvPr/>
          </p:nvSpPr>
          <p:spPr>
            <a:xfrm>
              <a:off x="2944610" y="4191004"/>
              <a:ext cx="547077"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Susan</a:t>
              </a:r>
            </a:p>
          </p:txBody>
        </p:sp>
        <p:sp>
          <p:nvSpPr>
            <p:cNvPr id="119" name="Rectangle 118">
              <a:extLst>
                <a:ext uri="{FF2B5EF4-FFF2-40B4-BE49-F238E27FC236}">
                  <a16:creationId xmlns:a16="http://schemas.microsoft.com/office/drawing/2014/main" id="{D71E729E-DCE5-4B51-9704-DF64383A1A97}"/>
                </a:ext>
              </a:extLst>
            </p:cNvPr>
            <p:cNvSpPr/>
            <p:nvPr/>
          </p:nvSpPr>
          <p:spPr>
            <a:xfrm>
              <a:off x="2512646" y="4191000"/>
              <a:ext cx="435820"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endParaRPr lang="en-US" sz="2175" kern="0">
                <a:solidFill>
                  <a:sysClr val="window" lastClr="FFFFFF"/>
                </a:solidFill>
              </a:endParaRPr>
            </a:p>
          </p:txBody>
        </p:sp>
        <p:sp>
          <p:nvSpPr>
            <p:cNvPr id="120" name="Rectangle 119">
              <a:extLst>
                <a:ext uri="{FF2B5EF4-FFF2-40B4-BE49-F238E27FC236}">
                  <a16:creationId xmlns:a16="http://schemas.microsoft.com/office/drawing/2014/main" id="{E282B50F-0ED8-4B36-8349-80D8601944D8}"/>
                </a:ext>
              </a:extLst>
            </p:cNvPr>
            <p:cNvSpPr/>
            <p:nvPr/>
          </p:nvSpPr>
          <p:spPr>
            <a:xfrm>
              <a:off x="3491687" y="4191000"/>
              <a:ext cx="752231"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Bogota</a:t>
              </a:r>
            </a:p>
          </p:txBody>
        </p:sp>
      </p:grpSp>
      <p:grpSp>
        <p:nvGrpSpPr>
          <p:cNvPr id="121" name="Group 105">
            <a:extLst>
              <a:ext uri="{FF2B5EF4-FFF2-40B4-BE49-F238E27FC236}">
                <a16:creationId xmlns:a16="http://schemas.microsoft.com/office/drawing/2014/main" id="{0E2F1440-23F7-40D5-AEDE-2D5BB7B05DA9}"/>
              </a:ext>
            </a:extLst>
          </p:cNvPr>
          <p:cNvGrpSpPr/>
          <p:nvPr/>
        </p:nvGrpSpPr>
        <p:grpSpPr>
          <a:xfrm>
            <a:off x="1993302" y="2593625"/>
            <a:ext cx="4893895" cy="423276"/>
            <a:chOff x="4791381" y="4876800"/>
            <a:chExt cx="2447619" cy="228602"/>
          </a:xfrm>
          <a:solidFill>
            <a:schemeClr val="accent6">
              <a:lumMod val="20000"/>
              <a:lumOff val="80000"/>
            </a:schemeClr>
          </a:solidFill>
        </p:grpSpPr>
        <p:sp>
          <p:nvSpPr>
            <p:cNvPr id="122" name="Rectangle 121">
              <a:extLst>
                <a:ext uri="{FF2B5EF4-FFF2-40B4-BE49-F238E27FC236}">
                  <a16:creationId xmlns:a16="http://schemas.microsoft.com/office/drawing/2014/main" id="{7A3A98EB-9C94-48F1-B80C-4602F468E42B}"/>
                </a:ext>
              </a:extLst>
            </p:cNvPr>
            <p:cNvSpPr/>
            <p:nvPr/>
          </p:nvSpPr>
          <p:spPr>
            <a:xfrm>
              <a:off x="4791381" y="4876802"/>
              <a:ext cx="683846"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50, </a:t>
              </a:r>
              <a:r>
                <a:rPr lang="en-US" sz="2175" kern="0">
                  <a:solidFill>
                    <a:sysClr val="windowText" lastClr="000000"/>
                  </a:solidFill>
                  <a:latin typeface="Lucida Sans Unicode"/>
                  <a:cs typeface="Lucida Sans Unicode"/>
                </a:rPr>
                <a:t>∞</a:t>
              </a:r>
              <a:endParaRPr lang="en-US" sz="2175" kern="0">
                <a:solidFill>
                  <a:sysClr val="windowText" lastClr="000000"/>
                </a:solidFill>
              </a:endParaRPr>
            </a:p>
          </p:txBody>
        </p:sp>
        <p:sp>
          <p:nvSpPr>
            <p:cNvPr id="123" name="Rectangle 122">
              <a:extLst>
                <a:ext uri="{FF2B5EF4-FFF2-40B4-BE49-F238E27FC236}">
                  <a16:creationId xmlns:a16="http://schemas.microsoft.com/office/drawing/2014/main" id="{49EBA119-F86B-4ADB-8C65-9B6621624369}"/>
                </a:ext>
              </a:extLst>
            </p:cNvPr>
            <p:cNvSpPr/>
            <p:nvPr/>
          </p:nvSpPr>
          <p:spPr>
            <a:xfrm>
              <a:off x="5939692" y="4876800"/>
              <a:ext cx="547077"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Jane</a:t>
              </a:r>
            </a:p>
          </p:txBody>
        </p:sp>
        <p:sp>
          <p:nvSpPr>
            <p:cNvPr id="124" name="Rectangle 123">
              <a:extLst>
                <a:ext uri="{FF2B5EF4-FFF2-40B4-BE49-F238E27FC236}">
                  <a16:creationId xmlns:a16="http://schemas.microsoft.com/office/drawing/2014/main" id="{B9FFE6F7-ABC7-436A-8887-4C8D82709004}"/>
                </a:ext>
              </a:extLst>
            </p:cNvPr>
            <p:cNvSpPr/>
            <p:nvPr/>
          </p:nvSpPr>
          <p:spPr>
            <a:xfrm>
              <a:off x="5475827" y="4876800"/>
              <a:ext cx="463865"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endParaRPr lang="en-US" sz="2175" kern="0">
                <a:solidFill>
                  <a:sysClr val="window" lastClr="FFFFFF"/>
                </a:solidFill>
              </a:endParaRPr>
            </a:p>
          </p:txBody>
        </p:sp>
        <p:sp>
          <p:nvSpPr>
            <p:cNvPr id="125" name="Rectangle 124">
              <a:extLst>
                <a:ext uri="{FF2B5EF4-FFF2-40B4-BE49-F238E27FC236}">
                  <a16:creationId xmlns:a16="http://schemas.microsoft.com/office/drawing/2014/main" id="{40530DD1-D231-4EE0-A350-4A23C6EA6409}"/>
                </a:ext>
              </a:extLst>
            </p:cNvPr>
            <p:cNvSpPr/>
            <p:nvPr/>
          </p:nvSpPr>
          <p:spPr>
            <a:xfrm>
              <a:off x="6486769" y="4876800"/>
              <a:ext cx="752231"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Prague</a:t>
              </a:r>
            </a:p>
          </p:txBody>
        </p:sp>
      </p:grpSp>
      <p:sp>
        <p:nvSpPr>
          <p:cNvPr id="126" name="Rectangle 125">
            <a:extLst>
              <a:ext uri="{FF2B5EF4-FFF2-40B4-BE49-F238E27FC236}">
                <a16:creationId xmlns:a16="http://schemas.microsoft.com/office/drawing/2014/main" id="{B8D3BEC2-1648-4865-B5AC-CF8F0E862928}"/>
              </a:ext>
            </a:extLst>
          </p:cNvPr>
          <p:cNvSpPr/>
          <p:nvPr/>
        </p:nvSpPr>
        <p:spPr>
          <a:xfrm>
            <a:off x="1441035" y="1421833"/>
            <a:ext cx="1741755"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Timestamps</a:t>
            </a:r>
          </a:p>
        </p:txBody>
      </p:sp>
      <p:sp>
        <p:nvSpPr>
          <p:cNvPr id="127" name="Rectangle 126">
            <a:extLst>
              <a:ext uri="{FF2B5EF4-FFF2-40B4-BE49-F238E27FC236}">
                <a16:creationId xmlns:a16="http://schemas.microsoft.com/office/drawing/2014/main" id="{7781E7FE-B4C0-4188-A2DA-36052D937E23}"/>
              </a:ext>
            </a:extLst>
          </p:cNvPr>
          <p:cNvSpPr/>
          <p:nvPr/>
        </p:nvSpPr>
        <p:spPr>
          <a:xfrm>
            <a:off x="4740459" y="1421833"/>
            <a:ext cx="1394820"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Name</a:t>
            </a:r>
          </a:p>
        </p:txBody>
      </p:sp>
      <p:sp>
        <p:nvSpPr>
          <p:cNvPr id="128" name="Rectangle 127">
            <a:extLst>
              <a:ext uri="{FF2B5EF4-FFF2-40B4-BE49-F238E27FC236}">
                <a16:creationId xmlns:a16="http://schemas.microsoft.com/office/drawing/2014/main" id="{5374DD51-2D9C-4FB9-9FBA-6DA4828F1D51}"/>
              </a:ext>
            </a:extLst>
          </p:cNvPr>
          <p:cNvSpPr/>
          <p:nvPr/>
        </p:nvSpPr>
        <p:spPr>
          <a:xfrm>
            <a:off x="3182790" y="1421833"/>
            <a:ext cx="1557666"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Chain ptrs</a:t>
            </a:r>
          </a:p>
        </p:txBody>
      </p:sp>
      <p:sp>
        <p:nvSpPr>
          <p:cNvPr id="129" name="Rectangle 128">
            <a:extLst>
              <a:ext uri="{FF2B5EF4-FFF2-40B4-BE49-F238E27FC236}">
                <a16:creationId xmlns:a16="http://schemas.microsoft.com/office/drawing/2014/main" id="{7DE2A349-FA75-4430-876B-0B6C6586D2C3}"/>
              </a:ext>
            </a:extLst>
          </p:cNvPr>
          <p:cNvSpPr/>
          <p:nvPr/>
        </p:nvSpPr>
        <p:spPr>
          <a:xfrm>
            <a:off x="6135279" y="1421834"/>
            <a:ext cx="1713433"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City</a:t>
            </a:r>
          </a:p>
        </p:txBody>
      </p:sp>
      <p:cxnSp>
        <p:nvCxnSpPr>
          <p:cNvPr id="130" name="Straight Connector 129">
            <a:extLst>
              <a:ext uri="{FF2B5EF4-FFF2-40B4-BE49-F238E27FC236}">
                <a16:creationId xmlns:a16="http://schemas.microsoft.com/office/drawing/2014/main" id="{7B263DE3-482E-4305-9CA9-10EBBFF5E3E8}"/>
              </a:ext>
            </a:extLst>
          </p:cNvPr>
          <p:cNvCxnSpPr/>
          <p:nvPr/>
        </p:nvCxnSpPr>
        <p:spPr>
          <a:xfrm flipH="1" flipV="1">
            <a:off x="1441037" y="1844324"/>
            <a:ext cx="552264" cy="757165"/>
          </a:xfrm>
          <a:prstGeom prst="line">
            <a:avLst/>
          </a:prstGeom>
          <a:noFill/>
          <a:ln w="19050" cap="flat" cmpd="sng" algn="ctr">
            <a:solidFill>
              <a:sysClr val="windowText" lastClr="000000">
                <a:lumMod val="50000"/>
                <a:lumOff val="50000"/>
              </a:sysClr>
            </a:solidFill>
            <a:prstDash val="solid"/>
          </a:ln>
          <a:effectLst/>
        </p:spPr>
      </p:cxnSp>
      <p:cxnSp>
        <p:nvCxnSpPr>
          <p:cNvPr id="131" name="Straight Connector 130">
            <a:extLst>
              <a:ext uri="{FF2B5EF4-FFF2-40B4-BE49-F238E27FC236}">
                <a16:creationId xmlns:a16="http://schemas.microsoft.com/office/drawing/2014/main" id="{C990F757-D9A2-4D54-B041-D1FF30454ED0}"/>
              </a:ext>
            </a:extLst>
          </p:cNvPr>
          <p:cNvCxnSpPr/>
          <p:nvPr/>
        </p:nvCxnSpPr>
        <p:spPr>
          <a:xfrm flipV="1">
            <a:off x="6887594" y="1844325"/>
            <a:ext cx="960720" cy="766734"/>
          </a:xfrm>
          <a:prstGeom prst="line">
            <a:avLst/>
          </a:prstGeom>
          <a:noFill/>
          <a:ln w="19050" cap="flat" cmpd="sng" algn="ctr">
            <a:solidFill>
              <a:sysClr val="windowText" lastClr="000000">
                <a:lumMod val="50000"/>
                <a:lumOff val="50000"/>
              </a:sysClr>
            </a:solidFill>
            <a:prstDash val="solid"/>
          </a:ln>
          <a:effectLst/>
        </p:spPr>
      </p:cxnSp>
      <p:cxnSp>
        <p:nvCxnSpPr>
          <p:cNvPr id="132" name="Curved Connector 66">
            <a:extLst>
              <a:ext uri="{FF2B5EF4-FFF2-40B4-BE49-F238E27FC236}">
                <a16:creationId xmlns:a16="http://schemas.microsoft.com/office/drawing/2014/main" id="{198DC975-6249-43A7-8EBA-2B62A8EBA322}"/>
              </a:ext>
            </a:extLst>
          </p:cNvPr>
          <p:cNvCxnSpPr>
            <a:cxnSpLocks/>
          </p:cNvCxnSpPr>
          <p:nvPr/>
        </p:nvCxnSpPr>
        <p:spPr>
          <a:xfrm rot="10800000">
            <a:off x="2642168" y="2590155"/>
            <a:ext cx="6761947" cy="774195"/>
          </a:xfrm>
          <a:prstGeom prst="curvedConnector3">
            <a:avLst>
              <a:gd name="adj1" fmla="val 50000"/>
            </a:avLst>
          </a:prstGeom>
          <a:noFill/>
          <a:ln w="19050" cap="flat" cmpd="sng" algn="ctr">
            <a:solidFill>
              <a:srgbClr val="1080D7"/>
            </a:solidFill>
            <a:prstDash val="solid"/>
            <a:headEnd type="oval"/>
            <a:tailEnd type="stealth" w="lg" len="lg"/>
          </a:ln>
          <a:effectLst/>
        </p:spPr>
      </p:cxnSp>
      <p:grpSp>
        <p:nvGrpSpPr>
          <p:cNvPr id="133" name="Group 132">
            <a:extLst>
              <a:ext uri="{FF2B5EF4-FFF2-40B4-BE49-F238E27FC236}">
                <a16:creationId xmlns:a16="http://schemas.microsoft.com/office/drawing/2014/main" id="{7BF2EDFB-6DC5-413C-B2CA-BAECC16D04C4}"/>
              </a:ext>
            </a:extLst>
          </p:cNvPr>
          <p:cNvGrpSpPr/>
          <p:nvPr/>
        </p:nvGrpSpPr>
        <p:grpSpPr>
          <a:xfrm>
            <a:off x="8888645" y="2043631"/>
            <a:ext cx="1748837" cy="2329292"/>
            <a:chOff x="9987365" y="1970228"/>
            <a:chExt cx="1749333" cy="2329953"/>
          </a:xfrm>
        </p:grpSpPr>
        <p:grpSp>
          <p:nvGrpSpPr>
            <p:cNvPr id="134" name="Group 43">
              <a:extLst>
                <a:ext uri="{FF2B5EF4-FFF2-40B4-BE49-F238E27FC236}">
                  <a16:creationId xmlns:a16="http://schemas.microsoft.com/office/drawing/2014/main" id="{41A20F39-563D-4EDD-8954-82B493646A6E}"/>
                </a:ext>
              </a:extLst>
            </p:cNvPr>
            <p:cNvGrpSpPr/>
            <p:nvPr/>
          </p:nvGrpSpPr>
          <p:grpSpPr>
            <a:xfrm>
              <a:off x="10464553" y="2634313"/>
              <a:ext cx="460352" cy="1665868"/>
              <a:chOff x="7162798" y="2667000"/>
              <a:chExt cx="381002" cy="1828800"/>
            </a:xfrm>
          </p:grpSpPr>
          <p:sp>
            <p:nvSpPr>
              <p:cNvPr id="136" name="Rectangle 13">
                <a:extLst>
                  <a:ext uri="{FF2B5EF4-FFF2-40B4-BE49-F238E27FC236}">
                    <a16:creationId xmlns:a16="http://schemas.microsoft.com/office/drawing/2014/main" id="{E4A432CF-075C-42D9-AF99-1A65A835F071}"/>
                  </a:ext>
                </a:extLst>
              </p:cNvPr>
              <p:cNvSpPr/>
              <p:nvPr/>
            </p:nvSpPr>
            <p:spPr>
              <a:xfrm>
                <a:off x="7162800" y="38862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137" name="Rectangle 14">
                <a:extLst>
                  <a:ext uri="{FF2B5EF4-FFF2-40B4-BE49-F238E27FC236}">
                    <a16:creationId xmlns:a16="http://schemas.microsoft.com/office/drawing/2014/main" id="{ACB22106-CB71-4220-8268-C467105125B9}"/>
                  </a:ext>
                </a:extLst>
              </p:cNvPr>
              <p:cNvSpPr/>
              <p:nvPr/>
            </p:nvSpPr>
            <p:spPr>
              <a:xfrm>
                <a:off x="7162800" y="41910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138" name="Rectangle 17">
                <a:extLst>
                  <a:ext uri="{FF2B5EF4-FFF2-40B4-BE49-F238E27FC236}">
                    <a16:creationId xmlns:a16="http://schemas.microsoft.com/office/drawing/2014/main" id="{9C513CC3-37FA-46F2-9967-46D8C2950177}"/>
                  </a:ext>
                </a:extLst>
              </p:cNvPr>
              <p:cNvSpPr/>
              <p:nvPr/>
            </p:nvSpPr>
            <p:spPr>
              <a:xfrm>
                <a:off x="7162798" y="26670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139" name="Rectangle 18">
                <a:extLst>
                  <a:ext uri="{FF2B5EF4-FFF2-40B4-BE49-F238E27FC236}">
                    <a16:creationId xmlns:a16="http://schemas.microsoft.com/office/drawing/2014/main" id="{92E95D09-E327-4591-9D19-64B286C3D0E3}"/>
                  </a:ext>
                </a:extLst>
              </p:cNvPr>
              <p:cNvSpPr/>
              <p:nvPr/>
            </p:nvSpPr>
            <p:spPr>
              <a:xfrm>
                <a:off x="7162800" y="29718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140" name="Rectangle 139">
                <a:extLst>
                  <a:ext uri="{FF2B5EF4-FFF2-40B4-BE49-F238E27FC236}">
                    <a16:creationId xmlns:a16="http://schemas.microsoft.com/office/drawing/2014/main" id="{8CDE7261-EB01-47C4-8933-637CBB196F2D}"/>
                  </a:ext>
                </a:extLst>
              </p:cNvPr>
              <p:cNvSpPr/>
              <p:nvPr/>
            </p:nvSpPr>
            <p:spPr>
              <a:xfrm>
                <a:off x="7162800" y="32766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141" name="Rectangle 140">
                <a:extLst>
                  <a:ext uri="{FF2B5EF4-FFF2-40B4-BE49-F238E27FC236}">
                    <a16:creationId xmlns:a16="http://schemas.microsoft.com/office/drawing/2014/main" id="{9B62FB59-EF06-4A7E-9D14-2410BE69ECCC}"/>
                  </a:ext>
                </a:extLst>
              </p:cNvPr>
              <p:cNvSpPr/>
              <p:nvPr/>
            </p:nvSpPr>
            <p:spPr>
              <a:xfrm>
                <a:off x="7162800" y="35814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grpSp>
        <p:sp>
          <p:nvSpPr>
            <p:cNvPr id="135" name="TextBox 134">
              <a:extLst>
                <a:ext uri="{FF2B5EF4-FFF2-40B4-BE49-F238E27FC236}">
                  <a16:creationId xmlns:a16="http://schemas.microsoft.com/office/drawing/2014/main" id="{C12C36D2-87D0-4DD7-9EE9-DD2F7C34D7AA}"/>
                </a:ext>
              </a:extLst>
            </p:cNvPr>
            <p:cNvSpPr txBox="1"/>
            <p:nvPr/>
          </p:nvSpPr>
          <p:spPr>
            <a:xfrm>
              <a:off x="9987365" y="1970228"/>
              <a:ext cx="1749333" cy="745153"/>
            </a:xfrm>
            <a:prstGeom prst="rect">
              <a:avLst/>
            </a:prstGeom>
            <a:noFill/>
            <a:ln>
              <a:noFill/>
            </a:ln>
          </p:spPr>
          <p:txBody>
            <a:bodyPr wrap="square" lIns="103591" tIns="51794" rIns="103591" bIns="51794" rtlCol="0">
              <a:spAutoFit/>
            </a:bodyPr>
            <a:lstStyle/>
            <a:p>
              <a:pPr defTabSz="1035936">
                <a:defRPr/>
              </a:pPr>
              <a:r>
                <a:rPr lang="en-US" sz="2040" kern="0">
                  <a:solidFill>
                    <a:schemeClr val="accent1"/>
                  </a:solidFill>
                </a:rPr>
                <a:t>Hash index on City</a:t>
              </a:r>
            </a:p>
          </p:txBody>
        </p:sp>
      </p:grpSp>
      <p:cxnSp>
        <p:nvCxnSpPr>
          <p:cNvPr id="142" name="Curved Connector 30">
            <a:extLst>
              <a:ext uri="{FF2B5EF4-FFF2-40B4-BE49-F238E27FC236}">
                <a16:creationId xmlns:a16="http://schemas.microsoft.com/office/drawing/2014/main" id="{8F9F469D-687A-46D8-8AB2-D7036B1C7687}"/>
              </a:ext>
            </a:extLst>
          </p:cNvPr>
          <p:cNvCxnSpPr/>
          <p:nvPr/>
        </p:nvCxnSpPr>
        <p:spPr>
          <a:xfrm flipV="1">
            <a:off x="1177166" y="2791772"/>
            <a:ext cx="828391" cy="67860"/>
          </a:xfrm>
          <a:prstGeom prst="curvedConnector3">
            <a:avLst>
              <a:gd name="adj1" fmla="val 50000"/>
            </a:avLst>
          </a:prstGeom>
          <a:noFill/>
          <a:ln w="19050" cap="flat" cmpd="sng" algn="ctr">
            <a:solidFill>
              <a:srgbClr val="1080D7"/>
            </a:solidFill>
            <a:prstDash val="solid"/>
            <a:headEnd type="oval"/>
            <a:tailEnd type="stealth" w="lg" len="lg"/>
          </a:ln>
          <a:effectLst/>
        </p:spPr>
      </p:cxnSp>
      <p:cxnSp>
        <p:nvCxnSpPr>
          <p:cNvPr id="143" name="Curved Connector 31">
            <a:extLst>
              <a:ext uri="{FF2B5EF4-FFF2-40B4-BE49-F238E27FC236}">
                <a16:creationId xmlns:a16="http://schemas.microsoft.com/office/drawing/2014/main" id="{7989D623-8E95-423A-881D-07A3A95D6032}"/>
              </a:ext>
            </a:extLst>
          </p:cNvPr>
          <p:cNvCxnSpPr>
            <a:endCxn id="117" idx="1"/>
          </p:cNvCxnSpPr>
          <p:nvPr/>
        </p:nvCxnSpPr>
        <p:spPr>
          <a:xfrm rot="16200000" flipH="1">
            <a:off x="756370" y="4165610"/>
            <a:ext cx="1823533" cy="981945"/>
          </a:xfrm>
          <a:prstGeom prst="curvedConnector2">
            <a:avLst/>
          </a:prstGeom>
          <a:noFill/>
          <a:ln w="19050" cap="flat" cmpd="sng" algn="ctr">
            <a:solidFill>
              <a:srgbClr val="1080D7"/>
            </a:solidFill>
            <a:prstDash val="solid"/>
            <a:headEnd type="oval"/>
            <a:tailEnd type="stealth" w="lg" len="lg"/>
          </a:ln>
          <a:effectLst/>
        </p:spPr>
      </p:cxnSp>
      <p:grpSp>
        <p:nvGrpSpPr>
          <p:cNvPr id="144" name="Group 143">
            <a:extLst>
              <a:ext uri="{FF2B5EF4-FFF2-40B4-BE49-F238E27FC236}">
                <a16:creationId xmlns:a16="http://schemas.microsoft.com/office/drawing/2014/main" id="{0909926D-BEF8-4681-9DAB-C63F7DB1A6CD}"/>
              </a:ext>
            </a:extLst>
          </p:cNvPr>
          <p:cNvGrpSpPr/>
          <p:nvPr/>
        </p:nvGrpSpPr>
        <p:grpSpPr>
          <a:xfrm>
            <a:off x="341067" y="2059394"/>
            <a:ext cx="1748836" cy="2900468"/>
            <a:chOff x="339417" y="2058995"/>
            <a:chExt cx="1749332" cy="2901291"/>
          </a:xfrm>
        </p:grpSpPr>
        <p:sp>
          <p:nvSpPr>
            <p:cNvPr id="145" name="Rectangle 144">
              <a:extLst>
                <a:ext uri="{FF2B5EF4-FFF2-40B4-BE49-F238E27FC236}">
                  <a16:creationId xmlns:a16="http://schemas.microsoft.com/office/drawing/2014/main" id="{1283DD8B-8640-407E-B613-0CDE9524965D}"/>
                </a:ext>
              </a:extLst>
            </p:cNvPr>
            <p:cNvSpPr/>
            <p:nvPr/>
          </p:nvSpPr>
          <p:spPr>
            <a:xfrm>
              <a:off x="979348" y="3849708"/>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146" name="Rectangle 145">
              <a:extLst>
                <a:ext uri="{FF2B5EF4-FFF2-40B4-BE49-F238E27FC236}">
                  <a16:creationId xmlns:a16="http://schemas.microsoft.com/office/drawing/2014/main" id="{ABB1E11B-76AE-48AB-9039-09307009AD74}"/>
                </a:ext>
              </a:extLst>
            </p:cNvPr>
            <p:cNvSpPr/>
            <p:nvPr/>
          </p:nvSpPr>
          <p:spPr>
            <a:xfrm>
              <a:off x="979348" y="4127352"/>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147" name="Rectangle 146">
              <a:extLst>
                <a:ext uri="{FF2B5EF4-FFF2-40B4-BE49-F238E27FC236}">
                  <a16:creationId xmlns:a16="http://schemas.microsoft.com/office/drawing/2014/main" id="{A28649A6-CDB8-44C0-85D2-145909C00CAF}"/>
                </a:ext>
              </a:extLst>
            </p:cNvPr>
            <p:cNvSpPr/>
            <p:nvPr/>
          </p:nvSpPr>
          <p:spPr>
            <a:xfrm>
              <a:off x="979348" y="4404997"/>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148" name="Rectangle 147">
              <a:extLst>
                <a:ext uri="{FF2B5EF4-FFF2-40B4-BE49-F238E27FC236}">
                  <a16:creationId xmlns:a16="http://schemas.microsoft.com/office/drawing/2014/main" id="{F9E6FAC8-0313-404F-BC94-0CCEDCFD4EDB}"/>
                </a:ext>
              </a:extLst>
            </p:cNvPr>
            <p:cNvSpPr/>
            <p:nvPr/>
          </p:nvSpPr>
          <p:spPr>
            <a:xfrm>
              <a:off x="979348" y="4682641"/>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149" name="Rectangle 148">
              <a:extLst>
                <a:ext uri="{FF2B5EF4-FFF2-40B4-BE49-F238E27FC236}">
                  <a16:creationId xmlns:a16="http://schemas.microsoft.com/office/drawing/2014/main" id="{0BEE5A7D-19F2-406A-845D-CD0CCFF610C9}"/>
                </a:ext>
              </a:extLst>
            </p:cNvPr>
            <p:cNvSpPr/>
            <p:nvPr/>
          </p:nvSpPr>
          <p:spPr>
            <a:xfrm>
              <a:off x="979348" y="2739129"/>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150" name="Rectangle 149">
              <a:extLst>
                <a:ext uri="{FF2B5EF4-FFF2-40B4-BE49-F238E27FC236}">
                  <a16:creationId xmlns:a16="http://schemas.microsoft.com/office/drawing/2014/main" id="{44365124-0947-42AB-951D-866264932581}"/>
                </a:ext>
              </a:extLst>
            </p:cNvPr>
            <p:cNvSpPr/>
            <p:nvPr/>
          </p:nvSpPr>
          <p:spPr>
            <a:xfrm>
              <a:off x="979348" y="3016774"/>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151" name="Rectangle 150">
              <a:extLst>
                <a:ext uri="{FF2B5EF4-FFF2-40B4-BE49-F238E27FC236}">
                  <a16:creationId xmlns:a16="http://schemas.microsoft.com/office/drawing/2014/main" id="{61CCA603-CB51-41F5-9729-E5D54DA7EC78}"/>
                </a:ext>
              </a:extLst>
            </p:cNvPr>
            <p:cNvSpPr/>
            <p:nvPr/>
          </p:nvSpPr>
          <p:spPr>
            <a:xfrm>
              <a:off x="979348" y="3294418"/>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152" name="Rectangle 151">
              <a:extLst>
                <a:ext uri="{FF2B5EF4-FFF2-40B4-BE49-F238E27FC236}">
                  <a16:creationId xmlns:a16="http://schemas.microsoft.com/office/drawing/2014/main" id="{3726ED09-4B3B-4A00-9B43-FE4E9D270E58}"/>
                </a:ext>
              </a:extLst>
            </p:cNvPr>
            <p:cNvSpPr/>
            <p:nvPr/>
          </p:nvSpPr>
          <p:spPr>
            <a:xfrm>
              <a:off x="979348" y="3572063"/>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153" name="TextBox 152">
              <a:extLst>
                <a:ext uri="{FF2B5EF4-FFF2-40B4-BE49-F238E27FC236}">
                  <a16:creationId xmlns:a16="http://schemas.microsoft.com/office/drawing/2014/main" id="{AD33DA6F-CDF4-4C66-8F3E-659D638FC559}"/>
                </a:ext>
              </a:extLst>
            </p:cNvPr>
            <p:cNvSpPr txBox="1"/>
            <p:nvPr/>
          </p:nvSpPr>
          <p:spPr>
            <a:xfrm>
              <a:off x="339417" y="2058995"/>
              <a:ext cx="1749332" cy="745153"/>
            </a:xfrm>
            <a:prstGeom prst="rect">
              <a:avLst/>
            </a:prstGeom>
            <a:noFill/>
            <a:ln>
              <a:noFill/>
            </a:ln>
          </p:spPr>
          <p:txBody>
            <a:bodyPr wrap="square" lIns="103591" tIns="51794" rIns="103591" bIns="51794" rtlCol="0">
              <a:spAutoFit/>
            </a:bodyPr>
            <a:lstStyle/>
            <a:p>
              <a:pPr defTabSz="1035936">
                <a:defRPr/>
              </a:pPr>
              <a:r>
                <a:rPr lang="en-US" sz="2040" kern="0">
                  <a:solidFill>
                    <a:schemeClr val="accent1"/>
                  </a:solidFill>
                </a:rPr>
                <a:t>Hash index on Name</a:t>
              </a:r>
            </a:p>
          </p:txBody>
        </p:sp>
      </p:grpSp>
      <p:sp>
        <p:nvSpPr>
          <p:cNvPr id="154" name="TextBox 153">
            <a:extLst>
              <a:ext uri="{FF2B5EF4-FFF2-40B4-BE49-F238E27FC236}">
                <a16:creationId xmlns:a16="http://schemas.microsoft.com/office/drawing/2014/main" id="{5CF78BED-3D8D-457D-A765-91F4E258D781}"/>
              </a:ext>
            </a:extLst>
          </p:cNvPr>
          <p:cNvSpPr txBox="1"/>
          <p:nvPr/>
        </p:nvSpPr>
        <p:spPr>
          <a:xfrm>
            <a:off x="1177164" y="6258160"/>
            <a:ext cx="6835325" cy="634443"/>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a:solidFill>
                  <a:srgbClr val="505050"/>
                </a:solidFill>
              </a:rPr>
              <a:t>T200: UPDATE (John, Prague) to (John, Beijing) </a:t>
            </a:r>
          </a:p>
        </p:txBody>
      </p:sp>
      <p:grpSp>
        <p:nvGrpSpPr>
          <p:cNvPr id="155" name="Group 104">
            <a:extLst>
              <a:ext uri="{FF2B5EF4-FFF2-40B4-BE49-F238E27FC236}">
                <a16:creationId xmlns:a16="http://schemas.microsoft.com/office/drawing/2014/main" id="{2AC6AA3D-0E2E-41F0-BBB6-67AC6DBDC119}"/>
              </a:ext>
            </a:extLst>
          </p:cNvPr>
          <p:cNvGrpSpPr/>
          <p:nvPr/>
        </p:nvGrpSpPr>
        <p:grpSpPr>
          <a:xfrm>
            <a:off x="2110356" y="3478058"/>
            <a:ext cx="4881640" cy="424315"/>
            <a:chOff x="4661448" y="3733800"/>
            <a:chExt cx="2577552" cy="228600"/>
          </a:xfrm>
          <a:solidFill>
            <a:schemeClr val="accent6">
              <a:lumMod val="20000"/>
              <a:lumOff val="80000"/>
            </a:schemeClr>
          </a:solidFill>
        </p:grpSpPr>
        <p:sp>
          <p:nvSpPr>
            <p:cNvPr id="156" name="Rectangle 155">
              <a:extLst>
                <a:ext uri="{FF2B5EF4-FFF2-40B4-BE49-F238E27FC236}">
                  <a16:creationId xmlns:a16="http://schemas.microsoft.com/office/drawing/2014/main" id="{F9E19A7C-C3B4-4D51-BB8F-E1D7364D0F16}"/>
                </a:ext>
              </a:extLst>
            </p:cNvPr>
            <p:cNvSpPr/>
            <p:nvPr/>
          </p:nvSpPr>
          <p:spPr>
            <a:xfrm>
              <a:off x="4661448" y="3733800"/>
              <a:ext cx="715485" cy="228042"/>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100, </a:t>
              </a:r>
              <a:r>
                <a:rPr lang="en-US" sz="2175" kern="0">
                  <a:solidFill>
                    <a:sysClr val="windowText" lastClr="000000"/>
                  </a:solidFill>
                  <a:latin typeface="Lucida Sans Unicode"/>
                  <a:cs typeface="Lucida Sans Unicode"/>
                </a:rPr>
                <a:t>∞</a:t>
              </a:r>
              <a:endParaRPr lang="en-US" sz="2175" kern="0">
                <a:solidFill>
                  <a:sysClr val="windowText" lastClr="000000"/>
                </a:solidFill>
              </a:endParaRPr>
            </a:p>
          </p:txBody>
        </p:sp>
        <p:sp>
          <p:nvSpPr>
            <p:cNvPr id="157" name="Rectangle 156">
              <a:extLst>
                <a:ext uri="{FF2B5EF4-FFF2-40B4-BE49-F238E27FC236}">
                  <a16:creationId xmlns:a16="http://schemas.microsoft.com/office/drawing/2014/main" id="{2EFB0ED4-D287-416F-8E71-E4EE964C6C90}"/>
                </a:ext>
              </a:extLst>
            </p:cNvPr>
            <p:cNvSpPr/>
            <p:nvPr/>
          </p:nvSpPr>
          <p:spPr>
            <a:xfrm>
              <a:off x="5867283" y="3733800"/>
              <a:ext cx="577565"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John</a:t>
              </a:r>
            </a:p>
          </p:txBody>
        </p:sp>
        <p:sp>
          <p:nvSpPr>
            <p:cNvPr id="158" name="Rectangle 157">
              <a:extLst>
                <a:ext uri="{FF2B5EF4-FFF2-40B4-BE49-F238E27FC236}">
                  <a16:creationId xmlns:a16="http://schemas.microsoft.com/office/drawing/2014/main" id="{6ACAEE90-AB51-43A7-B936-1386A2CB7929}"/>
                </a:ext>
              </a:extLst>
            </p:cNvPr>
            <p:cNvSpPr/>
            <p:nvPr/>
          </p:nvSpPr>
          <p:spPr>
            <a:xfrm>
              <a:off x="5376933" y="3733800"/>
              <a:ext cx="490350"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endParaRPr lang="en-US" sz="2175" kern="0">
                <a:solidFill>
                  <a:sysClr val="window" lastClr="FFFFFF"/>
                </a:solidFill>
              </a:endParaRPr>
            </a:p>
          </p:txBody>
        </p:sp>
        <p:sp>
          <p:nvSpPr>
            <p:cNvPr id="159" name="Rectangle 158">
              <a:extLst>
                <a:ext uri="{FF2B5EF4-FFF2-40B4-BE49-F238E27FC236}">
                  <a16:creationId xmlns:a16="http://schemas.microsoft.com/office/drawing/2014/main" id="{25FC00D6-E1F1-41FA-B0CC-4686C2796915}"/>
                </a:ext>
              </a:extLst>
            </p:cNvPr>
            <p:cNvSpPr/>
            <p:nvPr/>
          </p:nvSpPr>
          <p:spPr>
            <a:xfrm>
              <a:off x="6444848" y="3733800"/>
              <a:ext cx="794152"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Prague</a:t>
              </a:r>
            </a:p>
          </p:txBody>
        </p:sp>
      </p:grpSp>
      <p:cxnSp>
        <p:nvCxnSpPr>
          <p:cNvPr id="160" name="Curved Connector 48">
            <a:extLst>
              <a:ext uri="{FF2B5EF4-FFF2-40B4-BE49-F238E27FC236}">
                <a16:creationId xmlns:a16="http://schemas.microsoft.com/office/drawing/2014/main" id="{16339C85-4283-475D-B612-98EE373FE2B1}"/>
              </a:ext>
            </a:extLst>
          </p:cNvPr>
          <p:cNvCxnSpPr>
            <a:endCxn id="156" idx="1"/>
          </p:cNvCxnSpPr>
          <p:nvPr/>
        </p:nvCxnSpPr>
        <p:spPr>
          <a:xfrm>
            <a:off x="1177164" y="3467248"/>
            <a:ext cx="933192" cy="222449"/>
          </a:xfrm>
          <a:prstGeom prst="curvedConnector3">
            <a:avLst>
              <a:gd name="adj1" fmla="val 50000"/>
            </a:avLst>
          </a:prstGeom>
          <a:noFill/>
          <a:ln w="19050" cap="flat" cmpd="sng" algn="ctr">
            <a:solidFill>
              <a:srgbClr val="1080D7"/>
            </a:solidFill>
            <a:prstDash val="solid"/>
            <a:headEnd type="oval"/>
            <a:tailEnd type="stealth" w="lg" len="lg"/>
          </a:ln>
          <a:effectLst/>
        </p:spPr>
      </p:cxnSp>
      <p:cxnSp>
        <p:nvCxnSpPr>
          <p:cNvPr id="161" name="Curved Connector 66">
            <a:extLst>
              <a:ext uri="{FF2B5EF4-FFF2-40B4-BE49-F238E27FC236}">
                <a16:creationId xmlns:a16="http://schemas.microsoft.com/office/drawing/2014/main" id="{88E28738-6A2E-4352-B2A9-AEBEDD88AE99}"/>
              </a:ext>
            </a:extLst>
          </p:cNvPr>
          <p:cNvCxnSpPr>
            <a:endCxn id="156" idx="0"/>
          </p:cNvCxnSpPr>
          <p:nvPr/>
        </p:nvCxnSpPr>
        <p:spPr>
          <a:xfrm rot="10800000" flipV="1">
            <a:off x="2787887" y="2825702"/>
            <a:ext cx="1226575" cy="652356"/>
          </a:xfrm>
          <a:prstGeom prst="curvedConnector2">
            <a:avLst/>
          </a:prstGeom>
          <a:noFill/>
          <a:ln w="19050" cap="flat" cmpd="sng" algn="ctr">
            <a:solidFill>
              <a:srgbClr val="1080D7"/>
            </a:solidFill>
            <a:prstDash val="solid"/>
            <a:headEnd type="oval"/>
            <a:tailEnd type="stealth" w="lg" len="lg"/>
          </a:ln>
          <a:effectLst/>
        </p:spPr>
      </p:cxnSp>
      <p:grpSp>
        <p:nvGrpSpPr>
          <p:cNvPr id="162" name="Group 100">
            <a:extLst>
              <a:ext uri="{FF2B5EF4-FFF2-40B4-BE49-F238E27FC236}">
                <a16:creationId xmlns:a16="http://schemas.microsoft.com/office/drawing/2014/main" id="{D281A85E-E923-4769-941F-A3A57CD1BC3D}"/>
              </a:ext>
            </a:extLst>
          </p:cNvPr>
          <p:cNvGrpSpPr/>
          <p:nvPr/>
        </p:nvGrpSpPr>
        <p:grpSpPr>
          <a:xfrm>
            <a:off x="2484425" y="4380334"/>
            <a:ext cx="4883529" cy="417537"/>
            <a:chOff x="1676400" y="3124200"/>
            <a:chExt cx="2220099" cy="228600"/>
          </a:xfrm>
        </p:grpSpPr>
        <p:sp>
          <p:nvSpPr>
            <p:cNvPr id="163" name="Rectangle 162">
              <a:extLst>
                <a:ext uri="{FF2B5EF4-FFF2-40B4-BE49-F238E27FC236}">
                  <a16:creationId xmlns:a16="http://schemas.microsoft.com/office/drawing/2014/main" id="{B29BA169-E048-41E2-9950-06C56BB7BA93}"/>
                </a:ext>
              </a:extLst>
            </p:cNvPr>
            <p:cNvSpPr/>
            <p:nvPr/>
          </p:nvSpPr>
          <p:spPr>
            <a:xfrm>
              <a:off x="1676400" y="3124200"/>
              <a:ext cx="683846" cy="228600"/>
            </a:xfrm>
            <a:prstGeom prst="rect">
              <a:avLst/>
            </a:prstGeom>
            <a:solidFill>
              <a:schemeClr val="accent6">
                <a:lumMod val="20000"/>
                <a:lumOff val="80000"/>
              </a:schemeClr>
            </a:solid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200, </a:t>
              </a:r>
              <a:r>
                <a:rPr lang="en-US" sz="2175" kern="0">
                  <a:solidFill>
                    <a:sysClr val="windowText" lastClr="000000"/>
                  </a:solidFill>
                  <a:latin typeface="Lucida Sans Unicode"/>
                  <a:cs typeface="Lucida Sans Unicode"/>
                </a:rPr>
                <a:t>∞</a:t>
              </a:r>
              <a:endParaRPr lang="en-US" sz="2175" kern="0">
                <a:solidFill>
                  <a:sysClr val="windowText" lastClr="000000"/>
                </a:solidFill>
              </a:endParaRPr>
            </a:p>
          </p:txBody>
        </p:sp>
        <p:sp>
          <p:nvSpPr>
            <p:cNvPr id="164" name="Rectangle 163">
              <a:extLst>
                <a:ext uri="{FF2B5EF4-FFF2-40B4-BE49-F238E27FC236}">
                  <a16:creationId xmlns:a16="http://schemas.microsoft.com/office/drawing/2014/main" id="{ABFD5137-D39C-4CED-8CF5-71346CC41C46}"/>
                </a:ext>
              </a:extLst>
            </p:cNvPr>
            <p:cNvSpPr/>
            <p:nvPr/>
          </p:nvSpPr>
          <p:spPr>
            <a:xfrm>
              <a:off x="2673391" y="3124200"/>
              <a:ext cx="547077" cy="228600"/>
            </a:xfrm>
            <a:prstGeom prst="rect">
              <a:avLst/>
            </a:prstGeom>
            <a:solidFill>
              <a:schemeClr val="accent6">
                <a:lumMod val="20000"/>
                <a:lumOff val="80000"/>
              </a:schemeClr>
            </a:solid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John</a:t>
              </a:r>
            </a:p>
          </p:txBody>
        </p:sp>
        <p:sp>
          <p:nvSpPr>
            <p:cNvPr id="165" name="Rectangle 164">
              <a:extLst>
                <a:ext uri="{FF2B5EF4-FFF2-40B4-BE49-F238E27FC236}">
                  <a16:creationId xmlns:a16="http://schemas.microsoft.com/office/drawing/2014/main" id="{E2876AEA-172F-4080-8EF6-C59ED75760F3}"/>
                </a:ext>
              </a:extLst>
            </p:cNvPr>
            <p:cNvSpPr/>
            <p:nvPr/>
          </p:nvSpPr>
          <p:spPr>
            <a:xfrm>
              <a:off x="2293282" y="3124200"/>
              <a:ext cx="424721" cy="228600"/>
            </a:xfrm>
            <a:prstGeom prst="rect">
              <a:avLst/>
            </a:prstGeom>
            <a:solidFill>
              <a:schemeClr val="accent6">
                <a:lumMod val="20000"/>
                <a:lumOff val="80000"/>
              </a:schemeClr>
            </a:solid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endParaRPr lang="en-US" sz="2175" kern="0">
                <a:solidFill>
                  <a:sysClr val="windowText" lastClr="000000"/>
                </a:solidFill>
              </a:endParaRPr>
            </a:p>
          </p:txBody>
        </p:sp>
        <p:sp>
          <p:nvSpPr>
            <p:cNvPr id="166" name="Rectangle 165">
              <a:extLst>
                <a:ext uri="{FF2B5EF4-FFF2-40B4-BE49-F238E27FC236}">
                  <a16:creationId xmlns:a16="http://schemas.microsoft.com/office/drawing/2014/main" id="{8CA037B0-DD2F-47E4-89B8-96CC8430D1EC}"/>
                </a:ext>
              </a:extLst>
            </p:cNvPr>
            <p:cNvSpPr/>
            <p:nvPr/>
          </p:nvSpPr>
          <p:spPr>
            <a:xfrm>
              <a:off x="3220468" y="3124200"/>
              <a:ext cx="676031" cy="228600"/>
            </a:xfrm>
            <a:prstGeom prst="rect">
              <a:avLst/>
            </a:prstGeom>
            <a:solidFill>
              <a:schemeClr val="accent6">
                <a:lumMod val="20000"/>
                <a:lumOff val="80000"/>
              </a:schemeClr>
            </a:solid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Beijing</a:t>
              </a:r>
            </a:p>
          </p:txBody>
        </p:sp>
      </p:grpSp>
      <p:sp>
        <p:nvSpPr>
          <p:cNvPr id="167" name="Rectangle 166">
            <a:extLst>
              <a:ext uri="{FF2B5EF4-FFF2-40B4-BE49-F238E27FC236}">
                <a16:creationId xmlns:a16="http://schemas.microsoft.com/office/drawing/2014/main" id="{DFA548F3-B72D-4E0B-B120-DA1412A2662B}"/>
              </a:ext>
            </a:extLst>
          </p:cNvPr>
          <p:cNvSpPr/>
          <p:nvPr/>
        </p:nvSpPr>
        <p:spPr>
          <a:xfrm>
            <a:off x="2110356" y="3478058"/>
            <a:ext cx="1355061" cy="423279"/>
          </a:xfrm>
          <a:prstGeom prst="rect">
            <a:avLst/>
          </a:prstGeom>
          <a:solidFill>
            <a:schemeClr val="accent6">
              <a:lumMod val="20000"/>
              <a:lumOff val="80000"/>
            </a:schemeClr>
          </a:solid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100, 200</a:t>
            </a:r>
          </a:p>
        </p:txBody>
      </p:sp>
      <p:sp>
        <p:nvSpPr>
          <p:cNvPr id="168" name="Oval 167">
            <a:extLst>
              <a:ext uri="{FF2B5EF4-FFF2-40B4-BE49-F238E27FC236}">
                <a16:creationId xmlns:a16="http://schemas.microsoft.com/office/drawing/2014/main" id="{B144B7E1-4819-4850-A095-310FADCA25E2}"/>
              </a:ext>
            </a:extLst>
          </p:cNvPr>
          <p:cNvSpPr/>
          <p:nvPr/>
        </p:nvSpPr>
        <p:spPr bwMode="auto">
          <a:xfrm>
            <a:off x="2701463" y="3366397"/>
            <a:ext cx="761891" cy="680623"/>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cxnSp>
        <p:nvCxnSpPr>
          <p:cNvPr id="169" name="Curved Connector 66">
            <a:extLst>
              <a:ext uri="{FF2B5EF4-FFF2-40B4-BE49-F238E27FC236}">
                <a16:creationId xmlns:a16="http://schemas.microsoft.com/office/drawing/2014/main" id="{3FFA7F5E-CD56-4028-87CB-89A3E748FA42}"/>
              </a:ext>
            </a:extLst>
          </p:cNvPr>
          <p:cNvCxnSpPr>
            <a:cxnSpLocks/>
            <a:endCxn id="117" idx="2"/>
          </p:cNvCxnSpPr>
          <p:nvPr/>
        </p:nvCxnSpPr>
        <p:spPr>
          <a:xfrm rot="10800000" flipV="1">
            <a:off x="2843332" y="4242474"/>
            <a:ext cx="6681669" cy="1532601"/>
          </a:xfrm>
          <a:prstGeom prst="curvedConnector4">
            <a:avLst>
              <a:gd name="adj1" fmla="val 14524"/>
              <a:gd name="adj2" fmla="val 114916"/>
            </a:avLst>
          </a:prstGeom>
          <a:noFill/>
          <a:ln w="19050" cap="flat" cmpd="sng" algn="ctr">
            <a:solidFill>
              <a:srgbClr val="1080D7"/>
            </a:solidFill>
            <a:prstDash val="solid"/>
            <a:headEnd type="oval"/>
            <a:tailEnd type="stealth" w="lg" len="lg"/>
          </a:ln>
          <a:effectLst/>
        </p:spPr>
      </p:cxnSp>
      <p:cxnSp>
        <p:nvCxnSpPr>
          <p:cNvPr id="170" name="Curved Connector 58">
            <a:extLst>
              <a:ext uri="{FF2B5EF4-FFF2-40B4-BE49-F238E27FC236}">
                <a16:creationId xmlns:a16="http://schemas.microsoft.com/office/drawing/2014/main" id="{FF097824-5099-4459-B883-8112729228BC}"/>
              </a:ext>
            </a:extLst>
          </p:cNvPr>
          <p:cNvCxnSpPr/>
          <p:nvPr/>
        </p:nvCxnSpPr>
        <p:spPr>
          <a:xfrm rot="16200000" flipH="1">
            <a:off x="3460680" y="3947913"/>
            <a:ext cx="892300" cy="375867"/>
          </a:xfrm>
          <a:prstGeom prst="curvedConnector3">
            <a:avLst>
              <a:gd name="adj1" fmla="val 50000"/>
            </a:avLst>
          </a:prstGeom>
          <a:noFill/>
          <a:ln w="19050" cap="flat" cmpd="sng" algn="ctr">
            <a:solidFill>
              <a:srgbClr val="0070C0"/>
            </a:solidFill>
            <a:prstDash val="solid"/>
            <a:headEnd type="oval"/>
            <a:tailEnd type="stealth" w="lg" len="lg"/>
          </a:ln>
          <a:effectLst/>
        </p:spPr>
      </p:cxnSp>
      <p:cxnSp>
        <p:nvCxnSpPr>
          <p:cNvPr id="171" name="Curved Connector 59">
            <a:extLst>
              <a:ext uri="{FF2B5EF4-FFF2-40B4-BE49-F238E27FC236}">
                <a16:creationId xmlns:a16="http://schemas.microsoft.com/office/drawing/2014/main" id="{12C4A719-AB2C-43A9-B231-DB6172AD2CFF}"/>
              </a:ext>
            </a:extLst>
          </p:cNvPr>
          <p:cNvCxnSpPr>
            <a:endCxn id="163" idx="2"/>
          </p:cNvCxnSpPr>
          <p:nvPr/>
        </p:nvCxnSpPr>
        <p:spPr>
          <a:xfrm rot="10800000">
            <a:off x="3236550" y="4797873"/>
            <a:ext cx="929325" cy="770479"/>
          </a:xfrm>
          <a:prstGeom prst="curvedConnector2">
            <a:avLst/>
          </a:prstGeom>
          <a:noFill/>
          <a:ln w="19050" cap="flat" cmpd="sng" algn="ctr">
            <a:solidFill>
              <a:srgbClr val="1080D7"/>
            </a:solidFill>
            <a:prstDash val="solid"/>
            <a:headEnd type="oval"/>
            <a:tailEnd type="stealth" w="lg" len="lg"/>
          </a:ln>
          <a:effectLst/>
        </p:spPr>
      </p:cxnSp>
      <p:sp>
        <p:nvSpPr>
          <p:cNvPr id="172" name="TextBox 171">
            <a:extLst>
              <a:ext uri="{FF2B5EF4-FFF2-40B4-BE49-F238E27FC236}">
                <a16:creationId xmlns:a16="http://schemas.microsoft.com/office/drawing/2014/main" id="{3CE3E135-AA50-47A4-A188-F733535C4DC1}"/>
              </a:ext>
            </a:extLst>
          </p:cNvPr>
          <p:cNvSpPr txBox="1"/>
          <p:nvPr/>
        </p:nvSpPr>
        <p:spPr>
          <a:xfrm>
            <a:off x="9857188" y="4369169"/>
            <a:ext cx="1281259"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(Beijing)</a:t>
            </a:r>
          </a:p>
        </p:txBody>
      </p:sp>
      <p:sp>
        <p:nvSpPr>
          <p:cNvPr id="4" name="TextBox 3">
            <a:extLst>
              <a:ext uri="{FF2B5EF4-FFF2-40B4-BE49-F238E27FC236}">
                <a16:creationId xmlns:a16="http://schemas.microsoft.com/office/drawing/2014/main" id="{A6F08AD6-2779-41B8-8E1C-87E932A2CDA7}"/>
              </a:ext>
            </a:extLst>
          </p:cNvPr>
          <p:cNvSpPr txBox="1"/>
          <p:nvPr/>
        </p:nvSpPr>
        <p:spPr>
          <a:xfrm>
            <a:off x="9825916" y="3129099"/>
            <a:ext cx="1306904"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(Prague)</a:t>
            </a:r>
          </a:p>
        </p:txBody>
      </p:sp>
      <p:sp>
        <p:nvSpPr>
          <p:cNvPr id="5" name="TextBox 4">
            <a:extLst>
              <a:ext uri="{FF2B5EF4-FFF2-40B4-BE49-F238E27FC236}">
                <a16:creationId xmlns:a16="http://schemas.microsoft.com/office/drawing/2014/main" id="{29416495-340F-422C-91E4-5485DD87A1E9}"/>
              </a:ext>
            </a:extLst>
          </p:cNvPr>
          <p:cNvSpPr txBox="1"/>
          <p:nvPr/>
        </p:nvSpPr>
        <p:spPr>
          <a:xfrm>
            <a:off x="9825915" y="3945393"/>
            <a:ext cx="1327740"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(Bogota)</a:t>
            </a:r>
          </a:p>
        </p:txBody>
      </p:sp>
      <p:cxnSp>
        <p:nvCxnSpPr>
          <p:cNvPr id="71" name="Curved Connector 59">
            <a:extLst>
              <a:ext uri="{FF2B5EF4-FFF2-40B4-BE49-F238E27FC236}">
                <a16:creationId xmlns:a16="http://schemas.microsoft.com/office/drawing/2014/main" id="{D9B9A41F-33E3-48AF-96F7-435B229225E5}"/>
              </a:ext>
            </a:extLst>
          </p:cNvPr>
          <p:cNvCxnSpPr>
            <a:cxnSpLocks/>
            <a:stCxn id="5" idx="3"/>
          </p:cNvCxnSpPr>
          <p:nvPr/>
        </p:nvCxnSpPr>
        <p:spPr>
          <a:xfrm flipH="1">
            <a:off x="11014837" y="4220205"/>
            <a:ext cx="138818" cy="462091"/>
          </a:xfrm>
          <a:prstGeom prst="curvedConnector4">
            <a:avLst>
              <a:gd name="adj1" fmla="val -164676"/>
              <a:gd name="adj2" fmla="val 79736"/>
            </a:avLst>
          </a:prstGeom>
          <a:noFill/>
          <a:ln w="19050" cap="flat" cmpd="sng" algn="ctr">
            <a:solidFill>
              <a:srgbClr val="1080D7"/>
            </a:solidFill>
            <a:prstDash val="solid"/>
            <a:headEnd type="oval"/>
            <a:tailEnd type="stealth" w="lg" len="lg"/>
          </a:ln>
          <a:effectLst/>
        </p:spPr>
      </p:cxnSp>
      <p:sp>
        <p:nvSpPr>
          <p:cNvPr id="11" name="TextBox 10">
            <a:extLst>
              <a:ext uri="{FF2B5EF4-FFF2-40B4-BE49-F238E27FC236}">
                <a16:creationId xmlns:a16="http://schemas.microsoft.com/office/drawing/2014/main" id="{D8557EAF-A16C-4240-8CE3-8CFDF6108840}"/>
              </a:ext>
            </a:extLst>
          </p:cNvPr>
          <p:cNvSpPr txBox="1"/>
          <p:nvPr/>
        </p:nvSpPr>
        <p:spPr>
          <a:xfrm>
            <a:off x="-6685" y="2697047"/>
            <a:ext cx="1085673" cy="1469150"/>
          </a:xfrm>
          <a:prstGeom prst="rect">
            <a:avLst/>
          </a:prstGeom>
          <a:noFill/>
        </p:spPr>
        <p:txBody>
          <a:bodyPr wrap="none" lIns="182780" tIns="146225" rIns="182780" bIns="146225" rtlCol="0">
            <a:spAutoFit/>
          </a:bodyPr>
          <a:lstStyle/>
          <a:p>
            <a:pPr defTabSz="932193">
              <a:lnSpc>
                <a:spcPct val="90000"/>
              </a:lnSpc>
              <a:spcAft>
                <a:spcPts val="600"/>
              </a:spcAft>
            </a:pPr>
            <a:r>
              <a:rPr lang="en-US" sz="1600" i="1" kern="0">
                <a:solidFill>
                  <a:srgbClr val="505050"/>
                </a:solidFill>
              </a:rPr>
              <a:t>f</a:t>
            </a:r>
            <a:r>
              <a:rPr lang="en-US" sz="1600" kern="0">
                <a:solidFill>
                  <a:srgbClr val="505050"/>
                </a:solidFill>
              </a:rPr>
              <a:t>(Jane)</a:t>
            </a:r>
          </a:p>
          <a:p>
            <a:pPr defTabSz="932193">
              <a:lnSpc>
                <a:spcPct val="90000"/>
              </a:lnSpc>
              <a:spcAft>
                <a:spcPts val="600"/>
              </a:spcAft>
            </a:pPr>
            <a:br>
              <a:rPr lang="en-US" sz="1600" kern="0">
                <a:solidFill>
                  <a:srgbClr val="505050"/>
                </a:solidFill>
              </a:rPr>
            </a:br>
            <a:r>
              <a:rPr lang="en-US" sz="1600" i="1" kern="0">
                <a:solidFill>
                  <a:srgbClr val="505050"/>
                </a:solidFill>
              </a:rPr>
              <a:t>f</a:t>
            </a:r>
            <a:r>
              <a:rPr lang="en-US" sz="1600" kern="0">
                <a:solidFill>
                  <a:srgbClr val="505050"/>
                </a:solidFill>
              </a:rPr>
              <a:t>(John)</a:t>
            </a:r>
          </a:p>
          <a:p>
            <a:pPr defTabSz="932193">
              <a:lnSpc>
                <a:spcPct val="90000"/>
              </a:lnSpc>
              <a:spcAft>
                <a:spcPts val="600"/>
              </a:spcAft>
            </a:pPr>
            <a:r>
              <a:rPr lang="en-US" sz="1600" i="1" kern="0">
                <a:solidFill>
                  <a:srgbClr val="505050"/>
                </a:solidFill>
              </a:rPr>
              <a:t>f</a:t>
            </a:r>
            <a:r>
              <a:rPr lang="en-US" sz="1600" kern="0">
                <a:solidFill>
                  <a:srgbClr val="505050"/>
                </a:solidFill>
              </a:rPr>
              <a:t>(Susan)</a:t>
            </a:r>
          </a:p>
        </p:txBody>
      </p:sp>
    </p:spTree>
    <p:extLst>
      <p:ext uri="{BB962C8B-B14F-4D97-AF65-F5344CB8AC3E}">
        <p14:creationId xmlns:p14="http://schemas.microsoft.com/office/powerpoint/2010/main" val="12002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168"/>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1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P spid="168" grpId="0" animBg="1"/>
      <p:bldP spid="168" grpId="1" animBg="1"/>
      <p:bldP spid="17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A175F-ACE6-4CA1-80E7-783D16EADB33}"/>
              </a:ext>
            </a:extLst>
          </p:cNvPr>
          <p:cNvSpPr>
            <a:spLocks noGrp="1"/>
          </p:cNvSpPr>
          <p:nvPr>
            <p:ph type="title"/>
          </p:nvPr>
        </p:nvSpPr>
        <p:spPr/>
        <p:txBody>
          <a:bodyPr/>
          <a:lstStyle/>
          <a:p>
            <a:r>
              <a:rPr lang="en-US"/>
              <a:t>Garbage Collection</a:t>
            </a:r>
          </a:p>
        </p:txBody>
      </p:sp>
      <p:sp>
        <p:nvSpPr>
          <p:cNvPr id="3" name="Subtitle 2">
            <a:extLst>
              <a:ext uri="{FF2B5EF4-FFF2-40B4-BE49-F238E27FC236}">
                <a16:creationId xmlns:a16="http://schemas.microsoft.com/office/drawing/2014/main" id="{6FAD9CA5-4663-496C-BF00-E0E407289D47}"/>
              </a:ext>
            </a:extLst>
          </p:cNvPr>
          <p:cNvSpPr>
            <a:spLocks noGrp="1"/>
          </p:cNvSpPr>
          <p:nvPr>
            <p:ph type="subTitle" idx="1"/>
          </p:nvPr>
        </p:nvSpPr>
        <p:spPr/>
        <p:txBody>
          <a:bodyPr/>
          <a:lstStyle/>
          <a:p>
            <a:r>
              <a:rPr lang="en-US"/>
              <a:t>Memory Clean-Up</a:t>
            </a:r>
          </a:p>
        </p:txBody>
      </p:sp>
      <p:grpSp>
        <p:nvGrpSpPr>
          <p:cNvPr id="5" name="Group 106">
            <a:extLst>
              <a:ext uri="{FF2B5EF4-FFF2-40B4-BE49-F238E27FC236}">
                <a16:creationId xmlns:a16="http://schemas.microsoft.com/office/drawing/2014/main" id="{BA19EA14-7146-495F-822B-D73E0332E081}"/>
              </a:ext>
            </a:extLst>
          </p:cNvPr>
          <p:cNvGrpSpPr/>
          <p:nvPr/>
        </p:nvGrpSpPr>
        <p:grpSpPr>
          <a:xfrm>
            <a:off x="2159109" y="5361625"/>
            <a:ext cx="4832887" cy="413458"/>
            <a:chOff x="1828800" y="4191000"/>
            <a:chExt cx="2415118" cy="228604"/>
          </a:xfrm>
          <a:solidFill>
            <a:schemeClr val="accent6">
              <a:lumMod val="20000"/>
              <a:lumOff val="80000"/>
            </a:schemeClr>
          </a:solidFill>
        </p:grpSpPr>
        <p:sp>
          <p:nvSpPr>
            <p:cNvPr id="6" name="Rectangle 5">
              <a:extLst>
                <a:ext uri="{FF2B5EF4-FFF2-40B4-BE49-F238E27FC236}">
                  <a16:creationId xmlns:a16="http://schemas.microsoft.com/office/drawing/2014/main" id="{F469D17E-3E75-4EF8-BC77-41BC143CF860}"/>
                </a:ext>
              </a:extLst>
            </p:cNvPr>
            <p:cNvSpPr/>
            <p:nvPr/>
          </p:nvSpPr>
          <p:spPr>
            <a:xfrm>
              <a:off x="1828800" y="4191000"/>
              <a:ext cx="683846"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90, 150</a:t>
              </a:r>
            </a:p>
          </p:txBody>
        </p:sp>
        <p:sp>
          <p:nvSpPr>
            <p:cNvPr id="7" name="Rectangle 6">
              <a:extLst>
                <a:ext uri="{FF2B5EF4-FFF2-40B4-BE49-F238E27FC236}">
                  <a16:creationId xmlns:a16="http://schemas.microsoft.com/office/drawing/2014/main" id="{75401B36-4D00-4921-9367-33038AA45D59}"/>
                </a:ext>
              </a:extLst>
            </p:cNvPr>
            <p:cNvSpPr/>
            <p:nvPr/>
          </p:nvSpPr>
          <p:spPr>
            <a:xfrm>
              <a:off x="2944610" y="4191004"/>
              <a:ext cx="547077"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Susan</a:t>
              </a:r>
            </a:p>
          </p:txBody>
        </p:sp>
        <p:sp>
          <p:nvSpPr>
            <p:cNvPr id="8" name="Rectangle 7">
              <a:extLst>
                <a:ext uri="{FF2B5EF4-FFF2-40B4-BE49-F238E27FC236}">
                  <a16:creationId xmlns:a16="http://schemas.microsoft.com/office/drawing/2014/main" id="{89E59C2C-728A-4352-812F-1860BF597B6A}"/>
                </a:ext>
              </a:extLst>
            </p:cNvPr>
            <p:cNvSpPr/>
            <p:nvPr/>
          </p:nvSpPr>
          <p:spPr>
            <a:xfrm>
              <a:off x="2512646" y="4191000"/>
              <a:ext cx="435820"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endParaRPr lang="en-US" sz="2175" kern="0">
                <a:solidFill>
                  <a:sysClr val="window" lastClr="FFFFFF"/>
                </a:solidFill>
              </a:endParaRPr>
            </a:p>
          </p:txBody>
        </p:sp>
        <p:sp>
          <p:nvSpPr>
            <p:cNvPr id="9" name="Rectangle 8">
              <a:extLst>
                <a:ext uri="{FF2B5EF4-FFF2-40B4-BE49-F238E27FC236}">
                  <a16:creationId xmlns:a16="http://schemas.microsoft.com/office/drawing/2014/main" id="{551BD6CA-98CB-4764-9A4E-35931350C202}"/>
                </a:ext>
              </a:extLst>
            </p:cNvPr>
            <p:cNvSpPr/>
            <p:nvPr/>
          </p:nvSpPr>
          <p:spPr>
            <a:xfrm>
              <a:off x="3491687" y="4191000"/>
              <a:ext cx="752231" cy="228600"/>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Bogota</a:t>
              </a:r>
            </a:p>
          </p:txBody>
        </p:sp>
      </p:grpSp>
      <p:grpSp>
        <p:nvGrpSpPr>
          <p:cNvPr id="10" name="Group 105">
            <a:extLst>
              <a:ext uri="{FF2B5EF4-FFF2-40B4-BE49-F238E27FC236}">
                <a16:creationId xmlns:a16="http://schemas.microsoft.com/office/drawing/2014/main" id="{24948AB6-288F-4F90-AABD-E6DC8E90135B}"/>
              </a:ext>
            </a:extLst>
          </p:cNvPr>
          <p:cNvGrpSpPr/>
          <p:nvPr/>
        </p:nvGrpSpPr>
        <p:grpSpPr>
          <a:xfrm>
            <a:off x="1993302" y="2593625"/>
            <a:ext cx="4893895" cy="423276"/>
            <a:chOff x="4791381" y="4876800"/>
            <a:chExt cx="2447619" cy="228602"/>
          </a:xfrm>
          <a:solidFill>
            <a:schemeClr val="accent6">
              <a:lumMod val="20000"/>
              <a:lumOff val="80000"/>
            </a:schemeClr>
          </a:solidFill>
        </p:grpSpPr>
        <p:sp>
          <p:nvSpPr>
            <p:cNvPr id="11" name="Rectangle 10">
              <a:extLst>
                <a:ext uri="{FF2B5EF4-FFF2-40B4-BE49-F238E27FC236}">
                  <a16:creationId xmlns:a16="http://schemas.microsoft.com/office/drawing/2014/main" id="{3ECCA14A-CB78-4755-9D46-4C10F38B4323}"/>
                </a:ext>
              </a:extLst>
            </p:cNvPr>
            <p:cNvSpPr/>
            <p:nvPr/>
          </p:nvSpPr>
          <p:spPr>
            <a:xfrm>
              <a:off x="4791381" y="4876802"/>
              <a:ext cx="683846"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50, </a:t>
              </a:r>
              <a:r>
                <a:rPr lang="en-US" sz="2175" kern="0">
                  <a:solidFill>
                    <a:sysClr val="windowText" lastClr="000000"/>
                  </a:solidFill>
                  <a:latin typeface="Lucida Sans Unicode"/>
                  <a:cs typeface="Lucida Sans Unicode"/>
                </a:rPr>
                <a:t>∞</a:t>
              </a:r>
              <a:endParaRPr lang="en-US" sz="2175" kern="0">
                <a:solidFill>
                  <a:sysClr val="windowText" lastClr="000000"/>
                </a:solidFill>
              </a:endParaRPr>
            </a:p>
          </p:txBody>
        </p:sp>
        <p:sp>
          <p:nvSpPr>
            <p:cNvPr id="12" name="Rectangle 11">
              <a:extLst>
                <a:ext uri="{FF2B5EF4-FFF2-40B4-BE49-F238E27FC236}">
                  <a16:creationId xmlns:a16="http://schemas.microsoft.com/office/drawing/2014/main" id="{6A997E97-89E1-40B9-ACEF-8B70BDBBEDA1}"/>
                </a:ext>
              </a:extLst>
            </p:cNvPr>
            <p:cNvSpPr/>
            <p:nvPr/>
          </p:nvSpPr>
          <p:spPr>
            <a:xfrm>
              <a:off x="5939692" y="4876800"/>
              <a:ext cx="547077"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Jane</a:t>
              </a:r>
            </a:p>
          </p:txBody>
        </p:sp>
        <p:sp>
          <p:nvSpPr>
            <p:cNvPr id="13" name="Rectangle 12">
              <a:extLst>
                <a:ext uri="{FF2B5EF4-FFF2-40B4-BE49-F238E27FC236}">
                  <a16:creationId xmlns:a16="http://schemas.microsoft.com/office/drawing/2014/main" id="{6BCC6251-511A-4A39-9B84-54E30ECB4EF1}"/>
                </a:ext>
              </a:extLst>
            </p:cNvPr>
            <p:cNvSpPr/>
            <p:nvPr/>
          </p:nvSpPr>
          <p:spPr>
            <a:xfrm>
              <a:off x="5475827" y="4876800"/>
              <a:ext cx="463865"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endParaRPr lang="en-US" sz="2175" kern="0">
                <a:solidFill>
                  <a:sysClr val="window" lastClr="FFFFFF"/>
                </a:solidFill>
              </a:endParaRPr>
            </a:p>
          </p:txBody>
        </p:sp>
        <p:sp>
          <p:nvSpPr>
            <p:cNvPr id="14" name="Rectangle 13">
              <a:extLst>
                <a:ext uri="{FF2B5EF4-FFF2-40B4-BE49-F238E27FC236}">
                  <a16:creationId xmlns:a16="http://schemas.microsoft.com/office/drawing/2014/main" id="{EE6CADD5-8E5C-4927-ADA8-684E27FBD63D}"/>
                </a:ext>
              </a:extLst>
            </p:cNvPr>
            <p:cNvSpPr/>
            <p:nvPr/>
          </p:nvSpPr>
          <p:spPr>
            <a:xfrm>
              <a:off x="6486769" y="4876800"/>
              <a:ext cx="752231"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Prague</a:t>
              </a:r>
            </a:p>
          </p:txBody>
        </p:sp>
      </p:grpSp>
      <p:sp>
        <p:nvSpPr>
          <p:cNvPr id="15" name="Rectangle 14">
            <a:extLst>
              <a:ext uri="{FF2B5EF4-FFF2-40B4-BE49-F238E27FC236}">
                <a16:creationId xmlns:a16="http://schemas.microsoft.com/office/drawing/2014/main" id="{D6DAD6CB-0F99-49B6-863E-A4E63613FFE5}"/>
              </a:ext>
            </a:extLst>
          </p:cNvPr>
          <p:cNvSpPr/>
          <p:nvPr/>
        </p:nvSpPr>
        <p:spPr>
          <a:xfrm>
            <a:off x="1441035" y="1421833"/>
            <a:ext cx="1741755"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Timestamps</a:t>
            </a:r>
          </a:p>
        </p:txBody>
      </p:sp>
      <p:sp>
        <p:nvSpPr>
          <p:cNvPr id="16" name="Rectangle 15">
            <a:extLst>
              <a:ext uri="{FF2B5EF4-FFF2-40B4-BE49-F238E27FC236}">
                <a16:creationId xmlns:a16="http://schemas.microsoft.com/office/drawing/2014/main" id="{5A78A5F8-BD91-4CAD-976F-084EDA84904F}"/>
              </a:ext>
            </a:extLst>
          </p:cNvPr>
          <p:cNvSpPr/>
          <p:nvPr/>
        </p:nvSpPr>
        <p:spPr>
          <a:xfrm>
            <a:off x="4740459" y="1421833"/>
            <a:ext cx="1394820"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Name</a:t>
            </a:r>
          </a:p>
        </p:txBody>
      </p:sp>
      <p:sp>
        <p:nvSpPr>
          <p:cNvPr id="17" name="Rectangle 16">
            <a:extLst>
              <a:ext uri="{FF2B5EF4-FFF2-40B4-BE49-F238E27FC236}">
                <a16:creationId xmlns:a16="http://schemas.microsoft.com/office/drawing/2014/main" id="{F7877A32-C71A-4380-B919-DF5495FBB4E6}"/>
              </a:ext>
            </a:extLst>
          </p:cNvPr>
          <p:cNvSpPr/>
          <p:nvPr/>
        </p:nvSpPr>
        <p:spPr>
          <a:xfrm>
            <a:off x="3182790" y="1421833"/>
            <a:ext cx="1557666"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Chain ptrs</a:t>
            </a:r>
          </a:p>
        </p:txBody>
      </p:sp>
      <p:sp>
        <p:nvSpPr>
          <p:cNvPr id="18" name="Rectangle 17">
            <a:extLst>
              <a:ext uri="{FF2B5EF4-FFF2-40B4-BE49-F238E27FC236}">
                <a16:creationId xmlns:a16="http://schemas.microsoft.com/office/drawing/2014/main" id="{F8E1FE6A-2BC8-4DAB-80A2-6F12B68FFC4A}"/>
              </a:ext>
            </a:extLst>
          </p:cNvPr>
          <p:cNvSpPr/>
          <p:nvPr/>
        </p:nvSpPr>
        <p:spPr>
          <a:xfrm>
            <a:off x="6135279" y="1421834"/>
            <a:ext cx="1713433" cy="422492"/>
          </a:xfrm>
          <a:prstGeom prst="rect">
            <a:avLst/>
          </a:prstGeom>
          <a:noFill/>
          <a:ln w="25400" cap="flat" cmpd="sng" algn="ctr">
            <a:solidFill>
              <a:sysClr val="windowText" lastClr="000000">
                <a:lumMod val="50000"/>
                <a:lumOff val="50000"/>
              </a:sysClr>
            </a:solidFill>
            <a:prstDash val="solid"/>
          </a:ln>
          <a:effectLst/>
        </p:spPr>
        <p:txBody>
          <a:bodyPr lIns="0" tIns="51794" rIns="0" bIns="51794" rtlCol="0" anchor="ctr"/>
          <a:lstStyle/>
          <a:p>
            <a:pPr algn="ctr" defTabSz="1035936">
              <a:defRPr/>
            </a:pPr>
            <a:r>
              <a:rPr lang="en-US" sz="2175" kern="0">
                <a:solidFill>
                  <a:sysClr val="windowText" lastClr="000000"/>
                </a:solidFill>
              </a:rPr>
              <a:t>City</a:t>
            </a:r>
          </a:p>
        </p:txBody>
      </p:sp>
      <p:cxnSp>
        <p:nvCxnSpPr>
          <p:cNvPr id="19" name="Straight Connector 18">
            <a:extLst>
              <a:ext uri="{FF2B5EF4-FFF2-40B4-BE49-F238E27FC236}">
                <a16:creationId xmlns:a16="http://schemas.microsoft.com/office/drawing/2014/main" id="{0B5AA637-BF26-48A7-9562-3803A53DDE8C}"/>
              </a:ext>
            </a:extLst>
          </p:cNvPr>
          <p:cNvCxnSpPr/>
          <p:nvPr/>
        </p:nvCxnSpPr>
        <p:spPr>
          <a:xfrm flipH="1" flipV="1">
            <a:off x="1441037" y="1844324"/>
            <a:ext cx="552264" cy="757165"/>
          </a:xfrm>
          <a:prstGeom prst="line">
            <a:avLst/>
          </a:prstGeom>
          <a:noFill/>
          <a:ln w="19050" cap="flat" cmpd="sng" algn="ctr">
            <a:solidFill>
              <a:sysClr val="windowText" lastClr="000000">
                <a:lumMod val="50000"/>
                <a:lumOff val="50000"/>
              </a:sysClr>
            </a:solidFill>
            <a:prstDash val="solid"/>
          </a:ln>
          <a:effectLst/>
        </p:spPr>
      </p:cxnSp>
      <p:cxnSp>
        <p:nvCxnSpPr>
          <p:cNvPr id="20" name="Straight Connector 19">
            <a:extLst>
              <a:ext uri="{FF2B5EF4-FFF2-40B4-BE49-F238E27FC236}">
                <a16:creationId xmlns:a16="http://schemas.microsoft.com/office/drawing/2014/main" id="{427F99BA-7FEE-4CC6-8E23-0F4E7BE97A0F}"/>
              </a:ext>
            </a:extLst>
          </p:cNvPr>
          <p:cNvCxnSpPr/>
          <p:nvPr/>
        </p:nvCxnSpPr>
        <p:spPr>
          <a:xfrm flipV="1">
            <a:off x="6887594" y="1844325"/>
            <a:ext cx="960720" cy="766734"/>
          </a:xfrm>
          <a:prstGeom prst="line">
            <a:avLst/>
          </a:prstGeom>
          <a:noFill/>
          <a:ln w="19050" cap="flat" cmpd="sng" algn="ctr">
            <a:solidFill>
              <a:sysClr val="windowText" lastClr="000000">
                <a:lumMod val="50000"/>
                <a:lumOff val="50000"/>
              </a:sysClr>
            </a:solidFill>
            <a:prstDash val="solid"/>
          </a:ln>
          <a:effectLst/>
        </p:spPr>
      </p:cxnSp>
      <p:cxnSp>
        <p:nvCxnSpPr>
          <p:cNvPr id="21" name="Curved Connector 66">
            <a:extLst>
              <a:ext uri="{FF2B5EF4-FFF2-40B4-BE49-F238E27FC236}">
                <a16:creationId xmlns:a16="http://schemas.microsoft.com/office/drawing/2014/main" id="{6DF6837F-67EB-44B3-A7C3-91D83F172F88}"/>
              </a:ext>
            </a:extLst>
          </p:cNvPr>
          <p:cNvCxnSpPr>
            <a:cxnSpLocks/>
          </p:cNvCxnSpPr>
          <p:nvPr/>
        </p:nvCxnSpPr>
        <p:spPr>
          <a:xfrm rot="10800000">
            <a:off x="2642166" y="2590153"/>
            <a:ext cx="8016481" cy="738311"/>
          </a:xfrm>
          <a:prstGeom prst="curvedConnector4">
            <a:avLst>
              <a:gd name="adj1" fmla="val 38766"/>
              <a:gd name="adj2" fmla="val 155725"/>
            </a:avLst>
          </a:prstGeom>
          <a:noFill/>
          <a:ln w="19050" cap="flat" cmpd="sng" algn="ctr">
            <a:solidFill>
              <a:srgbClr val="1080D7"/>
            </a:solidFill>
            <a:prstDash val="solid"/>
            <a:headEnd type="oval"/>
            <a:tailEnd type="stealth" w="lg" len="lg"/>
          </a:ln>
          <a:effectLst/>
        </p:spPr>
      </p:cxnSp>
      <p:grpSp>
        <p:nvGrpSpPr>
          <p:cNvPr id="22" name="Group 21">
            <a:extLst>
              <a:ext uri="{FF2B5EF4-FFF2-40B4-BE49-F238E27FC236}">
                <a16:creationId xmlns:a16="http://schemas.microsoft.com/office/drawing/2014/main" id="{6D5913BB-8409-42E5-8953-2CEE491198D7}"/>
              </a:ext>
            </a:extLst>
          </p:cNvPr>
          <p:cNvGrpSpPr/>
          <p:nvPr/>
        </p:nvGrpSpPr>
        <p:grpSpPr>
          <a:xfrm>
            <a:off x="9986280" y="1970653"/>
            <a:ext cx="1748837" cy="2329292"/>
            <a:chOff x="9987365" y="1970228"/>
            <a:chExt cx="1749333" cy="2329953"/>
          </a:xfrm>
        </p:grpSpPr>
        <p:grpSp>
          <p:nvGrpSpPr>
            <p:cNvPr id="23" name="Group 43">
              <a:extLst>
                <a:ext uri="{FF2B5EF4-FFF2-40B4-BE49-F238E27FC236}">
                  <a16:creationId xmlns:a16="http://schemas.microsoft.com/office/drawing/2014/main" id="{3351334A-0768-419A-A3DB-34B9E59B225F}"/>
                </a:ext>
              </a:extLst>
            </p:cNvPr>
            <p:cNvGrpSpPr/>
            <p:nvPr/>
          </p:nvGrpSpPr>
          <p:grpSpPr>
            <a:xfrm>
              <a:off x="10464553" y="2634313"/>
              <a:ext cx="460352" cy="1665868"/>
              <a:chOff x="7162798" y="2667000"/>
              <a:chExt cx="381002" cy="1828800"/>
            </a:xfrm>
          </p:grpSpPr>
          <p:sp>
            <p:nvSpPr>
              <p:cNvPr id="25" name="Rectangle 13">
                <a:extLst>
                  <a:ext uri="{FF2B5EF4-FFF2-40B4-BE49-F238E27FC236}">
                    <a16:creationId xmlns:a16="http://schemas.microsoft.com/office/drawing/2014/main" id="{D21CB96D-91FA-4022-B44C-369D08A79E8E}"/>
                  </a:ext>
                </a:extLst>
              </p:cNvPr>
              <p:cNvSpPr/>
              <p:nvPr/>
            </p:nvSpPr>
            <p:spPr>
              <a:xfrm>
                <a:off x="7162800" y="38862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6" name="Rectangle 14">
                <a:extLst>
                  <a:ext uri="{FF2B5EF4-FFF2-40B4-BE49-F238E27FC236}">
                    <a16:creationId xmlns:a16="http://schemas.microsoft.com/office/drawing/2014/main" id="{D6FE7BE8-0554-4092-B172-3392C8D811C2}"/>
                  </a:ext>
                </a:extLst>
              </p:cNvPr>
              <p:cNvSpPr/>
              <p:nvPr/>
            </p:nvSpPr>
            <p:spPr>
              <a:xfrm>
                <a:off x="7162800" y="41910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7" name="Rectangle 17">
                <a:extLst>
                  <a:ext uri="{FF2B5EF4-FFF2-40B4-BE49-F238E27FC236}">
                    <a16:creationId xmlns:a16="http://schemas.microsoft.com/office/drawing/2014/main" id="{B07D9E59-CB56-47D5-85EC-399EC5850E97}"/>
                  </a:ext>
                </a:extLst>
              </p:cNvPr>
              <p:cNvSpPr/>
              <p:nvPr/>
            </p:nvSpPr>
            <p:spPr>
              <a:xfrm>
                <a:off x="7162798" y="26670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8" name="Rectangle 18">
                <a:extLst>
                  <a:ext uri="{FF2B5EF4-FFF2-40B4-BE49-F238E27FC236}">
                    <a16:creationId xmlns:a16="http://schemas.microsoft.com/office/drawing/2014/main" id="{2B958C81-658A-49B1-8833-BB3007E2F525}"/>
                  </a:ext>
                </a:extLst>
              </p:cNvPr>
              <p:cNvSpPr/>
              <p:nvPr/>
            </p:nvSpPr>
            <p:spPr>
              <a:xfrm>
                <a:off x="7162800" y="29718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29" name="Rectangle 28">
                <a:extLst>
                  <a:ext uri="{FF2B5EF4-FFF2-40B4-BE49-F238E27FC236}">
                    <a16:creationId xmlns:a16="http://schemas.microsoft.com/office/drawing/2014/main" id="{9464D36D-3801-4658-9CEC-FCC4BD8DCDFD}"/>
                  </a:ext>
                </a:extLst>
              </p:cNvPr>
              <p:cNvSpPr/>
              <p:nvPr/>
            </p:nvSpPr>
            <p:spPr>
              <a:xfrm>
                <a:off x="7162800" y="32766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sp>
            <p:nvSpPr>
              <p:cNvPr id="30" name="Rectangle 29">
                <a:extLst>
                  <a:ext uri="{FF2B5EF4-FFF2-40B4-BE49-F238E27FC236}">
                    <a16:creationId xmlns:a16="http://schemas.microsoft.com/office/drawing/2014/main" id="{C0C3EE50-6A52-4158-9067-16AFD4DF6572}"/>
                  </a:ext>
                </a:extLst>
              </p:cNvPr>
              <p:cNvSpPr/>
              <p:nvPr/>
            </p:nvSpPr>
            <p:spPr>
              <a:xfrm>
                <a:off x="7162800" y="3581400"/>
                <a:ext cx="381000" cy="304800"/>
              </a:xfrm>
              <a:prstGeom prst="rect">
                <a:avLst/>
              </a:prstGeom>
              <a:noFill/>
              <a:ln w="25400" cap="flat" cmpd="sng" algn="ctr">
                <a:solidFill>
                  <a:srgbClr val="1080D7"/>
                </a:solidFill>
                <a:prstDash val="solid"/>
              </a:ln>
              <a:effectLst/>
            </p:spPr>
            <p:txBody>
              <a:bodyPr rtlCol="0" anchor="ctr"/>
              <a:lstStyle/>
              <a:p>
                <a:pPr algn="ctr" defTabSz="1035936">
                  <a:defRPr/>
                </a:pPr>
                <a:endParaRPr lang="en-US" sz="2040" kern="0">
                  <a:solidFill>
                    <a:sysClr val="window" lastClr="FFFFFF"/>
                  </a:solidFill>
                </a:endParaRPr>
              </a:p>
            </p:txBody>
          </p:sp>
        </p:grpSp>
        <p:sp>
          <p:nvSpPr>
            <p:cNvPr id="24" name="TextBox 23">
              <a:extLst>
                <a:ext uri="{FF2B5EF4-FFF2-40B4-BE49-F238E27FC236}">
                  <a16:creationId xmlns:a16="http://schemas.microsoft.com/office/drawing/2014/main" id="{DEB34D4E-BE66-4097-96BD-DC1E185F354F}"/>
                </a:ext>
              </a:extLst>
            </p:cNvPr>
            <p:cNvSpPr txBox="1"/>
            <p:nvPr/>
          </p:nvSpPr>
          <p:spPr>
            <a:xfrm>
              <a:off x="9987365" y="1970228"/>
              <a:ext cx="1749333" cy="745153"/>
            </a:xfrm>
            <a:prstGeom prst="rect">
              <a:avLst/>
            </a:prstGeom>
            <a:noFill/>
            <a:ln>
              <a:noFill/>
            </a:ln>
          </p:spPr>
          <p:txBody>
            <a:bodyPr wrap="square" lIns="103591" tIns="51794" rIns="103591" bIns="51794" rtlCol="0">
              <a:spAutoFit/>
            </a:bodyPr>
            <a:lstStyle/>
            <a:p>
              <a:pPr defTabSz="1035936">
                <a:defRPr/>
              </a:pPr>
              <a:r>
                <a:rPr lang="en-US" sz="2040" kern="0">
                  <a:solidFill>
                    <a:schemeClr val="accent1"/>
                  </a:solidFill>
                </a:rPr>
                <a:t>Hash index on City</a:t>
              </a:r>
            </a:p>
          </p:txBody>
        </p:sp>
      </p:grpSp>
      <p:cxnSp>
        <p:nvCxnSpPr>
          <p:cNvPr id="31" name="Curved Connector 165">
            <a:extLst>
              <a:ext uri="{FF2B5EF4-FFF2-40B4-BE49-F238E27FC236}">
                <a16:creationId xmlns:a16="http://schemas.microsoft.com/office/drawing/2014/main" id="{162D83F1-79EA-44D7-8E2C-5C777C8ED1E9}"/>
              </a:ext>
            </a:extLst>
          </p:cNvPr>
          <p:cNvCxnSpPr/>
          <p:nvPr/>
        </p:nvCxnSpPr>
        <p:spPr>
          <a:xfrm flipV="1">
            <a:off x="1177166" y="2791772"/>
            <a:ext cx="828391" cy="67860"/>
          </a:xfrm>
          <a:prstGeom prst="curvedConnector3">
            <a:avLst>
              <a:gd name="adj1" fmla="val 50000"/>
            </a:avLst>
          </a:prstGeom>
          <a:noFill/>
          <a:ln w="19050" cap="flat" cmpd="sng" algn="ctr">
            <a:solidFill>
              <a:srgbClr val="1080D7"/>
            </a:solidFill>
            <a:prstDash val="solid"/>
            <a:headEnd type="oval"/>
            <a:tailEnd type="stealth" w="lg" len="lg"/>
          </a:ln>
          <a:effectLst/>
        </p:spPr>
      </p:cxnSp>
      <p:cxnSp>
        <p:nvCxnSpPr>
          <p:cNvPr id="32" name="Curved Connector 166">
            <a:extLst>
              <a:ext uri="{FF2B5EF4-FFF2-40B4-BE49-F238E27FC236}">
                <a16:creationId xmlns:a16="http://schemas.microsoft.com/office/drawing/2014/main" id="{48554B5A-07BB-4402-8E9A-66BC0F107C5D}"/>
              </a:ext>
            </a:extLst>
          </p:cNvPr>
          <p:cNvCxnSpPr/>
          <p:nvPr/>
        </p:nvCxnSpPr>
        <p:spPr>
          <a:xfrm rot="16200000" flipH="1">
            <a:off x="756370" y="4165610"/>
            <a:ext cx="1823533" cy="981945"/>
          </a:xfrm>
          <a:prstGeom prst="curvedConnector2">
            <a:avLst/>
          </a:prstGeom>
          <a:noFill/>
          <a:ln w="19050" cap="flat" cmpd="sng" algn="ctr">
            <a:solidFill>
              <a:srgbClr val="1080D7"/>
            </a:solidFill>
            <a:prstDash val="solid"/>
            <a:headEnd type="oval"/>
            <a:tailEnd type="stealth" w="lg" len="lg"/>
          </a:ln>
          <a:effectLst/>
        </p:spPr>
      </p:cxnSp>
      <p:grpSp>
        <p:nvGrpSpPr>
          <p:cNvPr id="33" name="Group 32">
            <a:extLst>
              <a:ext uri="{FF2B5EF4-FFF2-40B4-BE49-F238E27FC236}">
                <a16:creationId xmlns:a16="http://schemas.microsoft.com/office/drawing/2014/main" id="{DE577633-2230-48E2-AB20-2EB948EABCB4}"/>
              </a:ext>
            </a:extLst>
          </p:cNvPr>
          <p:cNvGrpSpPr/>
          <p:nvPr/>
        </p:nvGrpSpPr>
        <p:grpSpPr>
          <a:xfrm>
            <a:off x="359715" y="2059394"/>
            <a:ext cx="1552093" cy="2900468"/>
            <a:chOff x="339417" y="2058995"/>
            <a:chExt cx="1749332" cy="2901291"/>
          </a:xfrm>
        </p:grpSpPr>
        <p:sp>
          <p:nvSpPr>
            <p:cNvPr id="34" name="Rectangle 33">
              <a:extLst>
                <a:ext uri="{FF2B5EF4-FFF2-40B4-BE49-F238E27FC236}">
                  <a16:creationId xmlns:a16="http://schemas.microsoft.com/office/drawing/2014/main" id="{86342C4D-85CA-460A-B036-61CB2BFBE448}"/>
                </a:ext>
              </a:extLst>
            </p:cNvPr>
            <p:cNvSpPr/>
            <p:nvPr/>
          </p:nvSpPr>
          <p:spPr>
            <a:xfrm>
              <a:off x="979348" y="3849708"/>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5" name="Rectangle 34">
              <a:extLst>
                <a:ext uri="{FF2B5EF4-FFF2-40B4-BE49-F238E27FC236}">
                  <a16:creationId xmlns:a16="http://schemas.microsoft.com/office/drawing/2014/main" id="{8F037B01-2DC1-408A-A3DD-4F49F494D7E4}"/>
                </a:ext>
              </a:extLst>
            </p:cNvPr>
            <p:cNvSpPr/>
            <p:nvPr/>
          </p:nvSpPr>
          <p:spPr>
            <a:xfrm>
              <a:off x="979348" y="4127352"/>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6" name="Rectangle 35">
              <a:extLst>
                <a:ext uri="{FF2B5EF4-FFF2-40B4-BE49-F238E27FC236}">
                  <a16:creationId xmlns:a16="http://schemas.microsoft.com/office/drawing/2014/main" id="{6F23DDB7-BE81-4874-8801-1EE8644C6A2A}"/>
                </a:ext>
              </a:extLst>
            </p:cNvPr>
            <p:cNvSpPr/>
            <p:nvPr/>
          </p:nvSpPr>
          <p:spPr>
            <a:xfrm>
              <a:off x="979348" y="4404997"/>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7" name="Rectangle 36">
              <a:extLst>
                <a:ext uri="{FF2B5EF4-FFF2-40B4-BE49-F238E27FC236}">
                  <a16:creationId xmlns:a16="http://schemas.microsoft.com/office/drawing/2014/main" id="{6A590AAA-3CD4-4231-8D7B-84434FC65976}"/>
                </a:ext>
              </a:extLst>
            </p:cNvPr>
            <p:cNvSpPr/>
            <p:nvPr/>
          </p:nvSpPr>
          <p:spPr>
            <a:xfrm>
              <a:off x="979348" y="4682641"/>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8" name="Rectangle 37">
              <a:extLst>
                <a:ext uri="{FF2B5EF4-FFF2-40B4-BE49-F238E27FC236}">
                  <a16:creationId xmlns:a16="http://schemas.microsoft.com/office/drawing/2014/main" id="{DC17CFDE-7494-4800-8F8F-1533134EE1D2}"/>
                </a:ext>
              </a:extLst>
            </p:cNvPr>
            <p:cNvSpPr/>
            <p:nvPr/>
          </p:nvSpPr>
          <p:spPr>
            <a:xfrm>
              <a:off x="979348" y="2739129"/>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39" name="Rectangle 38">
              <a:extLst>
                <a:ext uri="{FF2B5EF4-FFF2-40B4-BE49-F238E27FC236}">
                  <a16:creationId xmlns:a16="http://schemas.microsoft.com/office/drawing/2014/main" id="{E6B14D61-BFED-415A-B7C9-F9FA30875245}"/>
                </a:ext>
              </a:extLst>
            </p:cNvPr>
            <p:cNvSpPr/>
            <p:nvPr/>
          </p:nvSpPr>
          <p:spPr>
            <a:xfrm>
              <a:off x="979348" y="3016774"/>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40" name="Rectangle 39">
              <a:extLst>
                <a:ext uri="{FF2B5EF4-FFF2-40B4-BE49-F238E27FC236}">
                  <a16:creationId xmlns:a16="http://schemas.microsoft.com/office/drawing/2014/main" id="{F26CCEF9-09F5-4317-9506-77D08DD207F5}"/>
                </a:ext>
              </a:extLst>
            </p:cNvPr>
            <p:cNvSpPr/>
            <p:nvPr/>
          </p:nvSpPr>
          <p:spPr>
            <a:xfrm>
              <a:off x="979348" y="3294418"/>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41" name="Rectangle 40">
              <a:extLst>
                <a:ext uri="{FF2B5EF4-FFF2-40B4-BE49-F238E27FC236}">
                  <a16:creationId xmlns:a16="http://schemas.microsoft.com/office/drawing/2014/main" id="{F005A197-444A-4312-A99B-3C53F5EEA9F9}"/>
                </a:ext>
              </a:extLst>
            </p:cNvPr>
            <p:cNvSpPr/>
            <p:nvPr/>
          </p:nvSpPr>
          <p:spPr>
            <a:xfrm>
              <a:off x="979348" y="3572063"/>
              <a:ext cx="460350" cy="277645"/>
            </a:xfrm>
            <a:prstGeom prst="rect">
              <a:avLst/>
            </a:prstGeom>
            <a:noFill/>
            <a:ln w="25400" cap="flat" cmpd="sng" algn="ctr">
              <a:solidFill>
                <a:srgbClr val="1080D7"/>
              </a:solidFill>
              <a:prstDash val="solid"/>
            </a:ln>
            <a:effectLst/>
          </p:spPr>
          <p:txBody>
            <a:bodyPr lIns="103591" tIns="51794" rIns="103591" bIns="51794" rtlCol="0" anchor="ctr"/>
            <a:lstStyle/>
            <a:p>
              <a:pPr algn="ctr" defTabSz="1035936">
                <a:defRPr/>
              </a:pPr>
              <a:endParaRPr lang="en-US" sz="2040" kern="0">
                <a:solidFill>
                  <a:sysClr val="window" lastClr="FFFFFF"/>
                </a:solidFill>
              </a:endParaRPr>
            </a:p>
          </p:txBody>
        </p:sp>
        <p:sp>
          <p:nvSpPr>
            <p:cNvPr id="42" name="TextBox 41">
              <a:extLst>
                <a:ext uri="{FF2B5EF4-FFF2-40B4-BE49-F238E27FC236}">
                  <a16:creationId xmlns:a16="http://schemas.microsoft.com/office/drawing/2014/main" id="{A767A2BF-33A6-4B07-A96A-4CCEE9A2E8FB}"/>
                </a:ext>
              </a:extLst>
            </p:cNvPr>
            <p:cNvSpPr txBox="1"/>
            <p:nvPr/>
          </p:nvSpPr>
          <p:spPr>
            <a:xfrm>
              <a:off x="339417" y="2058995"/>
              <a:ext cx="1749332" cy="732672"/>
            </a:xfrm>
            <a:prstGeom prst="rect">
              <a:avLst/>
            </a:prstGeom>
            <a:noFill/>
            <a:ln>
              <a:noFill/>
            </a:ln>
          </p:spPr>
          <p:txBody>
            <a:bodyPr wrap="square" lIns="103591" tIns="51794" rIns="103591" bIns="51794" rtlCol="0">
              <a:spAutoFit/>
            </a:bodyPr>
            <a:lstStyle/>
            <a:p>
              <a:pPr defTabSz="1035936">
                <a:defRPr/>
              </a:pPr>
              <a:r>
                <a:rPr lang="en-US" sz="2040" kern="0">
                  <a:solidFill>
                    <a:schemeClr val="accent1"/>
                  </a:solidFill>
                </a:rPr>
                <a:t>Hash index on Name</a:t>
              </a:r>
            </a:p>
          </p:txBody>
        </p:sp>
      </p:grpSp>
      <p:sp>
        <p:nvSpPr>
          <p:cNvPr id="43" name="TextBox 42">
            <a:extLst>
              <a:ext uri="{FF2B5EF4-FFF2-40B4-BE49-F238E27FC236}">
                <a16:creationId xmlns:a16="http://schemas.microsoft.com/office/drawing/2014/main" id="{8196D690-0DBF-46D8-A38D-B99BC4A5B4CA}"/>
              </a:ext>
            </a:extLst>
          </p:cNvPr>
          <p:cNvSpPr txBox="1"/>
          <p:nvPr/>
        </p:nvSpPr>
        <p:spPr>
          <a:xfrm>
            <a:off x="1177164" y="6258160"/>
            <a:ext cx="3948470" cy="634443"/>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a:solidFill>
                  <a:srgbClr val="505050"/>
                </a:solidFill>
              </a:rPr>
              <a:t>T250: </a:t>
            </a:r>
            <a:r>
              <a:rPr lang="en-US" sz="2400" b="1" i="1" kern="0">
                <a:solidFill>
                  <a:srgbClr val="505050"/>
                </a:solidFill>
              </a:rPr>
              <a:t>Garbage collection</a:t>
            </a:r>
          </a:p>
        </p:txBody>
      </p:sp>
      <p:grpSp>
        <p:nvGrpSpPr>
          <p:cNvPr id="44" name="Group 104">
            <a:extLst>
              <a:ext uri="{FF2B5EF4-FFF2-40B4-BE49-F238E27FC236}">
                <a16:creationId xmlns:a16="http://schemas.microsoft.com/office/drawing/2014/main" id="{75B2D7CB-FF8E-4BE6-B14D-8CFF647E5F6F}"/>
              </a:ext>
            </a:extLst>
          </p:cNvPr>
          <p:cNvGrpSpPr/>
          <p:nvPr/>
        </p:nvGrpSpPr>
        <p:grpSpPr>
          <a:xfrm>
            <a:off x="2110356" y="3478058"/>
            <a:ext cx="4881640" cy="424315"/>
            <a:chOff x="4661448" y="3733800"/>
            <a:chExt cx="2577552" cy="228600"/>
          </a:xfrm>
          <a:solidFill>
            <a:schemeClr val="accent6">
              <a:lumMod val="20000"/>
              <a:lumOff val="80000"/>
            </a:schemeClr>
          </a:solidFill>
        </p:grpSpPr>
        <p:sp>
          <p:nvSpPr>
            <p:cNvPr id="45" name="Rectangle 44">
              <a:extLst>
                <a:ext uri="{FF2B5EF4-FFF2-40B4-BE49-F238E27FC236}">
                  <a16:creationId xmlns:a16="http://schemas.microsoft.com/office/drawing/2014/main" id="{F9344DE0-2014-472B-8194-9E7FB2652C78}"/>
                </a:ext>
              </a:extLst>
            </p:cNvPr>
            <p:cNvSpPr/>
            <p:nvPr/>
          </p:nvSpPr>
          <p:spPr>
            <a:xfrm>
              <a:off x="4661448" y="3733800"/>
              <a:ext cx="715485" cy="228042"/>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100, 200</a:t>
              </a:r>
            </a:p>
          </p:txBody>
        </p:sp>
        <p:sp>
          <p:nvSpPr>
            <p:cNvPr id="46" name="Rectangle 45">
              <a:extLst>
                <a:ext uri="{FF2B5EF4-FFF2-40B4-BE49-F238E27FC236}">
                  <a16:creationId xmlns:a16="http://schemas.microsoft.com/office/drawing/2014/main" id="{56C54539-A59B-4917-805F-2962A19688B6}"/>
                </a:ext>
              </a:extLst>
            </p:cNvPr>
            <p:cNvSpPr/>
            <p:nvPr/>
          </p:nvSpPr>
          <p:spPr>
            <a:xfrm>
              <a:off x="5867283" y="3733800"/>
              <a:ext cx="577565"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John</a:t>
              </a:r>
            </a:p>
          </p:txBody>
        </p:sp>
        <p:sp>
          <p:nvSpPr>
            <p:cNvPr id="47" name="Rectangle 46">
              <a:extLst>
                <a:ext uri="{FF2B5EF4-FFF2-40B4-BE49-F238E27FC236}">
                  <a16:creationId xmlns:a16="http://schemas.microsoft.com/office/drawing/2014/main" id="{F332483F-EFB8-4611-A520-CECDDB46396C}"/>
                </a:ext>
              </a:extLst>
            </p:cNvPr>
            <p:cNvSpPr/>
            <p:nvPr/>
          </p:nvSpPr>
          <p:spPr>
            <a:xfrm>
              <a:off x="5376933" y="3733800"/>
              <a:ext cx="490350"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endParaRPr lang="en-US" sz="2175" kern="0">
                <a:solidFill>
                  <a:sysClr val="window" lastClr="FFFFFF"/>
                </a:solidFill>
              </a:endParaRPr>
            </a:p>
          </p:txBody>
        </p:sp>
        <p:sp>
          <p:nvSpPr>
            <p:cNvPr id="48" name="Rectangle 47">
              <a:extLst>
                <a:ext uri="{FF2B5EF4-FFF2-40B4-BE49-F238E27FC236}">
                  <a16:creationId xmlns:a16="http://schemas.microsoft.com/office/drawing/2014/main" id="{AF35251C-3238-4988-8CAB-EADAFD73F95E}"/>
                </a:ext>
              </a:extLst>
            </p:cNvPr>
            <p:cNvSpPr/>
            <p:nvPr/>
          </p:nvSpPr>
          <p:spPr>
            <a:xfrm>
              <a:off x="6444848" y="3733800"/>
              <a:ext cx="794152" cy="228600"/>
            </a:xfrm>
            <a:prstGeom prst="rect">
              <a:avLst/>
            </a:prstGeom>
            <a:grpFill/>
            <a:ln w="25400" cap="flat" cmpd="sng" algn="ctr">
              <a:solidFill>
                <a:sysClr val="windowText" lastClr="000000">
                  <a:lumMod val="50000"/>
                  <a:lumOff val="50000"/>
                </a:sysClr>
              </a:solidFill>
              <a:prstDash val="solid"/>
            </a:ln>
            <a:effectLst/>
          </p:spPr>
          <p:txBody>
            <a:bodyPr rtlCol="0" anchor="ctr"/>
            <a:lstStyle/>
            <a:p>
              <a:pPr algn="ctr" defTabSz="1035936">
                <a:defRPr/>
              </a:pPr>
              <a:r>
                <a:rPr lang="en-US" sz="2175" kern="0">
                  <a:solidFill>
                    <a:sysClr val="windowText" lastClr="000000"/>
                  </a:solidFill>
                </a:rPr>
                <a:t>Prague</a:t>
              </a:r>
            </a:p>
          </p:txBody>
        </p:sp>
      </p:grpSp>
      <p:cxnSp>
        <p:nvCxnSpPr>
          <p:cNvPr id="49" name="Curved Connector 183">
            <a:extLst>
              <a:ext uri="{FF2B5EF4-FFF2-40B4-BE49-F238E27FC236}">
                <a16:creationId xmlns:a16="http://schemas.microsoft.com/office/drawing/2014/main" id="{1BF2B102-EBCA-4CB3-B98B-8559B3539526}"/>
              </a:ext>
            </a:extLst>
          </p:cNvPr>
          <p:cNvCxnSpPr/>
          <p:nvPr/>
        </p:nvCxnSpPr>
        <p:spPr>
          <a:xfrm>
            <a:off x="1177164" y="3467248"/>
            <a:ext cx="933192" cy="222449"/>
          </a:xfrm>
          <a:prstGeom prst="curvedConnector3">
            <a:avLst>
              <a:gd name="adj1" fmla="val 50000"/>
            </a:avLst>
          </a:prstGeom>
          <a:noFill/>
          <a:ln w="19050" cap="flat" cmpd="sng" algn="ctr">
            <a:solidFill>
              <a:srgbClr val="1080D7"/>
            </a:solidFill>
            <a:prstDash val="solid"/>
            <a:headEnd type="oval"/>
            <a:tailEnd type="stealth" w="lg" len="lg"/>
          </a:ln>
          <a:effectLst/>
        </p:spPr>
      </p:cxnSp>
      <p:cxnSp>
        <p:nvCxnSpPr>
          <p:cNvPr id="50" name="Curved Connector 66">
            <a:extLst>
              <a:ext uri="{FF2B5EF4-FFF2-40B4-BE49-F238E27FC236}">
                <a16:creationId xmlns:a16="http://schemas.microsoft.com/office/drawing/2014/main" id="{96F6B9F4-E9E4-44A4-9F4B-2CE83B6C1DC7}"/>
              </a:ext>
            </a:extLst>
          </p:cNvPr>
          <p:cNvCxnSpPr>
            <a:endCxn id="45" idx="0"/>
          </p:cNvCxnSpPr>
          <p:nvPr/>
        </p:nvCxnSpPr>
        <p:spPr>
          <a:xfrm rot="10800000" flipV="1">
            <a:off x="2787887" y="2825702"/>
            <a:ext cx="1226575" cy="652356"/>
          </a:xfrm>
          <a:prstGeom prst="curvedConnector2">
            <a:avLst/>
          </a:prstGeom>
          <a:noFill/>
          <a:ln w="19050" cap="flat" cmpd="sng" algn="ctr">
            <a:solidFill>
              <a:srgbClr val="1080D7"/>
            </a:solidFill>
            <a:prstDash val="solid"/>
            <a:headEnd type="oval"/>
            <a:tailEnd type="stealth" w="lg" len="lg"/>
          </a:ln>
          <a:effectLst/>
        </p:spPr>
      </p:cxnSp>
      <p:grpSp>
        <p:nvGrpSpPr>
          <p:cNvPr id="51" name="Group 100">
            <a:extLst>
              <a:ext uri="{FF2B5EF4-FFF2-40B4-BE49-F238E27FC236}">
                <a16:creationId xmlns:a16="http://schemas.microsoft.com/office/drawing/2014/main" id="{0095A8B9-B002-414D-8112-BE3BCEED9992}"/>
              </a:ext>
            </a:extLst>
          </p:cNvPr>
          <p:cNvGrpSpPr/>
          <p:nvPr/>
        </p:nvGrpSpPr>
        <p:grpSpPr>
          <a:xfrm>
            <a:off x="2484425" y="4380334"/>
            <a:ext cx="4883529" cy="417537"/>
            <a:chOff x="1676400" y="3124200"/>
            <a:chExt cx="2220099" cy="228600"/>
          </a:xfrm>
        </p:grpSpPr>
        <p:sp>
          <p:nvSpPr>
            <p:cNvPr id="52" name="Rectangle 51">
              <a:extLst>
                <a:ext uri="{FF2B5EF4-FFF2-40B4-BE49-F238E27FC236}">
                  <a16:creationId xmlns:a16="http://schemas.microsoft.com/office/drawing/2014/main" id="{8002954A-ACCD-4805-BCED-C14D17199FC2}"/>
                </a:ext>
              </a:extLst>
            </p:cNvPr>
            <p:cNvSpPr/>
            <p:nvPr/>
          </p:nvSpPr>
          <p:spPr>
            <a:xfrm>
              <a:off x="1676400" y="3124200"/>
              <a:ext cx="683846" cy="228600"/>
            </a:xfrm>
            <a:prstGeom prst="rect">
              <a:avLst/>
            </a:prstGeom>
            <a:solidFill>
              <a:schemeClr val="accent6">
                <a:lumMod val="20000"/>
                <a:lumOff val="80000"/>
              </a:schemeClr>
            </a:solid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200, </a:t>
              </a:r>
              <a:r>
                <a:rPr lang="en-US" sz="2175" kern="0">
                  <a:solidFill>
                    <a:sysClr val="windowText" lastClr="000000"/>
                  </a:solidFill>
                  <a:latin typeface="Lucida Sans Unicode"/>
                  <a:cs typeface="Lucida Sans Unicode"/>
                </a:rPr>
                <a:t>∞</a:t>
              </a:r>
              <a:endParaRPr lang="en-US" sz="2175" kern="0">
                <a:solidFill>
                  <a:sysClr val="windowText" lastClr="000000"/>
                </a:solidFill>
              </a:endParaRPr>
            </a:p>
          </p:txBody>
        </p:sp>
        <p:sp>
          <p:nvSpPr>
            <p:cNvPr id="53" name="Rectangle 52">
              <a:extLst>
                <a:ext uri="{FF2B5EF4-FFF2-40B4-BE49-F238E27FC236}">
                  <a16:creationId xmlns:a16="http://schemas.microsoft.com/office/drawing/2014/main" id="{275F8136-5A84-49A2-A0AF-A5B9C76379BB}"/>
                </a:ext>
              </a:extLst>
            </p:cNvPr>
            <p:cNvSpPr/>
            <p:nvPr/>
          </p:nvSpPr>
          <p:spPr>
            <a:xfrm>
              <a:off x="2673391" y="3124200"/>
              <a:ext cx="547077" cy="228600"/>
            </a:xfrm>
            <a:prstGeom prst="rect">
              <a:avLst/>
            </a:prstGeom>
            <a:solidFill>
              <a:schemeClr val="accent6">
                <a:lumMod val="20000"/>
                <a:lumOff val="80000"/>
              </a:schemeClr>
            </a:solid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John</a:t>
              </a:r>
            </a:p>
          </p:txBody>
        </p:sp>
        <p:sp>
          <p:nvSpPr>
            <p:cNvPr id="54" name="Rectangle 53">
              <a:extLst>
                <a:ext uri="{FF2B5EF4-FFF2-40B4-BE49-F238E27FC236}">
                  <a16:creationId xmlns:a16="http://schemas.microsoft.com/office/drawing/2014/main" id="{BEFB2AA5-41E7-4951-B015-5956C4912B2C}"/>
                </a:ext>
              </a:extLst>
            </p:cNvPr>
            <p:cNvSpPr/>
            <p:nvPr/>
          </p:nvSpPr>
          <p:spPr>
            <a:xfrm>
              <a:off x="2293282" y="3124200"/>
              <a:ext cx="424721" cy="228600"/>
            </a:xfrm>
            <a:prstGeom prst="rect">
              <a:avLst/>
            </a:prstGeom>
            <a:solidFill>
              <a:schemeClr val="accent6">
                <a:lumMod val="20000"/>
                <a:lumOff val="80000"/>
              </a:schemeClr>
            </a:solid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endParaRPr lang="en-US" sz="2175" kern="0">
                <a:solidFill>
                  <a:sysClr val="windowText" lastClr="000000"/>
                </a:solidFill>
              </a:endParaRPr>
            </a:p>
          </p:txBody>
        </p:sp>
        <p:sp>
          <p:nvSpPr>
            <p:cNvPr id="55" name="Rectangle 54">
              <a:extLst>
                <a:ext uri="{FF2B5EF4-FFF2-40B4-BE49-F238E27FC236}">
                  <a16:creationId xmlns:a16="http://schemas.microsoft.com/office/drawing/2014/main" id="{C95F88CC-E28A-4CA2-9ED0-F02FD96A8A6F}"/>
                </a:ext>
              </a:extLst>
            </p:cNvPr>
            <p:cNvSpPr/>
            <p:nvPr/>
          </p:nvSpPr>
          <p:spPr>
            <a:xfrm>
              <a:off x="3220468" y="3124200"/>
              <a:ext cx="676031" cy="228600"/>
            </a:xfrm>
            <a:prstGeom prst="rect">
              <a:avLst/>
            </a:prstGeom>
            <a:solidFill>
              <a:schemeClr val="accent6">
                <a:lumMod val="20000"/>
                <a:lumOff val="80000"/>
              </a:schemeClr>
            </a:solidFill>
            <a:ln w="25400" cap="flat" cmpd="sng" algn="ctr">
              <a:solidFill>
                <a:sysClr val="windowText" lastClr="000000">
                  <a:lumMod val="50000"/>
                  <a:lumOff val="50000"/>
                </a:sysClr>
              </a:solidFill>
              <a:prstDash val="solid"/>
            </a:ln>
            <a:effectLst/>
          </p:spPr>
          <p:txBody>
            <a:bodyPr lIns="0" rIns="0" rtlCol="0" anchor="ctr"/>
            <a:lstStyle/>
            <a:p>
              <a:pPr algn="ctr" defTabSz="1035936">
                <a:defRPr/>
              </a:pPr>
              <a:r>
                <a:rPr lang="en-US" sz="2175" kern="0">
                  <a:solidFill>
                    <a:sysClr val="windowText" lastClr="000000"/>
                  </a:solidFill>
                </a:rPr>
                <a:t>Beijing</a:t>
              </a:r>
            </a:p>
          </p:txBody>
        </p:sp>
      </p:grpSp>
      <p:cxnSp>
        <p:nvCxnSpPr>
          <p:cNvPr id="56" name="Curved Connector 66">
            <a:extLst>
              <a:ext uri="{FF2B5EF4-FFF2-40B4-BE49-F238E27FC236}">
                <a16:creationId xmlns:a16="http://schemas.microsoft.com/office/drawing/2014/main" id="{7003EF3A-2A81-4BEA-A22F-584237A61985}"/>
              </a:ext>
            </a:extLst>
          </p:cNvPr>
          <p:cNvCxnSpPr>
            <a:cxnSpLocks/>
          </p:cNvCxnSpPr>
          <p:nvPr/>
        </p:nvCxnSpPr>
        <p:spPr>
          <a:xfrm rot="10800000" flipV="1">
            <a:off x="2843332" y="4161224"/>
            <a:ext cx="7848058" cy="1613850"/>
          </a:xfrm>
          <a:prstGeom prst="curvedConnector4">
            <a:avLst>
              <a:gd name="adj1" fmla="val 24672"/>
              <a:gd name="adj2" fmla="val 114163"/>
            </a:avLst>
          </a:prstGeom>
          <a:noFill/>
          <a:ln w="19050" cap="flat" cmpd="sng" algn="ctr">
            <a:solidFill>
              <a:srgbClr val="1080D7"/>
            </a:solidFill>
            <a:prstDash val="solid"/>
            <a:headEnd type="oval"/>
            <a:tailEnd type="stealth" w="lg" len="lg"/>
          </a:ln>
          <a:effectLst/>
        </p:spPr>
      </p:cxnSp>
      <p:cxnSp>
        <p:nvCxnSpPr>
          <p:cNvPr id="57" name="Curved Connector 191">
            <a:extLst>
              <a:ext uri="{FF2B5EF4-FFF2-40B4-BE49-F238E27FC236}">
                <a16:creationId xmlns:a16="http://schemas.microsoft.com/office/drawing/2014/main" id="{64674A08-8508-42C8-A131-EF9B8A4B933D}"/>
              </a:ext>
            </a:extLst>
          </p:cNvPr>
          <p:cNvCxnSpPr/>
          <p:nvPr/>
        </p:nvCxnSpPr>
        <p:spPr>
          <a:xfrm rot="16200000" flipH="1">
            <a:off x="3460680" y="3947913"/>
            <a:ext cx="892300" cy="375867"/>
          </a:xfrm>
          <a:prstGeom prst="curvedConnector3">
            <a:avLst>
              <a:gd name="adj1" fmla="val 50000"/>
            </a:avLst>
          </a:prstGeom>
          <a:noFill/>
          <a:ln w="19050" cap="flat" cmpd="sng" algn="ctr">
            <a:solidFill>
              <a:srgbClr val="0070C0"/>
            </a:solidFill>
            <a:prstDash val="solid"/>
            <a:headEnd type="oval"/>
            <a:tailEnd type="stealth" w="lg" len="lg"/>
          </a:ln>
          <a:effectLst/>
        </p:spPr>
      </p:cxnSp>
      <p:cxnSp>
        <p:nvCxnSpPr>
          <p:cNvPr id="58" name="Curved Connector 192">
            <a:extLst>
              <a:ext uri="{FF2B5EF4-FFF2-40B4-BE49-F238E27FC236}">
                <a16:creationId xmlns:a16="http://schemas.microsoft.com/office/drawing/2014/main" id="{BEC62FF0-07C1-404E-9481-19005141DDD4}"/>
              </a:ext>
            </a:extLst>
          </p:cNvPr>
          <p:cNvCxnSpPr>
            <a:endCxn id="52" idx="2"/>
          </p:cNvCxnSpPr>
          <p:nvPr/>
        </p:nvCxnSpPr>
        <p:spPr>
          <a:xfrm rot="10800000">
            <a:off x="3236550" y="4797873"/>
            <a:ext cx="929325" cy="770479"/>
          </a:xfrm>
          <a:prstGeom prst="curvedConnector2">
            <a:avLst/>
          </a:prstGeom>
          <a:noFill/>
          <a:ln w="19050" cap="flat" cmpd="sng" algn="ctr">
            <a:solidFill>
              <a:srgbClr val="1080D7"/>
            </a:solidFill>
            <a:prstDash val="solid"/>
            <a:headEnd type="oval"/>
            <a:tailEnd type="stealth" w="lg" len="lg"/>
          </a:ln>
          <a:effectLst/>
        </p:spPr>
      </p:cxnSp>
      <p:cxnSp>
        <p:nvCxnSpPr>
          <p:cNvPr id="59" name="Curved Connector 66">
            <a:extLst>
              <a:ext uri="{FF2B5EF4-FFF2-40B4-BE49-F238E27FC236}">
                <a16:creationId xmlns:a16="http://schemas.microsoft.com/office/drawing/2014/main" id="{E2642FCD-A067-4B54-B9D6-7FF6D0E95CBB}"/>
              </a:ext>
            </a:extLst>
          </p:cNvPr>
          <p:cNvCxnSpPr>
            <a:cxnSpLocks/>
            <a:endCxn id="52" idx="2"/>
          </p:cNvCxnSpPr>
          <p:nvPr/>
        </p:nvCxnSpPr>
        <p:spPr>
          <a:xfrm rot="10800000" flipV="1">
            <a:off x="3236549" y="4167871"/>
            <a:ext cx="7422101" cy="630000"/>
          </a:xfrm>
          <a:prstGeom prst="curvedConnector4">
            <a:avLst>
              <a:gd name="adj1" fmla="val 37131"/>
              <a:gd name="adj2" fmla="val 176593"/>
            </a:avLst>
          </a:prstGeom>
          <a:noFill/>
          <a:ln w="19050" cap="flat" cmpd="sng" algn="ctr">
            <a:solidFill>
              <a:srgbClr val="1080D7"/>
            </a:solidFill>
            <a:prstDash val="solid"/>
            <a:headEnd type="oval"/>
            <a:tailEnd type="stealth" w="lg" len="lg"/>
          </a:ln>
          <a:effectLst/>
        </p:spPr>
      </p:cxnSp>
      <p:cxnSp>
        <p:nvCxnSpPr>
          <p:cNvPr id="60" name="Curved Connector 194">
            <a:extLst>
              <a:ext uri="{FF2B5EF4-FFF2-40B4-BE49-F238E27FC236}">
                <a16:creationId xmlns:a16="http://schemas.microsoft.com/office/drawing/2014/main" id="{9C63A1B7-CA24-4D04-8E44-5A9F9C94974C}"/>
              </a:ext>
            </a:extLst>
          </p:cNvPr>
          <p:cNvCxnSpPr/>
          <p:nvPr/>
        </p:nvCxnSpPr>
        <p:spPr>
          <a:xfrm>
            <a:off x="1146670" y="3463230"/>
            <a:ext cx="1337755" cy="1125873"/>
          </a:xfrm>
          <a:prstGeom prst="curvedConnector3">
            <a:avLst>
              <a:gd name="adj1" fmla="val 50000"/>
            </a:avLst>
          </a:prstGeom>
          <a:noFill/>
          <a:ln w="19050" cap="flat" cmpd="sng" algn="ctr">
            <a:solidFill>
              <a:srgbClr val="1080D7"/>
            </a:solidFill>
            <a:prstDash val="solid"/>
            <a:headEnd type="oval"/>
            <a:tailEnd type="stealth" w="lg" len="lg"/>
          </a:ln>
          <a:effectLst/>
        </p:spPr>
      </p:cxnSp>
      <p:sp>
        <p:nvSpPr>
          <p:cNvPr id="61" name="TextBox 60">
            <a:extLst>
              <a:ext uri="{FF2B5EF4-FFF2-40B4-BE49-F238E27FC236}">
                <a16:creationId xmlns:a16="http://schemas.microsoft.com/office/drawing/2014/main" id="{F29D399A-6FB4-4D9D-8AB1-19DAECFDC9E0}"/>
              </a:ext>
            </a:extLst>
          </p:cNvPr>
          <p:cNvSpPr txBox="1"/>
          <p:nvPr/>
        </p:nvSpPr>
        <p:spPr>
          <a:xfrm>
            <a:off x="3458" y="3152155"/>
            <a:ext cx="1066488"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(John)</a:t>
            </a:r>
          </a:p>
        </p:txBody>
      </p:sp>
      <p:sp>
        <p:nvSpPr>
          <p:cNvPr id="62" name="TextBox 61">
            <a:extLst>
              <a:ext uri="{FF2B5EF4-FFF2-40B4-BE49-F238E27FC236}">
                <a16:creationId xmlns:a16="http://schemas.microsoft.com/office/drawing/2014/main" id="{6026A7F6-99D2-4CE3-A3BC-29891D967FB1}"/>
              </a:ext>
            </a:extLst>
          </p:cNvPr>
          <p:cNvSpPr txBox="1"/>
          <p:nvPr/>
        </p:nvSpPr>
        <p:spPr>
          <a:xfrm>
            <a:off x="2055" y="2587288"/>
            <a:ext cx="1036162"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(Jane)</a:t>
            </a:r>
          </a:p>
        </p:txBody>
      </p:sp>
      <p:sp>
        <p:nvSpPr>
          <p:cNvPr id="63" name="TextBox 62">
            <a:extLst>
              <a:ext uri="{FF2B5EF4-FFF2-40B4-BE49-F238E27FC236}">
                <a16:creationId xmlns:a16="http://schemas.microsoft.com/office/drawing/2014/main" id="{607D2292-2D43-4C61-B3B1-47B7B69BF369}"/>
              </a:ext>
            </a:extLst>
          </p:cNvPr>
          <p:cNvSpPr txBox="1"/>
          <p:nvPr/>
        </p:nvSpPr>
        <p:spPr>
          <a:xfrm>
            <a:off x="10820400" y="3906341"/>
            <a:ext cx="1359935" cy="5447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(Bogota)</a:t>
            </a:r>
          </a:p>
        </p:txBody>
      </p:sp>
      <p:sp>
        <p:nvSpPr>
          <p:cNvPr id="64" name="TextBox 63">
            <a:extLst>
              <a:ext uri="{FF2B5EF4-FFF2-40B4-BE49-F238E27FC236}">
                <a16:creationId xmlns:a16="http://schemas.microsoft.com/office/drawing/2014/main" id="{A9264292-F9FA-4569-9EE5-6F6CF1C7EE7A}"/>
              </a:ext>
            </a:extLst>
          </p:cNvPr>
          <p:cNvSpPr txBox="1"/>
          <p:nvPr/>
        </p:nvSpPr>
        <p:spPr>
          <a:xfrm>
            <a:off x="10923551" y="3056121"/>
            <a:ext cx="1306904"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(Prague)</a:t>
            </a:r>
          </a:p>
        </p:txBody>
      </p:sp>
      <p:sp>
        <p:nvSpPr>
          <p:cNvPr id="4" name="TextBox 3">
            <a:extLst>
              <a:ext uri="{FF2B5EF4-FFF2-40B4-BE49-F238E27FC236}">
                <a16:creationId xmlns:a16="http://schemas.microsoft.com/office/drawing/2014/main" id="{46D817A7-F84C-4E23-AFCC-BAAF2E87BE27}"/>
              </a:ext>
            </a:extLst>
          </p:cNvPr>
          <p:cNvSpPr txBox="1"/>
          <p:nvPr/>
        </p:nvSpPr>
        <p:spPr>
          <a:xfrm>
            <a:off x="24831" y="2611059"/>
            <a:ext cx="1085673" cy="1469150"/>
          </a:xfrm>
          <a:prstGeom prst="rect">
            <a:avLst/>
          </a:prstGeom>
          <a:noFill/>
        </p:spPr>
        <p:txBody>
          <a:bodyPr wrap="none" lIns="182780" tIns="146225" rIns="182780" bIns="146225" rtlCol="0">
            <a:spAutoFit/>
          </a:bodyPr>
          <a:lstStyle/>
          <a:p>
            <a:pPr defTabSz="932193">
              <a:lnSpc>
                <a:spcPct val="90000"/>
              </a:lnSpc>
              <a:spcAft>
                <a:spcPts val="600"/>
              </a:spcAft>
            </a:pPr>
            <a:r>
              <a:rPr lang="en-US" sz="1600" i="1" kern="0">
                <a:solidFill>
                  <a:srgbClr val="505050"/>
                </a:solidFill>
              </a:rPr>
              <a:t>f</a:t>
            </a:r>
            <a:r>
              <a:rPr lang="en-US" sz="1600" kern="0">
                <a:solidFill>
                  <a:srgbClr val="505050"/>
                </a:solidFill>
              </a:rPr>
              <a:t>(Jane)</a:t>
            </a:r>
          </a:p>
          <a:p>
            <a:pPr defTabSz="932193">
              <a:lnSpc>
                <a:spcPct val="90000"/>
              </a:lnSpc>
              <a:spcAft>
                <a:spcPts val="600"/>
              </a:spcAft>
            </a:pPr>
            <a:br>
              <a:rPr lang="en-US" sz="1600" kern="0">
                <a:solidFill>
                  <a:srgbClr val="505050"/>
                </a:solidFill>
              </a:rPr>
            </a:br>
            <a:r>
              <a:rPr lang="en-US" sz="1600" i="1" kern="0">
                <a:solidFill>
                  <a:srgbClr val="505050"/>
                </a:solidFill>
              </a:rPr>
              <a:t>f</a:t>
            </a:r>
            <a:r>
              <a:rPr lang="en-US" sz="1600" kern="0">
                <a:solidFill>
                  <a:srgbClr val="505050"/>
                </a:solidFill>
              </a:rPr>
              <a:t>(John)</a:t>
            </a:r>
          </a:p>
          <a:p>
            <a:pPr defTabSz="932193">
              <a:lnSpc>
                <a:spcPct val="90000"/>
              </a:lnSpc>
              <a:spcAft>
                <a:spcPts val="600"/>
              </a:spcAft>
            </a:pPr>
            <a:r>
              <a:rPr lang="en-US" sz="1600" i="1" kern="0">
                <a:solidFill>
                  <a:srgbClr val="505050"/>
                </a:solidFill>
              </a:rPr>
              <a:t>f</a:t>
            </a:r>
            <a:r>
              <a:rPr lang="en-US" sz="1600" kern="0">
                <a:solidFill>
                  <a:srgbClr val="505050"/>
                </a:solidFill>
              </a:rPr>
              <a:t>(Susan)</a:t>
            </a:r>
          </a:p>
        </p:txBody>
      </p:sp>
      <p:sp>
        <p:nvSpPr>
          <p:cNvPr id="74" name="TextBox 73">
            <a:extLst>
              <a:ext uri="{FF2B5EF4-FFF2-40B4-BE49-F238E27FC236}">
                <a16:creationId xmlns:a16="http://schemas.microsoft.com/office/drawing/2014/main" id="{D64D98F3-998E-4F83-8F25-4B2A10FC174E}"/>
              </a:ext>
            </a:extLst>
          </p:cNvPr>
          <p:cNvSpPr txBox="1"/>
          <p:nvPr/>
        </p:nvSpPr>
        <p:spPr>
          <a:xfrm>
            <a:off x="10591800" y="4404508"/>
            <a:ext cx="1281259"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(Beijing)</a:t>
            </a:r>
          </a:p>
        </p:txBody>
      </p:sp>
      <p:cxnSp>
        <p:nvCxnSpPr>
          <p:cNvPr id="75" name="Curved Connector 59">
            <a:extLst>
              <a:ext uri="{FF2B5EF4-FFF2-40B4-BE49-F238E27FC236}">
                <a16:creationId xmlns:a16="http://schemas.microsoft.com/office/drawing/2014/main" id="{061806F9-E485-4210-91E2-E8F7F429563A}"/>
              </a:ext>
            </a:extLst>
          </p:cNvPr>
          <p:cNvCxnSpPr>
            <a:cxnSpLocks/>
          </p:cNvCxnSpPr>
          <p:nvPr/>
        </p:nvCxnSpPr>
        <p:spPr>
          <a:xfrm flipH="1">
            <a:off x="11811000" y="4255544"/>
            <a:ext cx="138818" cy="462091"/>
          </a:xfrm>
          <a:prstGeom prst="curvedConnector4">
            <a:avLst>
              <a:gd name="adj1" fmla="val -164676"/>
              <a:gd name="adj2" fmla="val 79736"/>
            </a:avLst>
          </a:prstGeom>
          <a:noFill/>
          <a:ln w="19050" cap="flat" cmpd="sng" algn="ctr">
            <a:solidFill>
              <a:srgbClr val="1080D7"/>
            </a:solidFill>
            <a:prstDash val="solid"/>
            <a:headEnd type="oval"/>
            <a:tailEnd type="stealth" w="lg" len="lg"/>
          </a:ln>
          <a:effectLst/>
        </p:spPr>
      </p:cxnSp>
      <p:sp>
        <p:nvSpPr>
          <p:cNvPr id="77" name="TextBox 76">
            <a:extLst>
              <a:ext uri="{FF2B5EF4-FFF2-40B4-BE49-F238E27FC236}">
                <a16:creationId xmlns:a16="http://schemas.microsoft.com/office/drawing/2014/main" id="{78449FEB-1926-4A87-9CDA-44458D7F7FA3}"/>
              </a:ext>
            </a:extLst>
          </p:cNvPr>
          <p:cNvSpPr txBox="1"/>
          <p:nvPr/>
        </p:nvSpPr>
        <p:spPr>
          <a:xfrm>
            <a:off x="10858405" y="3928451"/>
            <a:ext cx="1281259" cy="549624"/>
          </a:xfrm>
          <a:prstGeom prst="rect">
            <a:avLst/>
          </a:prstGeom>
          <a:noFill/>
        </p:spPr>
        <p:txBody>
          <a:bodyPr wrap="none" lIns="182854" tIns="146284" rIns="182854" bIns="146284" rtlCol="0">
            <a:spAutoFit/>
          </a:bodyPr>
          <a:lstStyle/>
          <a:p>
            <a:pPr defTabSz="896386">
              <a:lnSpc>
                <a:spcPct val="90000"/>
              </a:lnSpc>
              <a:spcAft>
                <a:spcPts val="600"/>
              </a:spcAft>
            </a:pPr>
            <a:r>
              <a:rPr lang="en-US" i="1" kern="0">
                <a:solidFill>
                  <a:srgbClr val="505050"/>
                </a:solidFill>
              </a:rPr>
              <a:t>f</a:t>
            </a:r>
            <a:r>
              <a:rPr lang="en-US" kern="0">
                <a:solidFill>
                  <a:srgbClr val="505050"/>
                </a:solidFill>
              </a:rPr>
              <a:t>(Beijing)</a:t>
            </a:r>
          </a:p>
        </p:txBody>
      </p:sp>
    </p:spTree>
    <p:extLst>
      <p:ext uri="{BB962C8B-B14F-4D97-AF65-F5344CB8AC3E}">
        <p14:creationId xmlns:p14="http://schemas.microsoft.com/office/powerpoint/2010/main" val="373662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4"/>
                                        </p:tgtEl>
                                      </p:cBhvr>
                                    </p:animEffect>
                                    <p:set>
                                      <p:cBhvr>
                                        <p:cTn id="10" dur="1" fill="hold">
                                          <p:stCondLst>
                                            <p:cond delay="499"/>
                                          </p:stCondLst>
                                        </p:cTn>
                                        <p:tgtEl>
                                          <p:spTgt spid="4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800"/>
                                        <p:tgtEl>
                                          <p:spTgt spid="50"/>
                                        </p:tgtEl>
                                      </p:cBhvr>
                                    </p:animEffect>
                                    <p:set>
                                      <p:cBhvr>
                                        <p:cTn id="19" dur="1" fill="hold">
                                          <p:stCondLst>
                                            <p:cond delay="799"/>
                                          </p:stCondLst>
                                        </p:cTn>
                                        <p:tgtEl>
                                          <p:spTgt spid="50"/>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800"/>
                                        <p:tgtEl>
                                          <p:spTgt spid="49"/>
                                        </p:tgtEl>
                                      </p:cBhvr>
                                    </p:animEffect>
                                    <p:set>
                                      <p:cBhvr>
                                        <p:cTn id="22" dur="1" fill="hold">
                                          <p:stCondLst>
                                            <p:cond delay="799"/>
                                          </p:stCondLst>
                                        </p:cTn>
                                        <p:tgtEl>
                                          <p:spTgt spid="4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800"/>
                                        <p:tgtEl>
                                          <p:spTgt spid="57"/>
                                        </p:tgtEl>
                                      </p:cBhvr>
                                    </p:animEffect>
                                    <p:set>
                                      <p:cBhvr>
                                        <p:cTn id="25" dur="1" fill="hold">
                                          <p:stCondLst>
                                            <p:cond delay="799"/>
                                          </p:stCondLst>
                                        </p:cTn>
                                        <p:tgtEl>
                                          <p:spTgt spid="57"/>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800"/>
                                        <p:tgtEl>
                                          <p:spTgt spid="56"/>
                                        </p:tgtEl>
                                      </p:cBhvr>
                                    </p:animEffect>
                                    <p:set>
                                      <p:cBhvr>
                                        <p:cTn id="28" dur="1" fill="hold">
                                          <p:stCondLst>
                                            <p:cond delay="799"/>
                                          </p:stCondLst>
                                        </p:cTn>
                                        <p:tgtEl>
                                          <p:spTgt spid="56"/>
                                        </p:tgtEl>
                                        <p:attrNameLst>
                                          <p:attrName>style.visibility</p:attrName>
                                        </p:attrNameLst>
                                      </p:cBhvr>
                                      <p:to>
                                        <p:strVal val="hidden"/>
                                      </p:to>
                                    </p:set>
                                  </p:childTnLst>
                                </p:cTn>
                              </p:par>
                              <p:par>
                                <p:cTn id="29" presetID="10" presetClass="exit" presetSubtype="0" fill="hold" nodeType="withEffect">
                                  <p:stCondLst>
                                    <p:cond delay="100"/>
                                  </p:stCondLst>
                                  <p:childTnLst>
                                    <p:animEffect transition="out" filter="fade">
                                      <p:cBhvr>
                                        <p:cTn id="30" dur="800"/>
                                        <p:tgtEl>
                                          <p:spTgt spid="58"/>
                                        </p:tgtEl>
                                      </p:cBhvr>
                                    </p:animEffect>
                                    <p:set>
                                      <p:cBhvr>
                                        <p:cTn id="31" dur="1" fill="hold">
                                          <p:stCondLst>
                                            <p:cond delay="799"/>
                                          </p:stCondLst>
                                        </p:cTn>
                                        <p:tgtEl>
                                          <p:spTgt spid="5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1000"/>
                                        <p:tgtEl>
                                          <p:spTgt spid="32"/>
                                        </p:tgtEl>
                                      </p:cBhvr>
                                    </p:animEffect>
                                    <p:set>
                                      <p:cBhvr>
                                        <p:cTn id="34" dur="1" fill="hold">
                                          <p:stCondLst>
                                            <p:cond delay="999"/>
                                          </p:stCondLst>
                                        </p:cTn>
                                        <p:tgtEl>
                                          <p:spTgt spid="32"/>
                                        </p:tgtEl>
                                        <p:attrNameLst>
                                          <p:attrName>style.visibility</p:attrName>
                                        </p:attrNameLst>
                                      </p:cBhvr>
                                      <p:to>
                                        <p:strVal val="hidden"/>
                                      </p:to>
                                    </p:se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1500"/>
                                        <p:tgtEl>
                                          <p:spTgt spid="59"/>
                                        </p:tgtEl>
                                      </p:cBhvr>
                                    </p:animEffect>
                                  </p:childTnLst>
                                </p:cTn>
                              </p:par>
                              <p:par>
                                <p:cTn id="39" presetID="10" presetClass="entr" presetSubtype="0" fill="hold" nodeType="with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fade">
                                      <p:cBhvr>
                                        <p:cTn id="41" dur="1500"/>
                                        <p:tgtEl>
                                          <p:spTgt spid="60"/>
                                        </p:tgtEl>
                                      </p:cBhvr>
                                    </p:animEffect>
                                  </p:childTnLst>
                                </p:cTn>
                              </p:par>
                            </p:childTnLst>
                          </p:cTn>
                        </p:par>
                        <p:par>
                          <p:cTn id="42" fill="hold">
                            <p:stCondLst>
                              <p:cond delay="2500"/>
                            </p:stCondLst>
                            <p:childTnLst>
                              <p:par>
                                <p:cTn id="43" presetID="1" presetClass="entr" presetSubtype="0" fill="hold" grpId="0" nodeType="after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xit"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75"/>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4" grpId="0"/>
      <p:bldP spid="74" grpId="0"/>
      <p:bldP spid="7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b="1"/>
              <a:t>Memory-Optimized Objects</a:t>
            </a:r>
          </a:p>
          <a:p>
            <a:pPr marL="342900" indent="-342900">
              <a:buFont typeface="Arial" panose="020B0604020202020204" pitchFamily="34" charset="0"/>
              <a:buChar char="•"/>
            </a:pPr>
            <a:r>
              <a:rPr lang="en-US" sz="2000"/>
              <a:t>Adding filegroup to support Memory-Optimized objects</a:t>
            </a:r>
          </a:p>
          <a:p>
            <a:pPr marL="342900" indent="-342900">
              <a:buFont typeface="Arial" panose="020B0604020202020204" pitchFamily="34" charset="0"/>
              <a:buChar char="•"/>
            </a:pPr>
            <a:r>
              <a:rPr lang="en-US" sz="2000"/>
              <a:t>Creating Memory-Optimized objects</a:t>
            </a:r>
          </a:p>
          <a:p>
            <a:pPr marL="342900" indent="-342900">
              <a:buFont typeface="Arial" panose="020B0604020202020204" pitchFamily="34" charset="0"/>
              <a:buChar char="•"/>
            </a:pPr>
            <a:r>
              <a:rPr lang="en-US" sz="2000"/>
              <a:t>Access Methods for Hash and NonClustered Indexes</a:t>
            </a:r>
          </a:p>
          <a:p>
            <a:endParaRPr lang="en-US"/>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txBody>
          <a:bodyPr/>
          <a:lstStyle/>
          <a:p>
            <a:endParaRPr lang="en-US"/>
          </a:p>
        </p:txBody>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936353458"/>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Memory-Optimized</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a:t>Troubleshooting Hash Index bucket count</a:t>
            </a:r>
          </a:p>
        </p:txBody>
      </p:sp>
      <p:sp>
        <p:nvSpPr>
          <p:cNvPr id="12" name="Content Placeholder 3">
            <a:extLst>
              <a:ext uri="{FF2B5EF4-FFF2-40B4-BE49-F238E27FC236}">
                <a16:creationId xmlns:a16="http://schemas.microsoft.com/office/drawing/2014/main" id="{937A596A-4DB9-41DC-A815-80CF009972D6}"/>
              </a:ext>
            </a:extLst>
          </p:cNvPr>
          <p:cNvSpPr>
            <a:spLocks noGrp="1"/>
          </p:cNvSpPr>
          <p:nvPr>
            <p:ph sz="quarter" idx="13"/>
          </p:nvPr>
        </p:nvSpPr>
        <p:spPr>
          <a:xfrm>
            <a:off x="655638" y="1408114"/>
            <a:ext cx="10880726" cy="4663502"/>
          </a:xfrm>
        </p:spPr>
        <p:txBody>
          <a:bodyPr/>
          <a:lstStyle/>
          <a:p>
            <a:r>
              <a:rPr lang="en-US"/>
              <a:t>If the hash indexed values have a high rate of duplicates, the hash buckets suffer longer chains.</a:t>
            </a:r>
          </a:p>
        </p:txBody>
      </p:sp>
      <p:sp>
        <p:nvSpPr>
          <p:cNvPr id="13" name="Rectangle 12">
            <a:extLst>
              <a:ext uri="{FF2B5EF4-FFF2-40B4-BE49-F238E27FC236}">
                <a16:creationId xmlns:a16="http://schemas.microsoft.com/office/drawing/2014/main" id="{8460F7CC-1C4E-4F5E-B06C-7BD4D7AB1400}"/>
              </a:ext>
            </a:extLst>
          </p:cNvPr>
          <p:cNvSpPr/>
          <p:nvPr/>
        </p:nvSpPr>
        <p:spPr>
          <a:xfrm>
            <a:off x="914401" y="2514600"/>
            <a:ext cx="10621962" cy="2743200"/>
          </a:xfrm>
          <a:prstGeom prst="rect">
            <a:avLst/>
          </a:prstGeom>
          <a:ln>
            <a:solidFill>
              <a:schemeClr val="accent1"/>
            </a:solidFill>
          </a:ln>
          <a:effectLst/>
        </p:spPr>
        <p:txBody>
          <a:bodyPr wrap="square">
            <a:noAutofit/>
          </a:bodyPr>
          <a:lstStyle/>
          <a:p>
            <a:endParaRPr lang="en-US" sz="1800" dirty="0">
              <a:solidFill>
                <a:prstClr val="black"/>
              </a:solidFill>
              <a:latin typeface="Lucida Console" panose="020B0609040504020204" pitchFamily="49" charset="0"/>
            </a:endParaRPr>
          </a:p>
          <a:p>
            <a:r>
              <a:rPr lang="en-US" dirty="0">
                <a:solidFill>
                  <a:schemeClr val="accent4"/>
                </a:solidFill>
              </a:rPr>
              <a:t>-- Calculate ratio of: Rows / </a:t>
            </a:r>
            <a:r>
              <a:rPr lang="en-US" dirty="0" err="1">
                <a:solidFill>
                  <a:schemeClr val="accent4"/>
                </a:solidFill>
              </a:rPr>
              <a:t>Unique_Values</a:t>
            </a:r>
            <a:r>
              <a:rPr lang="en-US" dirty="0">
                <a:solidFill>
                  <a:schemeClr val="accent4"/>
                </a:solidFill>
              </a:rPr>
              <a:t>. </a:t>
            </a:r>
          </a:p>
          <a:p>
            <a:r>
              <a:rPr lang="en-US" dirty="0">
                <a:solidFill>
                  <a:srgbClr val="0000FF"/>
                </a:solidFill>
                <a:latin typeface="Lucida Console" panose="020B0609040504020204" pitchFamily="49" charset="0"/>
              </a:rPr>
              <a:t>DECLARE</a:t>
            </a:r>
            <a:r>
              <a:rPr lang="en-US" dirty="0"/>
              <a:t> @allValues </a:t>
            </a:r>
            <a:r>
              <a:rPr lang="en-US" dirty="0">
                <a:solidFill>
                  <a:srgbClr val="0000FF"/>
                </a:solidFill>
                <a:latin typeface="Lucida Console" panose="020B0609040504020204" pitchFamily="49" charset="0"/>
              </a:rPr>
              <a:t>float</a:t>
            </a:r>
            <a:r>
              <a:rPr lang="en-US" dirty="0"/>
              <a:t>(8) = 0.0, @uniqueVals </a:t>
            </a:r>
            <a:r>
              <a:rPr lang="en-US" dirty="0">
                <a:solidFill>
                  <a:srgbClr val="0000FF"/>
                </a:solidFill>
                <a:latin typeface="Lucida Console" panose="020B0609040504020204" pitchFamily="49" charset="0"/>
              </a:rPr>
              <a:t>float</a:t>
            </a:r>
            <a:r>
              <a:rPr lang="en-US" dirty="0"/>
              <a:t>(8) = 0.0; </a:t>
            </a:r>
          </a:p>
          <a:p>
            <a:endParaRPr lang="en-US" dirty="0">
              <a:solidFill>
                <a:srgbClr val="0000FF"/>
              </a:solidFill>
              <a:latin typeface="Lucida Console" panose="020B0609040504020204" pitchFamily="49" charset="0"/>
            </a:endParaRPr>
          </a:p>
          <a:p>
            <a:r>
              <a:rPr lang="en-US" dirty="0">
                <a:solidFill>
                  <a:srgbClr val="0000FF"/>
                </a:solidFill>
                <a:latin typeface="Lucida Console" panose="020B0609040504020204" pitchFamily="49" charset="0"/>
              </a:rPr>
              <a:t>SELECT</a:t>
            </a:r>
            <a:r>
              <a:rPr lang="en-US" dirty="0"/>
              <a:t> @allValues = Count(*) </a:t>
            </a:r>
            <a:r>
              <a:rPr lang="en-US" dirty="0">
                <a:solidFill>
                  <a:srgbClr val="0000FF"/>
                </a:solidFill>
                <a:latin typeface="Lucida Console" panose="020B0609040504020204" pitchFamily="49" charset="0"/>
              </a:rPr>
              <a:t>FROM</a:t>
            </a:r>
            <a:r>
              <a:rPr lang="en-US" dirty="0"/>
              <a:t> &lt;table&gt;; </a:t>
            </a:r>
          </a:p>
          <a:p>
            <a:r>
              <a:rPr lang="en-US" dirty="0">
                <a:solidFill>
                  <a:srgbClr val="0000FF"/>
                </a:solidFill>
                <a:latin typeface="Lucida Console" panose="020B0609040504020204" pitchFamily="49" charset="0"/>
              </a:rPr>
              <a:t>SELECT</a:t>
            </a:r>
            <a:r>
              <a:rPr lang="en-US" dirty="0"/>
              <a:t> @uniqueVals = </a:t>
            </a:r>
            <a:r>
              <a:rPr lang="en-US" dirty="0">
                <a:solidFill>
                  <a:srgbClr val="0000FF"/>
                </a:solidFill>
                <a:latin typeface="Lucida Console" panose="020B0609040504020204" pitchFamily="49" charset="0"/>
              </a:rPr>
              <a:t>Count</a:t>
            </a:r>
            <a:r>
              <a:rPr lang="en-US" dirty="0"/>
              <a:t>(*) </a:t>
            </a:r>
            <a:r>
              <a:rPr lang="en-US" dirty="0">
                <a:solidFill>
                  <a:srgbClr val="0000FF"/>
                </a:solidFill>
                <a:latin typeface="Lucida Console" panose="020B0609040504020204" pitchFamily="49" charset="0"/>
              </a:rPr>
              <a:t>FROM</a:t>
            </a:r>
            <a:r>
              <a:rPr lang="en-US" dirty="0"/>
              <a:t> </a:t>
            </a:r>
          </a:p>
          <a:p>
            <a:r>
              <a:rPr lang="en-US" dirty="0"/>
              <a:t>	(</a:t>
            </a:r>
            <a:r>
              <a:rPr lang="en-US" dirty="0">
                <a:solidFill>
                  <a:srgbClr val="0000FF"/>
                </a:solidFill>
                <a:latin typeface="Lucida Console" panose="020B0609040504020204" pitchFamily="49" charset="0"/>
              </a:rPr>
              <a:t>SELECT</a:t>
            </a:r>
            <a:r>
              <a:rPr lang="en-US" dirty="0"/>
              <a:t> </a:t>
            </a:r>
            <a:r>
              <a:rPr lang="en-US" dirty="0">
                <a:solidFill>
                  <a:srgbClr val="0000FF"/>
                </a:solidFill>
                <a:latin typeface="Lucida Console" panose="020B0609040504020204" pitchFamily="49" charset="0"/>
              </a:rPr>
              <a:t>DISTINCT</a:t>
            </a:r>
            <a:r>
              <a:rPr lang="en-US" dirty="0"/>
              <a:t> &lt;hash-key column&gt; </a:t>
            </a:r>
            <a:r>
              <a:rPr lang="en-US" dirty="0">
                <a:solidFill>
                  <a:srgbClr val="0000FF"/>
                </a:solidFill>
                <a:latin typeface="Lucida Console" panose="020B0609040504020204" pitchFamily="49" charset="0"/>
              </a:rPr>
              <a:t>FROM</a:t>
            </a:r>
            <a:r>
              <a:rPr lang="en-US" dirty="0"/>
              <a:t> &lt;table&gt;) </a:t>
            </a:r>
            <a:r>
              <a:rPr lang="en-US" dirty="0">
                <a:solidFill>
                  <a:srgbClr val="0000FF"/>
                </a:solidFill>
                <a:latin typeface="Lucida Console" panose="020B0609040504020204" pitchFamily="49" charset="0"/>
              </a:rPr>
              <a:t>as</a:t>
            </a:r>
            <a:r>
              <a:rPr lang="en-US" dirty="0"/>
              <a:t> d; </a:t>
            </a:r>
          </a:p>
          <a:p>
            <a:r>
              <a:rPr lang="en-US" dirty="0">
                <a:solidFill>
                  <a:schemeClr val="accent4"/>
                </a:solidFill>
              </a:rPr>
              <a:t>-- If (All / Unique) &gt;= 10.0, use a </a:t>
            </a:r>
            <a:r>
              <a:rPr lang="en-US" dirty="0" err="1">
                <a:solidFill>
                  <a:schemeClr val="accent4"/>
                </a:solidFill>
              </a:rPr>
              <a:t>nonclustered</a:t>
            </a:r>
            <a:r>
              <a:rPr lang="en-US" dirty="0">
                <a:solidFill>
                  <a:schemeClr val="accent4"/>
                </a:solidFill>
              </a:rPr>
              <a:t> index, not a hash. </a:t>
            </a:r>
          </a:p>
          <a:p>
            <a:r>
              <a:rPr lang="en-US" dirty="0">
                <a:solidFill>
                  <a:srgbClr val="0000FF"/>
                </a:solidFill>
                <a:latin typeface="Lucida Console" panose="020B0609040504020204" pitchFamily="49" charset="0"/>
              </a:rPr>
              <a:t>SELECT</a:t>
            </a:r>
            <a:r>
              <a:rPr lang="en-US" dirty="0"/>
              <a:t> </a:t>
            </a:r>
            <a:r>
              <a:rPr lang="en-US" dirty="0">
                <a:solidFill>
                  <a:srgbClr val="0000FF"/>
                </a:solidFill>
                <a:latin typeface="Lucida Console" panose="020B0609040504020204" pitchFamily="49" charset="0"/>
              </a:rPr>
              <a:t>Cast</a:t>
            </a:r>
            <a:r>
              <a:rPr lang="en-US" dirty="0"/>
              <a:t>((@allValues / @uniqueVals) </a:t>
            </a:r>
            <a:r>
              <a:rPr lang="en-US" dirty="0">
                <a:solidFill>
                  <a:srgbClr val="0000FF"/>
                </a:solidFill>
                <a:latin typeface="Lucida Console" panose="020B0609040504020204" pitchFamily="49" charset="0"/>
              </a:rPr>
              <a:t>as float</a:t>
            </a:r>
            <a:r>
              <a:rPr lang="en-US" dirty="0"/>
              <a:t>) </a:t>
            </a:r>
            <a:r>
              <a:rPr lang="en-US" dirty="0">
                <a:solidFill>
                  <a:srgbClr val="0000FF"/>
                </a:solidFill>
                <a:latin typeface="Lucida Console" panose="020B0609040504020204" pitchFamily="49" charset="0"/>
              </a:rPr>
              <a:t>as</a:t>
            </a:r>
            <a:r>
              <a:rPr lang="en-US" dirty="0"/>
              <a:t> [</a:t>
            </a:r>
            <a:r>
              <a:rPr lang="en-US" dirty="0" err="1"/>
              <a:t>All_divby_Unique</a:t>
            </a:r>
            <a:r>
              <a:rPr lang="en-US" dirty="0"/>
              <a:t>]; </a:t>
            </a:r>
            <a:endParaRPr lang="en-US" sz="1800" dirty="0">
              <a:solidFill>
                <a:prstClr val="black"/>
              </a:solidFill>
              <a:latin typeface="Lucida Console" panose="020B0609040504020204" pitchFamily="49" charset="0"/>
            </a:endParaRPr>
          </a:p>
        </p:txBody>
      </p:sp>
    </p:spTree>
    <p:extLst>
      <p:ext uri="{BB962C8B-B14F-4D97-AF65-F5344CB8AC3E}">
        <p14:creationId xmlns:p14="http://schemas.microsoft.com/office/powerpoint/2010/main" val="34781261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Memory-Optimized</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a:t>Monitoring chain-length and empty buckets</a:t>
            </a:r>
          </a:p>
        </p:txBody>
      </p:sp>
      <p:sp>
        <p:nvSpPr>
          <p:cNvPr id="12" name="Content Placeholder 3">
            <a:extLst>
              <a:ext uri="{FF2B5EF4-FFF2-40B4-BE49-F238E27FC236}">
                <a16:creationId xmlns:a16="http://schemas.microsoft.com/office/drawing/2014/main" id="{937A596A-4DB9-41DC-A815-80CF009972D6}"/>
              </a:ext>
            </a:extLst>
          </p:cNvPr>
          <p:cNvSpPr>
            <a:spLocks noGrp="1"/>
          </p:cNvSpPr>
          <p:nvPr>
            <p:ph sz="quarter" idx="13"/>
          </p:nvPr>
        </p:nvSpPr>
        <p:spPr>
          <a:xfrm>
            <a:off x="655638" y="1408114"/>
            <a:ext cx="11307762" cy="4663502"/>
          </a:xfrm>
        </p:spPr>
        <p:txBody>
          <a:bodyPr>
            <a:normAutofit/>
          </a:bodyPr>
          <a:lstStyle/>
          <a:p>
            <a:pPr marL="0" indent="0">
              <a:buNone/>
            </a:pP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a:solidFill>
                  <a:srgbClr val="FF00FF"/>
                </a:solidFill>
                <a:latin typeface="Consolas" panose="020B0609020204030204" pitchFamily="49" charset="0"/>
              </a:rPr>
              <a:t>QUOTENAME</a:t>
            </a:r>
            <a:r>
              <a:rPr lang="en-US" sz="1600" dirty="0">
                <a:solidFill>
                  <a:srgbClr val="808080"/>
                </a:solidFill>
                <a:latin typeface="Consolas" panose="020B0609020204030204" pitchFamily="49" charset="0"/>
              </a:rPr>
              <a:t>(</a:t>
            </a:r>
            <a:r>
              <a:rPr lang="en-US" sz="1600" dirty="0">
                <a:solidFill>
                  <a:srgbClr val="FF00FF"/>
                </a:solidFill>
                <a:latin typeface="Consolas" panose="020B0609020204030204" pitchFamily="49" charset="0"/>
              </a:rPr>
              <a:t>SCHEMA_NAME</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t</a:t>
            </a:r>
            <a:r>
              <a:rPr lang="en-US" sz="1600" dirty="0" err="1">
                <a:solidFill>
                  <a:srgbClr val="808080"/>
                </a:solidFill>
                <a:latin typeface="Consolas" panose="020B0609020204030204" pitchFamily="49" charset="0"/>
              </a:rPr>
              <a:t>.</a:t>
            </a:r>
            <a:r>
              <a:rPr lang="en-US" sz="1600" dirty="0" err="1">
                <a:solidFill>
                  <a:srgbClr val="FF00FF"/>
                </a:solidFill>
                <a:latin typeface="Consolas" panose="020B0609020204030204" pitchFamily="49" charset="0"/>
              </a:rPr>
              <a:t>schema_id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N'.'</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FF00FF"/>
                </a:solidFill>
                <a:latin typeface="Consolas" panose="020B0609020204030204" pitchFamily="49" charset="0"/>
              </a:rPr>
              <a:t>QUOTENAME</a:t>
            </a:r>
            <a:r>
              <a:rPr lang="en-US" sz="1600" dirty="0">
                <a:solidFill>
                  <a:srgbClr val="808080"/>
                </a:solidFill>
                <a:latin typeface="Consolas" panose="020B0609020204030204" pitchFamily="49" charset="0"/>
              </a:rPr>
              <a:t>(</a:t>
            </a:r>
            <a:r>
              <a:rPr lang="en-US" sz="1600" dirty="0">
                <a:solidFill>
                  <a:srgbClr val="FF00FF"/>
                </a:solidFill>
                <a:latin typeface="Consolas" panose="020B0609020204030204" pitchFamily="49" charset="0"/>
              </a:rPr>
              <a:t>OBJECT_NAME</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h</a:t>
            </a:r>
            <a:r>
              <a:rPr lang="en-US" sz="1600" dirty="0" err="1">
                <a:solidFill>
                  <a:srgbClr val="808080"/>
                </a:solidFill>
                <a:latin typeface="Consolas" panose="020B0609020204030204" pitchFamily="49" charset="0"/>
              </a:rPr>
              <a:t>.</a:t>
            </a:r>
            <a:r>
              <a:rPr lang="en-US" sz="1600" dirty="0" err="1">
                <a:solidFill>
                  <a:srgbClr val="FF00FF"/>
                </a:solidFill>
                <a:latin typeface="Consolas" panose="020B0609020204030204" pitchFamily="49" charset="0"/>
              </a:rPr>
              <a:t>object_id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[table]</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0" indent="0">
              <a:buNone/>
            </a:pPr>
            <a:r>
              <a:rPr lang="en-US" sz="1600" dirty="0">
                <a:solidFill>
                  <a:srgbClr val="000000"/>
                </a:solidFill>
                <a:latin typeface="Consolas" panose="020B0609020204030204" pitchFamily="49" charset="0"/>
              </a:rPr>
              <a:t>  i</a:t>
            </a:r>
            <a:r>
              <a:rPr lang="en-US" sz="1600" dirty="0">
                <a:solidFill>
                  <a:srgbClr val="808080"/>
                </a:solidFill>
                <a:latin typeface="Consolas" panose="020B0609020204030204" pitchFamily="49" charset="0"/>
              </a:rPr>
              <a:t>.</a:t>
            </a:r>
            <a:r>
              <a:rPr lang="en-US" sz="1600" dirty="0">
                <a:solidFill>
                  <a:srgbClr val="0000FF"/>
                </a:solidFill>
                <a:latin typeface="Consolas" panose="020B0609020204030204" pitchFamily="49" charset="0"/>
              </a:rPr>
              <a:t>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[index]</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total_bucket_count</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empty_bucket_count</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a:solidFill>
                  <a:srgbClr val="FF00FF"/>
                </a:solidFill>
                <a:latin typeface="Consolas" panose="020B0609020204030204" pitchFamily="49" charset="0"/>
              </a:rPr>
              <a:t>FLOOR</a:t>
            </a:r>
            <a:r>
              <a:rPr lang="en-US" sz="1600" dirty="0">
                <a:solidFill>
                  <a:srgbClr val="808080"/>
                </a:solidFill>
                <a:latin typeface="Consolas" panose="020B0609020204030204" pitchFamily="49" charset="0"/>
              </a:rPr>
              <a:t>((</a:t>
            </a:r>
            <a:r>
              <a:rPr lang="en-US" sz="1600" dirty="0">
                <a:solidFill>
                  <a:srgbClr val="FF00FF"/>
                </a:solidFill>
                <a:latin typeface="Consolas" panose="020B0609020204030204" pitchFamily="49" charset="0"/>
              </a:rPr>
              <a:t>CAST</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h</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empty_bucket_count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float</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h</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total_bucket_count</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100</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empty_bucket_percent</a:t>
            </a:r>
            <a:r>
              <a:rPr lang="en-US" sz="1600" dirty="0">
                <a:solidFill>
                  <a:srgbClr val="000000"/>
                </a:solidFill>
                <a:latin typeface="Consolas" panose="020B0609020204030204" pitchFamily="49" charset="0"/>
              </a:rPr>
              <a:t>]</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avg_chain_length</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max_chain_length</a:t>
            </a:r>
            <a:r>
              <a:rPr lang="en-US" sz="1600" dirty="0">
                <a:solidFill>
                  <a:srgbClr val="000000"/>
                </a:solidFill>
                <a:latin typeface="Consolas" panose="020B0609020204030204" pitchFamily="49" charset="0"/>
              </a:rPr>
              <a:t>  </a:t>
            </a:r>
          </a:p>
          <a:p>
            <a:pPr marL="0" indent="0">
              <a:buNone/>
            </a:pP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err="1">
                <a:solidFill>
                  <a:schemeClr val="accent4"/>
                </a:solidFill>
                <a:latin typeface="Consolas" panose="020B0609020204030204" pitchFamily="49" charset="0"/>
                <a:cs typeface="+mn-cs"/>
              </a:rPr>
              <a:t>sys</a:t>
            </a:r>
            <a:r>
              <a:rPr lang="en-US" sz="1600" dirty="0" err="1">
                <a:solidFill>
                  <a:srgbClr val="808080"/>
                </a:solidFill>
                <a:latin typeface="Consolas" panose="020B0609020204030204" pitchFamily="49" charset="0"/>
              </a:rPr>
              <a:t>.</a:t>
            </a:r>
            <a:r>
              <a:rPr lang="en-US" sz="1600" dirty="0" err="1">
                <a:solidFill>
                  <a:schemeClr val="accent4"/>
                </a:solidFill>
                <a:latin typeface="Consolas" panose="020B0609020204030204" pitchFamily="49" charset="0"/>
                <a:cs typeface="+mn-cs"/>
              </a:rPr>
              <a:t>dm_db_xtp_hash_index_stats</a:t>
            </a:r>
            <a:r>
              <a:rPr lang="en-US" sz="1600" dirty="0">
                <a:solidFill>
                  <a:schemeClr val="accent4"/>
                </a:solidFill>
                <a:latin typeface="Consolas" panose="020B0609020204030204" pitchFamily="49" charset="0"/>
                <a:cs typeface="+mn-cs"/>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h   </a:t>
            </a:r>
          </a:p>
          <a:p>
            <a:pPr marL="0" indent="0">
              <a:buNone/>
            </a:pP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JOIN</a:t>
            </a:r>
            <a:r>
              <a:rPr lang="en-US" sz="1600" dirty="0">
                <a:solidFill>
                  <a:srgbClr val="000000"/>
                </a:solidFill>
                <a:latin typeface="Consolas" panose="020B0609020204030204" pitchFamily="49" charset="0"/>
              </a:rPr>
              <a:t> </a:t>
            </a:r>
            <a:r>
              <a:rPr lang="en-US" sz="1600" dirty="0" err="1">
                <a:solidFill>
                  <a:schemeClr val="accent4"/>
                </a:solidFill>
                <a:latin typeface="Consolas" panose="020B0609020204030204" pitchFamily="49" charset="0"/>
                <a:cs typeface="+mn-cs"/>
              </a:rPr>
              <a:t>sys</a:t>
            </a:r>
            <a:r>
              <a:rPr lang="en-US" sz="1600" dirty="0" err="1">
                <a:solidFill>
                  <a:srgbClr val="808080"/>
                </a:solidFill>
                <a:latin typeface="Consolas" panose="020B0609020204030204" pitchFamily="49" charset="0"/>
              </a:rPr>
              <a:t>.</a:t>
            </a:r>
            <a:r>
              <a:rPr lang="en-US" sz="1600" dirty="0" err="1">
                <a:solidFill>
                  <a:schemeClr val="accent4"/>
                </a:solidFill>
                <a:latin typeface="Consolas" panose="020B0609020204030204" pitchFamily="49" charset="0"/>
                <a:cs typeface="+mn-cs"/>
              </a:rPr>
              <a:t>indexes</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a:t>
            </a:r>
            <a:r>
              <a:rPr lang="en-US" sz="1600" dirty="0" err="1">
                <a:solidFill>
                  <a:srgbClr val="808080"/>
                </a:solidFill>
                <a:latin typeface="Consolas" panose="020B0609020204030204" pitchFamily="49" charset="0"/>
              </a:rPr>
              <a:t>.</a:t>
            </a:r>
            <a:r>
              <a:rPr lang="en-US" sz="1600" dirty="0" err="1">
                <a:solidFill>
                  <a:srgbClr val="FF00FF"/>
                </a:solidFill>
                <a:latin typeface="Consolas" panose="020B0609020204030204" pitchFamily="49" charset="0"/>
              </a:rPr>
              <a:t>object_id</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a:t>
            </a:r>
            <a:r>
              <a:rPr lang="en-US" sz="1600" dirty="0" err="1">
                <a:solidFill>
                  <a:srgbClr val="808080"/>
                </a:solidFill>
                <a:latin typeface="Consolas" panose="020B0609020204030204" pitchFamily="49" charset="0"/>
              </a:rPr>
              <a:t>.</a:t>
            </a:r>
            <a:r>
              <a:rPr lang="en-US" sz="1600" dirty="0" err="1">
                <a:solidFill>
                  <a:srgbClr val="FF00FF"/>
                </a:solidFill>
                <a:latin typeface="Consolas" panose="020B0609020204030204" pitchFamily="49" charset="0"/>
              </a:rPr>
              <a:t>object_id</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AND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index_id</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index_id</a:t>
            </a:r>
            <a:r>
              <a:rPr lang="en-US" sz="1600" dirty="0">
                <a:solidFill>
                  <a:srgbClr val="000000"/>
                </a:solidFill>
                <a:latin typeface="Consolas" panose="020B0609020204030204" pitchFamily="49" charset="0"/>
              </a:rPr>
              <a:t>  </a:t>
            </a:r>
          </a:p>
          <a:p>
            <a:pPr marL="0" indent="0">
              <a:buNone/>
            </a:pPr>
            <a:r>
              <a:rPr lang="en-US" sz="1600" dirty="0">
                <a:solidFill>
                  <a:srgbClr val="808080"/>
                </a:solidFill>
                <a:latin typeface="Consolas" panose="020B0609020204030204" pitchFamily="49" charset="0"/>
              </a:rPr>
              <a:t>        JOIN</a:t>
            </a:r>
            <a:r>
              <a:rPr lang="en-US" sz="1600" dirty="0">
                <a:solidFill>
                  <a:srgbClr val="000000"/>
                </a:solidFill>
                <a:latin typeface="Consolas" panose="020B0609020204030204" pitchFamily="49" charset="0"/>
              </a:rPr>
              <a:t> </a:t>
            </a:r>
            <a:r>
              <a:rPr lang="en-US" sz="1600" dirty="0" err="1">
                <a:solidFill>
                  <a:schemeClr val="accent4"/>
                </a:solidFill>
                <a:latin typeface="Consolas" panose="020B0609020204030204" pitchFamily="49" charset="0"/>
                <a:cs typeface="+mn-cs"/>
              </a:rPr>
              <a:t>sys</a:t>
            </a:r>
            <a:r>
              <a:rPr lang="en-US" sz="1600" dirty="0" err="1">
                <a:solidFill>
                  <a:srgbClr val="808080"/>
                </a:solidFill>
                <a:latin typeface="Consolas" panose="020B0609020204030204" pitchFamily="49" charset="0"/>
              </a:rPr>
              <a:t>.</a:t>
            </a:r>
            <a:r>
              <a:rPr lang="en-US" sz="1600" dirty="0" err="1">
                <a:solidFill>
                  <a:schemeClr val="accent4"/>
                </a:solidFill>
                <a:latin typeface="Consolas" panose="020B0609020204030204" pitchFamily="49" charset="0"/>
                <a:cs typeface="+mn-cs"/>
              </a:rPr>
              <a:t>memory_optimized_tables_internal_attributes</a:t>
            </a:r>
            <a:r>
              <a:rPr lang="en-US" sz="1600" dirty="0">
                <a:solidFill>
                  <a:schemeClr val="accent4"/>
                </a:solidFill>
                <a:latin typeface="Consolas" panose="020B0609020204030204" pitchFamily="49" charset="0"/>
                <a:cs typeface="+mn-cs"/>
              </a:rPr>
              <a:t> </a:t>
            </a:r>
            <a:r>
              <a:rPr lang="en-US" sz="1600" dirty="0" err="1">
                <a:solidFill>
                  <a:srgbClr val="000000"/>
                </a:solidFill>
                <a:latin typeface="Consolas" panose="020B0609020204030204" pitchFamily="49" charset="0"/>
              </a:rPr>
              <a:t>ia</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xtp_object_id</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ia</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xtp_object_id</a:t>
            </a:r>
            <a:endParaRPr lang="en-US" sz="1600" dirty="0">
              <a:solidFill>
                <a:srgbClr val="000000"/>
              </a:solidFill>
              <a:latin typeface="Consolas" panose="020B0609020204030204" pitchFamily="49" charset="0"/>
            </a:endParaRPr>
          </a:p>
          <a:p>
            <a:pPr marL="0" indent="0">
              <a:buNone/>
            </a:pPr>
            <a:r>
              <a:rPr lang="en-US" sz="1600" dirty="0">
                <a:solidFill>
                  <a:srgbClr val="808080"/>
                </a:solidFill>
                <a:latin typeface="Consolas" panose="020B0609020204030204" pitchFamily="49" charset="0"/>
              </a:rPr>
              <a:t>        JOIN</a:t>
            </a:r>
            <a:r>
              <a:rPr lang="en-US" sz="1600" dirty="0">
                <a:solidFill>
                  <a:srgbClr val="000000"/>
                </a:solidFill>
                <a:latin typeface="Consolas" panose="020B0609020204030204" pitchFamily="49" charset="0"/>
              </a:rPr>
              <a:t> </a:t>
            </a:r>
            <a:r>
              <a:rPr lang="en-US" sz="1600" dirty="0" err="1">
                <a:solidFill>
                  <a:schemeClr val="accent4"/>
                </a:solidFill>
                <a:latin typeface="Consolas" panose="020B0609020204030204" pitchFamily="49" charset="0"/>
                <a:cs typeface="+mn-cs"/>
              </a:rPr>
              <a:t>sys</a:t>
            </a:r>
            <a:r>
              <a:rPr lang="en-US" sz="1600" dirty="0" err="1">
                <a:solidFill>
                  <a:srgbClr val="808080"/>
                </a:solidFill>
                <a:latin typeface="Consolas" panose="020B0609020204030204" pitchFamily="49" charset="0"/>
              </a:rPr>
              <a:t>.</a:t>
            </a:r>
            <a:r>
              <a:rPr lang="en-US" sz="1600" dirty="0" err="1">
                <a:solidFill>
                  <a:schemeClr val="accent4"/>
                </a:solidFill>
                <a:latin typeface="Consolas" panose="020B0609020204030204" pitchFamily="49" charset="0"/>
                <a:cs typeface="+mn-cs"/>
              </a:rPr>
              <a:t>tables</a:t>
            </a:r>
            <a:r>
              <a:rPr lang="en-US" sz="1600" dirty="0">
                <a:solidFill>
                  <a:srgbClr val="000000"/>
                </a:solidFill>
                <a:latin typeface="Consolas" panose="020B0609020204030204" pitchFamily="49" charset="0"/>
              </a:rPr>
              <a:t> t </a:t>
            </a:r>
            <a:r>
              <a:rPr lang="en-US" sz="1600" dirty="0">
                <a:solidFill>
                  <a:srgbClr val="0000FF"/>
                </a:solidFill>
                <a:latin typeface="Consolas" panose="020B0609020204030204" pitchFamily="49" charset="0"/>
              </a:rPr>
              <a:t>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a:t>
            </a:r>
            <a:r>
              <a:rPr lang="en-US" sz="1600" dirty="0" err="1">
                <a:solidFill>
                  <a:srgbClr val="808080"/>
                </a:solidFill>
                <a:latin typeface="Consolas" panose="020B0609020204030204" pitchFamily="49" charset="0"/>
              </a:rPr>
              <a:t>.</a:t>
            </a:r>
            <a:r>
              <a:rPr lang="en-US" sz="1600" dirty="0" err="1">
                <a:solidFill>
                  <a:srgbClr val="FF00FF"/>
                </a:solidFill>
                <a:latin typeface="Consolas" panose="020B0609020204030204" pitchFamily="49" charset="0"/>
              </a:rPr>
              <a:t>object_id</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t</a:t>
            </a:r>
            <a:r>
              <a:rPr lang="en-US" sz="1600" dirty="0" err="1">
                <a:solidFill>
                  <a:srgbClr val="808080"/>
                </a:solidFill>
                <a:latin typeface="Consolas" panose="020B0609020204030204" pitchFamily="49" charset="0"/>
              </a:rPr>
              <a:t>.</a:t>
            </a:r>
            <a:r>
              <a:rPr lang="en-US" sz="1600" dirty="0" err="1">
                <a:solidFill>
                  <a:srgbClr val="FF00FF"/>
                </a:solidFill>
                <a:latin typeface="Consolas" panose="020B0609020204030204" pitchFamily="49" charset="0"/>
              </a:rPr>
              <a:t>object_id</a:t>
            </a:r>
            <a:endParaRPr lang="en-US" sz="1600" dirty="0">
              <a:solidFill>
                <a:srgbClr val="000000"/>
              </a:solidFill>
              <a:latin typeface="Consolas" panose="020B0609020204030204" pitchFamily="49" charset="0"/>
            </a:endParaRPr>
          </a:p>
          <a:p>
            <a:pPr marL="0" indent="0">
              <a:buNone/>
            </a:pPr>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ia</a:t>
            </a:r>
            <a:r>
              <a:rPr lang="en-US" sz="1600" dirty="0" err="1">
                <a:solidFill>
                  <a:srgbClr val="808080"/>
                </a:solidFill>
                <a:latin typeface="Consolas" panose="020B0609020204030204" pitchFamily="49" charset="0"/>
              </a:rPr>
              <a:t>.</a:t>
            </a:r>
            <a:r>
              <a:rPr lang="en-US" sz="1600" dirty="0" err="1">
                <a:solidFill>
                  <a:srgbClr val="0000FF"/>
                </a:solidFill>
                <a:latin typeface="Consolas" panose="020B0609020204030204" pitchFamily="49" charset="0"/>
              </a:rPr>
              <a:t>type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1</a:t>
            </a:r>
          </a:p>
          <a:p>
            <a:pPr marL="0" indent="0">
              <a:buNone/>
            </a:pPr>
            <a:r>
              <a:rPr lang="en-US" sz="1600" dirty="0">
                <a:solidFill>
                  <a:srgbClr val="0000FF"/>
                </a:solidFill>
                <a:latin typeface="Consolas" panose="020B0609020204030204" pitchFamily="49" charset="0"/>
              </a:rPr>
              <a:t>ORDER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BY</a:t>
            </a:r>
            <a:r>
              <a:rPr lang="en-US" sz="1600" dirty="0">
                <a:solidFill>
                  <a:srgbClr val="000000"/>
                </a:solidFill>
                <a:latin typeface="Consolas" panose="020B0609020204030204" pitchFamily="49" charset="0"/>
              </a:rPr>
              <a:t> [table]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[index]</a:t>
            </a:r>
            <a:r>
              <a:rPr lang="en-US" sz="1600" dirty="0">
                <a:solidFill>
                  <a:srgbClr val="808080"/>
                </a:solidFill>
                <a:latin typeface="Consolas" panose="020B0609020204030204" pitchFamily="49" charset="0"/>
              </a:rPr>
              <a:t>;</a:t>
            </a:r>
            <a:endParaRPr lang="en-US" sz="1600" dirty="0">
              <a:latin typeface="Consolas" panose="020B0609020204030204" pitchFamily="49" charset="0"/>
            </a:endParaRPr>
          </a:p>
        </p:txBody>
      </p:sp>
    </p:spTree>
    <p:extLst>
      <p:ext uri="{BB962C8B-B14F-4D97-AF65-F5344CB8AC3E}">
        <p14:creationId xmlns:p14="http://schemas.microsoft.com/office/powerpoint/2010/main" val="1795431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a:t>Monitoring chain length, and empty buckets</a:t>
            </a:r>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txBody>
          <a:bodyPr/>
          <a:lstStyle/>
          <a:p>
            <a:endParaRPr lang="en-US"/>
          </a:p>
        </p:txBody>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2597649565"/>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Memory-Optimized</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a:t>Monitoring memory consumption</a:t>
            </a:r>
          </a:p>
        </p:txBody>
      </p:sp>
      <p:sp>
        <p:nvSpPr>
          <p:cNvPr id="4" name="Content Placeholder 3">
            <a:extLst>
              <a:ext uri="{FF2B5EF4-FFF2-40B4-BE49-F238E27FC236}">
                <a16:creationId xmlns:a16="http://schemas.microsoft.com/office/drawing/2014/main" id="{F3616A99-090F-45E1-9334-58D58B148205}"/>
              </a:ext>
            </a:extLst>
          </p:cNvPr>
          <p:cNvSpPr>
            <a:spLocks noGrp="1"/>
          </p:cNvSpPr>
          <p:nvPr>
            <p:ph sz="quarter" idx="13"/>
          </p:nvPr>
        </p:nvSpPr>
        <p:spPr/>
        <p:txBody>
          <a:bodyPr>
            <a:normAutofit/>
          </a:bodyPr>
          <a:lstStyle/>
          <a:p>
            <a:r>
              <a:rPr lang="en-US" dirty="0">
                <a:latin typeface="Segoe UI" panose="020B0502040204020203" pitchFamily="34" charset="0"/>
              </a:rPr>
              <a:t>Built-in standard Database Reports are available to monitor memory consumption by memory-optimized tables</a:t>
            </a:r>
          </a:p>
          <a:p>
            <a:endParaRPr lang="en-US" dirty="0">
              <a:latin typeface="Segoe UI" panose="020B0502040204020203" pitchFamily="34" charset="0"/>
            </a:endParaRPr>
          </a:p>
          <a:p>
            <a:pPr marL="285695" lvl="1" indent="-285695">
              <a:buFont typeface="Arial" panose="020B0604020202020204" pitchFamily="34" charset="0"/>
              <a:buChar char="•"/>
            </a:pPr>
            <a:r>
              <a:rPr lang="en-US" b="1" dirty="0">
                <a:solidFill>
                  <a:srgbClr val="5F5F5F"/>
                </a:solidFill>
                <a:latin typeface="Segoe UI" panose="020B0502040204020203" pitchFamily="34" charset="0"/>
                <a:cs typeface="Segoe UI Light" panose="020B0502040204020203" pitchFamily="34" charset="0"/>
              </a:rPr>
              <a:t>Right click on the database: Reports </a:t>
            </a:r>
            <a:r>
              <a:rPr lang="en-US" b="1" dirty="0">
                <a:solidFill>
                  <a:srgbClr val="5F5F5F"/>
                </a:solidFill>
                <a:latin typeface="Segoe UI" panose="020B0502040204020203" pitchFamily="34" charset="0"/>
                <a:cs typeface="Segoe UI Light" panose="020B0502040204020203" pitchFamily="34" charset="0"/>
                <a:sym typeface="Wingdings" panose="05000000000000000000" pitchFamily="2" charset="2"/>
              </a:rPr>
              <a:t> Standard Reports  Memory Usage by Memory Optimized Objects</a:t>
            </a:r>
            <a:endParaRPr lang="en-US" b="1" dirty="0">
              <a:solidFill>
                <a:srgbClr val="5F5F5F"/>
              </a:solidFill>
              <a:latin typeface="Segoe UI" panose="020B0502040204020203" pitchFamily="34" charset="0"/>
              <a:cs typeface="Segoe UI Light" panose="020B0502040204020203" pitchFamily="34" charset="0"/>
            </a:endParaRPr>
          </a:p>
        </p:txBody>
      </p:sp>
      <p:pic>
        <p:nvPicPr>
          <p:cNvPr id="8" name="Picture 7">
            <a:extLst>
              <a:ext uri="{FF2B5EF4-FFF2-40B4-BE49-F238E27FC236}">
                <a16:creationId xmlns:a16="http://schemas.microsoft.com/office/drawing/2014/main" id="{CA17CF02-C4D1-4F45-A971-6277FA5FAAEA}"/>
              </a:ext>
            </a:extLst>
          </p:cNvPr>
          <p:cNvPicPr>
            <a:picLocks noChangeAspect="1"/>
          </p:cNvPicPr>
          <p:nvPr/>
        </p:nvPicPr>
        <p:blipFill>
          <a:blip r:embed="rId3"/>
          <a:stretch>
            <a:fillRect/>
          </a:stretch>
        </p:blipFill>
        <p:spPr>
          <a:xfrm>
            <a:off x="636239" y="1196158"/>
            <a:ext cx="4939674" cy="1708810"/>
          </a:xfrm>
          <a:prstGeom prst="rect">
            <a:avLst/>
          </a:prstGeom>
        </p:spPr>
      </p:pic>
      <p:pic>
        <p:nvPicPr>
          <p:cNvPr id="9" name="Picture 8">
            <a:extLst>
              <a:ext uri="{FF2B5EF4-FFF2-40B4-BE49-F238E27FC236}">
                <a16:creationId xmlns:a16="http://schemas.microsoft.com/office/drawing/2014/main" id="{18683C53-2448-4694-9CAD-BC92FAD0FCB2}"/>
              </a:ext>
            </a:extLst>
          </p:cNvPr>
          <p:cNvPicPr>
            <a:picLocks noChangeAspect="1"/>
          </p:cNvPicPr>
          <p:nvPr/>
        </p:nvPicPr>
        <p:blipFill>
          <a:blip r:embed="rId4"/>
          <a:stretch>
            <a:fillRect/>
          </a:stretch>
        </p:blipFill>
        <p:spPr>
          <a:xfrm>
            <a:off x="636238" y="1200386"/>
            <a:ext cx="8964248" cy="5409313"/>
          </a:xfrm>
          <a:prstGeom prst="rect">
            <a:avLst/>
          </a:prstGeom>
        </p:spPr>
      </p:pic>
      <p:pic>
        <p:nvPicPr>
          <p:cNvPr id="5" name="Picture 4">
            <a:extLst>
              <a:ext uri="{FF2B5EF4-FFF2-40B4-BE49-F238E27FC236}">
                <a16:creationId xmlns:a16="http://schemas.microsoft.com/office/drawing/2014/main" id="{C6ACE942-AA91-460D-B485-C74DF847A8EF}"/>
              </a:ext>
            </a:extLst>
          </p:cNvPr>
          <p:cNvPicPr>
            <a:picLocks noChangeAspect="1"/>
          </p:cNvPicPr>
          <p:nvPr/>
        </p:nvPicPr>
        <p:blipFill>
          <a:blip r:embed="rId5"/>
          <a:stretch>
            <a:fillRect/>
          </a:stretch>
        </p:blipFill>
        <p:spPr>
          <a:xfrm>
            <a:off x="636237" y="1195708"/>
            <a:ext cx="5682617" cy="5264387"/>
          </a:xfrm>
          <a:prstGeom prst="rect">
            <a:avLst/>
          </a:prstGeom>
        </p:spPr>
      </p:pic>
      <p:pic>
        <p:nvPicPr>
          <p:cNvPr id="6" name="Picture 5">
            <a:extLst>
              <a:ext uri="{FF2B5EF4-FFF2-40B4-BE49-F238E27FC236}">
                <a16:creationId xmlns:a16="http://schemas.microsoft.com/office/drawing/2014/main" id="{2B21036A-6A87-46A8-B52B-6DE3841CAC38}"/>
              </a:ext>
            </a:extLst>
          </p:cNvPr>
          <p:cNvPicPr>
            <a:picLocks noChangeAspect="1"/>
          </p:cNvPicPr>
          <p:nvPr/>
        </p:nvPicPr>
        <p:blipFill>
          <a:blip r:embed="rId6"/>
          <a:stretch>
            <a:fillRect/>
          </a:stretch>
        </p:blipFill>
        <p:spPr>
          <a:xfrm>
            <a:off x="675035" y="1200386"/>
            <a:ext cx="6487766" cy="5387399"/>
          </a:xfrm>
          <a:prstGeom prst="rect">
            <a:avLst/>
          </a:prstGeom>
        </p:spPr>
      </p:pic>
    </p:spTree>
    <p:extLst>
      <p:ext uri="{BB962C8B-B14F-4D97-AF65-F5344CB8AC3E}">
        <p14:creationId xmlns:p14="http://schemas.microsoft.com/office/powerpoint/2010/main" val="171615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Memory-Optimized</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a:t>Monitoring memory consumption</a:t>
            </a:r>
          </a:p>
        </p:txBody>
      </p:sp>
      <p:pic>
        <p:nvPicPr>
          <p:cNvPr id="7" name="Content Placeholder 6">
            <a:extLst>
              <a:ext uri="{FF2B5EF4-FFF2-40B4-BE49-F238E27FC236}">
                <a16:creationId xmlns:a16="http://schemas.microsoft.com/office/drawing/2014/main" id="{DEC1E129-1CB3-4969-AB1C-066D1E0F1B53}"/>
              </a:ext>
            </a:extLst>
          </p:cNvPr>
          <p:cNvPicPr>
            <a:picLocks noGrp="1" noChangeAspect="1"/>
          </p:cNvPicPr>
          <p:nvPr>
            <p:ph sz="quarter" idx="13"/>
          </p:nvPr>
        </p:nvPicPr>
        <p:blipFill>
          <a:blip r:embed="rId3"/>
          <a:stretch>
            <a:fillRect/>
          </a:stretch>
        </p:blipFill>
        <p:spPr>
          <a:xfrm>
            <a:off x="655638" y="2085399"/>
            <a:ext cx="10880725" cy="3465077"/>
          </a:xfrm>
          <a:prstGeom prst="rect">
            <a:avLst/>
          </a:prstGeom>
        </p:spPr>
      </p:pic>
    </p:spTree>
    <p:extLst>
      <p:ext uri="{BB962C8B-B14F-4D97-AF65-F5344CB8AC3E}">
        <p14:creationId xmlns:p14="http://schemas.microsoft.com/office/powerpoint/2010/main" val="1385928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a:t>Memory utilization</a:t>
            </a:r>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txBody>
          <a:bodyPr/>
          <a:lstStyle/>
          <a:p>
            <a:endParaRPr lang="en-US"/>
          </a:p>
        </p:txBody>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3179011032"/>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Memory-Optimized – lock free access</a:t>
            </a:r>
          </a:p>
        </p:txBody>
      </p:sp>
      <p:sp>
        <p:nvSpPr>
          <p:cNvPr id="4" name="Content Placeholder 3">
            <a:extLst>
              <a:ext uri="{FF2B5EF4-FFF2-40B4-BE49-F238E27FC236}">
                <a16:creationId xmlns:a16="http://schemas.microsoft.com/office/drawing/2014/main" id="{F3616A99-090F-45E1-9334-58D58B148205}"/>
              </a:ext>
            </a:extLst>
          </p:cNvPr>
          <p:cNvSpPr>
            <a:spLocks noGrp="1"/>
          </p:cNvSpPr>
          <p:nvPr>
            <p:ph sz="quarter" idx="13"/>
          </p:nvPr>
        </p:nvSpPr>
        <p:spPr>
          <a:xfrm>
            <a:off x="636240" y="1370853"/>
            <a:ext cx="10880726" cy="2859086"/>
          </a:xfrm>
        </p:spPr>
        <p:txBody>
          <a:bodyPr>
            <a:normAutofit/>
          </a:bodyPr>
          <a:lstStyle/>
          <a:p>
            <a:r>
              <a:rPr lang="en-US"/>
              <a:t>Isolation Level is the DEFAULT (Read Committed</a:t>
            </a:r>
          </a:p>
        </p:txBody>
      </p:sp>
      <p:pic>
        <p:nvPicPr>
          <p:cNvPr id="5" name="Picture 4">
            <a:extLst>
              <a:ext uri="{FF2B5EF4-FFF2-40B4-BE49-F238E27FC236}">
                <a16:creationId xmlns:a16="http://schemas.microsoft.com/office/drawing/2014/main" id="{64D61B61-D458-4C33-8529-090FE2D6B7DD}"/>
              </a:ext>
            </a:extLst>
          </p:cNvPr>
          <p:cNvPicPr>
            <a:picLocks noChangeAspect="1"/>
          </p:cNvPicPr>
          <p:nvPr/>
        </p:nvPicPr>
        <p:blipFill>
          <a:blip r:embed="rId3"/>
          <a:stretch>
            <a:fillRect/>
          </a:stretch>
        </p:blipFill>
        <p:spPr>
          <a:xfrm>
            <a:off x="636240" y="1837196"/>
            <a:ext cx="6582694" cy="1448002"/>
          </a:xfrm>
          <a:prstGeom prst="rect">
            <a:avLst/>
          </a:prstGeom>
        </p:spPr>
      </p:pic>
      <p:pic>
        <p:nvPicPr>
          <p:cNvPr id="6" name="Picture 5">
            <a:extLst>
              <a:ext uri="{FF2B5EF4-FFF2-40B4-BE49-F238E27FC236}">
                <a16:creationId xmlns:a16="http://schemas.microsoft.com/office/drawing/2014/main" id="{9B8A4429-8881-4142-A9CE-708C4C7BCA6C}"/>
              </a:ext>
            </a:extLst>
          </p:cNvPr>
          <p:cNvPicPr>
            <a:picLocks noChangeAspect="1"/>
          </p:cNvPicPr>
          <p:nvPr/>
        </p:nvPicPr>
        <p:blipFill>
          <a:blip r:embed="rId4"/>
          <a:stretch>
            <a:fillRect/>
          </a:stretch>
        </p:blipFill>
        <p:spPr>
          <a:xfrm>
            <a:off x="680576" y="3621010"/>
            <a:ext cx="5449060" cy="1257475"/>
          </a:xfrm>
          <a:prstGeom prst="rect">
            <a:avLst/>
          </a:prstGeom>
        </p:spPr>
      </p:pic>
    </p:spTree>
    <p:extLst>
      <p:ext uri="{BB962C8B-B14F-4D97-AF65-F5344CB8AC3E}">
        <p14:creationId xmlns:p14="http://schemas.microsoft.com/office/powerpoint/2010/main" val="287386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D24A9-8DE5-4FEC-9A9D-5973A091ED5B}"/>
              </a:ext>
            </a:extLst>
          </p:cNvPr>
          <p:cNvSpPr>
            <a:spLocks noGrp="1"/>
          </p:cNvSpPr>
          <p:nvPr>
            <p:ph type="title"/>
          </p:nvPr>
        </p:nvSpPr>
        <p:spPr/>
        <p:txBody>
          <a:bodyPr/>
          <a:lstStyle/>
          <a:p>
            <a:r>
              <a:rPr lang="en-US" dirty="0"/>
              <a:t>Sample command lines</a:t>
            </a:r>
          </a:p>
        </p:txBody>
      </p:sp>
      <p:sp>
        <p:nvSpPr>
          <p:cNvPr id="4" name="Content Placeholder 3">
            <a:extLst>
              <a:ext uri="{FF2B5EF4-FFF2-40B4-BE49-F238E27FC236}">
                <a16:creationId xmlns:a16="http://schemas.microsoft.com/office/drawing/2014/main" id="{AE562723-D984-4287-BF40-D0D24F6ECDF5}"/>
              </a:ext>
            </a:extLst>
          </p:cNvPr>
          <p:cNvSpPr>
            <a:spLocks noGrp="1"/>
          </p:cNvSpPr>
          <p:nvPr>
            <p:ph sz="quarter" idx="13"/>
          </p:nvPr>
        </p:nvSpPr>
        <p:spPr/>
        <p:txBody>
          <a:bodyPr/>
          <a:lstStyle/>
          <a:p>
            <a:r>
              <a:rPr lang="en-US" dirty="0"/>
              <a:t>Review disk performance for sequential IO operations (TransactionLog)</a:t>
            </a:r>
          </a:p>
          <a:p>
            <a:pPr marL="310896" lvl="1" indent="0">
              <a:buNone/>
            </a:pPr>
            <a:r>
              <a:rPr lang="en-US" dirty="0"/>
              <a:t>diskspd.exe -c50G -d20 –si –w100 –t8 –o8 –b60K -Sh -L F:\testfile.dat</a:t>
            </a:r>
          </a:p>
          <a:p>
            <a:pPr marL="0" indent="0">
              <a:buNone/>
            </a:pPr>
            <a:endParaRPr lang="en-US" dirty="0"/>
          </a:p>
          <a:p>
            <a:r>
              <a:rPr lang="en-US" dirty="0"/>
              <a:t>Review disk performance for random IO operations (OLTP)</a:t>
            </a:r>
          </a:p>
          <a:p>
            <a:pPr marL="310896" lvl="1" indent="0">
              <a:buNone/>
            </a:pPr>
            <a:r>
              <a:rPr lang="en-US" dirty="0"/>
              <a:t>diskspd.exe -c50G -d20 -r –w80 –t8 –o8 -b64K -Sh -L F:\testfile.dat</a:t>
            </a:r>
          </a:p>
          <a:p>
            <a:pPr marL="0" indent="0">
              <a:buNone/>
            </a:pPr>
            <a:endParaRPr lang="en-US" dirty="0"/>
          </a:p>
          <a:p>
            <a:r>
              <a:rPr lang="en-US" dirty="0"/>
              <a:t>Review disk performance for sequential IO operations (Table Scan)</a:t>
            </a:r>
          </a:p>
          <a:p>
            <a:pPr marL="310896" lvl="1" indent="0">
              <a:buNone/>
            </a:pPr>
            <a:r>
              <a:rPr lang="en-US" dirty="0"/>
              <a:t>diskspd.exe -c50G -d20 –si –w0 –t8 –o8 –b512K -Sh -L F:\testfile.dat</a:t>
            </a:r>
          </a:p>
          <a:p>
            <a:pPr marL="0" indent="0">
              <a:buNone/>
            </a:pPr>
            <a:endParaRPr lang="en-US" dirty="0"/>
          </a:p>
        </p:txBody>
      </p:sp>
    </p:spTree>
    <p:extLst>
      <p:ext uri="{BB962C8B-B14F-4D97-AF65-F5344CB8AC3E}">
        <p14:creationId xmlns:p14="http://schemas.microsoft.com/office/powerpoint/2010/main" val="38924102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83F876-A9B7-4123-9779-E6C9980EAA29}"/>
              </a:ext>
            </a:extLst>
          </p:cNvPr>
          <p:cNvPicPr>
            <a:picLocks noChangeAspect="1"/>
          </p:cNvPicPr>
          <p:nvPr/>
        </p:nvPicPr>
        <p:blipFill rotWithShape="1">
          <a:blip r:embed="rId3"/>
          <a:srcRect b="21788"/>
          <a:stretch/>
        </p:blipFill>
        <p:spPr>
          <a:xfrm>
            <a:off x="6076603" y="2086998"/>
            <a:ext cx="5029902" cy="1572100"/>
          </a:xfrm>
          <a:prstGeom prst="rect">
            <a:avLst/>
          </a:prstGeom>
        </p:spPr>
      </p:pic>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Memory-Optimized – lock free access</a:t>
            </a:r>
          </a:p>
        </p:txBody>
      </p:sp>
      <p:sp>
        <p:nvSpPr>
          <p:cNvPr id="4" name="Content Placeholder 3">
            <a:extLst>
              <a:ext uri="{FF2B5EF4-FFF2-40B4-BE49-F238E27FC236}">
                <a16:creationId xmlns:a16="http://schemas.microsoft.com/office/drawing/2014/main" id="{F3616A99-090F-45E1-9334-58D58B148205}"/>
              </a:ext>
            </a:extLst>
          </p:cNvPr>
          <p:cNvSpPr>
            <a:spLocks noGrp="1"/>
          </p:cNvSpPr>
          <p:nvPr>
            <p:ph sz="quarter" idx="13"/>
          </p:nvPr>
        </p:nvSpPr>
        <p:spPr>
          <a:xfrm>
            <a:off x="636240" y="1370853"/>
            <a:ext cx="10880726" cy="2859086"/>
          </a:xfrm>
        </p:spPr>
        <p:txBody>
          <a:bodyPr>
            <a:normAutofit/>
          </a:bodyPr>
          <a:lstStyle/>
          <a:p>
            <a:r>
              <a:rPr lang="en-US"/>
              <a:t>Isolation Level is the DEFAULT (Read Committed)</a:t>
            </a:r>
          </a:p>
        </p:txBody>
      </p:sp>
      <p:pic>
        <p:nvPicPr>
          <p:cNvPr id="11" name="Picture 10">
            <a:extLst>
              <a:ext uri="{FF2B5EF4-FFF2-40B4-BE49-F238E27FC236}">
                <a16:creationId xmlns:a16="http://schemas.microsoft.com/office/drawing/2014/main" id="{119D7917-A61B-4432-89FD-A92F8C8A966C}"/>
              </a:ext>
            </a:extLst>
          </p:cNvPr>
          <p:cNvPicPr>
            <a:picLocks noChangeAspect="1"/>
          </p:cNvPicPr>
          <p:nvPr/>
        </p:nvPicPr>
        <p:blipFill>
          <a:blip r:embed="rId4"/>
          <a:stretch>
            <a:fillRect/>
          </a:stretch>
        </p:blipFill>
        <p:spPr>
          <a:xfrm>
            <a:off x="636240" y="2086998"/>
            <a:ext cx="4926360" cy="4736553"/>
          </a:xfrm>
          <a:prstGeom prst="rect">
            <a:avLst/>
          </a:prstGeom>
        </p:spPr>
      </p:pic>
      <p:sp>
        <p:nvSpPr>
          <p:cNvPr id="14" name="Rectangle 13">
            <a:extLst>
              <a:ext uri="{FF2B5EF4-FFF2-40B4-BE49-F238E27FC236}">
                <a16:creationId xmlns:a16="http://schemas.microsoft.com/office/drawing/2014/main" id="{64A9A037-B4E5-4313-82CD-49B0E07B6021}"/>
              </a:ext>
            </a:extLst>
          </p:cNvPr>
          <p:cNvSpPr/>
          <p:nvPr/>
        </p:nvSpPr>
        <p:spPr bwMode="auto">
          <a:xfrm>
            <a:off x="4495800" y="5029200"/>
            <a:ext cx="914400" cy="228600"/>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87877E67-A133-41E4-86AE-F32BFBBC7B15}"/>
              </a:ext>
            </a:extLst>
          </p:cNvPr>
          <p:cNvPicPr>
            <a:picLocks noChangeAspect="1"/>
          </p:cNvPicPr>
          <p:nvPr/>
        </p:nvPicPr>
        <p:blipFill rotWithShape="1">
          <a:blip r:embed="rId5"/>
          <a:srcRect b="25731"/>
          <a:stretch/>
        </p:blipFill>
        <p:spPr>
          <a:xfrm>
            <a:off x="533400" y="2086998"/>
            <a:ext cx="9187050" cy="4618602"/>
          </a:xfrm>
          <a:prstGeom prst="rect">
            <a:avLst/>
          </a:prstGeom>
        </p:spPr>
      </p:pic>
      <p:sp>
        <p:nvSpPr>
          <p:cNvPr id="5" name="Rectangle 4">
            <a:extLst>
              <a:ext uri="{FF2B5EF4-FFF2-40B4-BE49-F238E27FC236}">
                <a16:creationId xmlns:a16="http://schemas.microsoft.com/office/drawing/2014/main" id="{BB76AEF3-1138-4507-A25C-96F2CB874EBD}"/>
              </a:ext>
            </a:extLst>
          </p:cNvPr>
          <p:cNvSpPr/>
          <p:nvPr/>
        </p:nvSpPr>
        <p:spPr bwMode="auto">
          <a:xfrm>
            <a:off x="689878" y="1752600"/>
            <a:ext cx="4644122" cy="3343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Session 1</a:t>
            </a:r>
          </a:p>
        </p:txBody>
      </p:sp>
      <p:sp>
        <p:nvSpPr>
          <p:cNvPr id="6" name="Rectangle 5">
            <a:extLst>
              <a:ext uri="{FF2B5EF4-FFF2-40B4-BE49-F238E27FC236}">
                <a16:creationId xmlns:a16="http://schemas.microsoft.com/office/drawing/2014/main" id="{607D6BD3-65C9-4CE1-935A-93F92604BF44}"/>
              </a:ext>
            </a:extLst>
          </p:cNvPr>
          <p:cNvSpPr/>
          <p:nvPr/>
        </p:nvSpPr>
        <p:spPr bwMode="auto">
          <a:xfrm>
            <a:off x="5562600" y="1752600"/>
            <a:ext cx="4211488" cy="3343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Session 2</a:t>
            </a:r>
          </a:p>
        </p:txBody>
      </p:sp>
      <p:sp>
        <p:nvSpPr>
          <p:cNvPr id="7" name="Speech Bubble: Rectangle with Corners Rounded 6">
            <a:extLst>
              <a:ext uri="{FF2B5EF4-FFF2-40B4-BE49-F238E27FC236}">
                <a16:creationId xmlns:a16="http://schemas.microsoft.com/office/drawing/2014/main" id="{F2415CB4-AE42-435C-8447-26D6B5ED14D3}"/>
              </a:ext>
            </a:extLst>
          </p:cNvPr>
          <p:cNvSpPr/>
          <p:nvPr/>
        </p:nvSpPr>
        <p:spPr bwMode="auto">
          <a:xfrm>
            <a:off x="5786728" y="2014346"/>
            <a:ext cx="2900071" cy="1572100"/>
          </a:xfrm>
          <a:prstGeom prst="wedgeRoundRectCallout">
            <a:avLst>
              <a:gd name="adj1" fmla="val -100282"/>
              <a:gd name="adj2" fmla="val 141987"/>
              <a:gd name="adj3" fmla="val 1666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Can another session access this row that  is being updated?</a:t>
            </a:r>
          </a:p>
        </p:txBody>
      </p:sp>
      <p:sp>
        <p:nvSpPr>
          <p:cNvPr id="8" name="Rectangle 7">
            <a:extLst>
              <a:ext uri="{FF2B5EF4-FFF2-40B4-BE49-F238E27FC236}">
                <a16:creationId xmlns:a16="http://schemas.microsoft.com/office/drawing/2014/main" id="{0AC41649-80A3-4A32-932F-1A1683D68A20}"/>
              </a:ext>
            </a:extLst>
          </p:cNvPr>
          <p:cNvSpPr/>
          <p:nvPr/>
        </p:nvSpPr>
        <p:spPr bwMode="auto">
          <a:xfrm>
            <a:off x="5867400" y="6400800"/>
            <a:ext cx="3733800" cy="13716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noFill/>
              <a:ea typeface="Segoe UI" pitchFamily="34" charset="0"/>
              <a:cs typeface="Segoe UI" pitchFamily="34" charset="0"/>
            </a:endParaRPr>
          </a:p>
        </p:txBody>
      </p:sp>
    </p:spTree>
    <p:extLst>
      <p:ext uri="{BB962C8B-B14F-4D97-AF65-F5344CB8AC3E}">
        <p14:creationId xmlns:p14="http://schemas.microsoft.com/office/powerpoint/2010/main" val="9486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6" grpId="0" animBg="1"/>
      <p:bldP spid="7" grpId="0" animBg="1"/>
      <p:bldP spid="7" grpId="1" animBg="1"/>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Transaction Handling</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a:t>Memory-Optimized</a:t>
            </a:r>
          </a:p>
        </p:txBody>
      </p:sp>
      <p:sp>
        <p:nvSpPr>
          <p:cNvPr id="4" name="Content Placeholder 3">
            <a:extLst>
              <a:ext uri="{FF2B5EF4-FFF2-40B4-BE49-F238E27FC236}">
                <a16:creationId xmlns:a16="http://schemas.microsoft.com/office/drawing/2014/main" id="{F3616A99-090F-45E1-9334-58D58B148205}"/>
              </a:ext>
            </a:extLst>
          </p:cNvPr>
          <p:cNvSpPr>
            <a:spLocks noGrp="1"/>
          </p:cNvSpPr>
          <p:nvPr>
            <p:ph sz="quarter" idx="13"/>
          </p:nvPr>
        </p:nvSpPr>
        <p:spPr>
          <a:xfrm>
            <a:off x="636240" y="1370853"/>
            <a:ext cx="10880726" cy="2286747"/>
          </a:xfrm>
        </p:spPr>
        <p:txBody>
          <a:bodyPr>
            <a:normAutofit fontScale="92500" lnSpcReduction="10000"/>
          </a:bodyPr>
          <a:lstStyle/>
          <a:p>
            <a:r>
              <a:rPr lang="en-US"/>
              <a:t>Allow optimistic concurrency control with higher isolation level:</a:t>
            </a:r>
          </a:p>
          <a:p>
            <a:pPr lvl="1"/>
            <a:r>
              <a:rPr lang="en-US"/>
              <a:t>REPEATABLE READ</a:t>
            </a:r>
          </a:p>
          <a:p>
            <a:pPr lvl="1"/>
            <a:r>
              <a:rPr lang="en-US"/>
              <a:t>SERIALIZABLE</a:t>
            </a:r>
            <a:br>
              <a:rPr lang="en-US"/>
            </a:br>
            <a:r>
              <a:rPr lang="en-US"/>
              <a:t>No locks are taken to enforce isolation level</a:t>
            </a:r>
          </a:p>
          <a:p>
            <a:r>
              <a:rPr lang="en-US"/>
              <a:t>A validation process is executed at the end of transactions</a:t>
            </a:r>
          </a:p>
          <a:p>
            <a:pPr marL="310896" lvl="1" indent="0">
              <a:buNone/>
            </a:pPr>
            <a:r>
              <a:rPr lang="en-US"/>
              <a:t>If two transactions try to update same row a write/write, a conflict happens and it </a:t>
            </a:r>
            <a:br>
              <a:rPr lang="en-US"/>
            </a:br>
            <a:r>
              <a:rPr lang="en-US"/>
              <a:t>results in error (41302)</a:t>
            </a:r>
          </a:p>
        </p:txBody>
      </p:sp>
      <p:graphicFrame>
        <p:nvGraphicFramePr>
          <p:cNvPr id="5" name="Diagram 4">
            <a:extLst>
              <a:ext uri="{FF2B5EF4-FFF2-40B4-BE49-F238E27FC236}">
                <a16:creationId xmlns:a16="http://schemas.microsoft.com/office/drawing/2014/main" id="{FA1968C2-B16A-474E-93B5-3D1165E85003}"/>
              </a:ext>
            </a:extLst>
          </p:cNvPr>
          <p:cNvGraphicFramePr/>
          <p:nvPr/>
        </p:nvGraphicFramePr>
        <p:xfrm>
          <a:off x="724103" y="3821818"/>
          <a:ext cx="7345363" cy="228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peech Bubble: Rectangle 7">
            <a:extLst>
              <a:ext uri="{FF2B5EF4-FFF2-40B4-BE49-F238E27FC236}">
                <a16:creationId xmlns:a16="http://schemas.microsoft.com/office/drawing/2014/main" id="{B7F42196-B19A-45D5-8701-DDEEE8A0CAFC}"/>
              </a:ext>
            </a:extLst>
          </p:cNvPr>
          <p:cNvSpPr/>
          <p:nvPr/>
        </p:nvSpPr>
        <p:spPr bwMode="auto">
          <a:xfrm>
            <a:off x="8304007" y="4030184"/>
            <a:ext cx="3210920" cy="2599216"/>
          </a:xfrm>
          <a:prstGeom prst="wedgeRectCallout">
            <a:avLst>
              <a:gd name="adj1" fmla="val -79422"/>
              <a:gd name="adj2" fmla="val -2446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ctr" defTabSz="932472" fontAlgn="base">
              <a:spcBef>
                <a:spcPct val="0"/>
              </a:spcBef>
              <a:spcAft>
                <a:spcPct val="0"/>
              </a:spcAft>
            </a:pPr>
            <a:br>
              <a:rPr lang="en-US" sz="2000">
                <a:gradFill>
                  <a:gsLst>
                    <a:gs pos="0">
                      <a:srgbClr val="FFFFFF"/>
                    </a:gs>
                    <a:gs pos="100000">
                      <a:srgbClr val="FFFFFF"/>
                    </a:gs>
                  </a:gsLst>
                  <a:lin ang="5400000" scaled="0"/>
                </a:gradFill>
                <a:ea typeface="Segoe UI" pitchFamily="34" charset="0"/>
                <a:cs typeface="Segoe UI" pitchFamily="34" charset="0"/>
              </a:rPr>
            </a:br>
            <a:r>
              <a:rPr lang="en-US" sz="2000">
                <a:gradFill>
                  <a:gsLst>
                    <a:gs pos="0">
                      <a:srgbClr val="FFFFFF"/>
                    </a:gs>
                    <a:gs pos="100000">
                      <a:srgbClr val="FFFFFF"/>
                    </a:gs>
                  </a:gsLst>
                  <a:lin ang="5400000" scaled="0"/>
                </a:gradFill>
                <a:ea typeface="Segoe UI" pitchFamily="34" charset="0"/>
                <a:cs typeface="Segoe UI" pitchFamily="34" charset="0"/>
              </a:rPr>
              <a:t>Concurrent Transactions access potentially different versions of same row</a:t>
            </a:r>
          </a:p>
        </p:txBody>
      </p:sp>
      <p:sp>
        <p:nvSpPr>
          <p:cNvPr id="11" name="Speech Bubble: Rectangle 10">
            <a:extLst>
              <a:ext uri="{FF2B5EF4-FFF2-40B4-BE49-F238E27FC236}">
                <a16:creationId xmlns:a16="http://schemas.microsoft.com/office/drawing/2014/main" id="{E6CF9367-AD31-496C-AB69-9762DAFE0BAE}"/>
              </a:ext>
            </a:extLst>
          </p:cNvPr>
          <p:cNvSpPr/>
          <p:nvPr/>
        </p:nvSpPr>
        <p:spPr bwMode="auto">
          <a:xfrm>
            <a:off x="8304006" y="4030184"/>
            <a:ext cx="3232355" cy="2558176"/>
          </a:xfrm>
          <a:prstGeom prst="wedgeRectCallout">
            <a:avLst>
              <a:gd name="adj1" fmla="val -80747"/>
              <a:gd name="adj2" fmla="val 207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When conflicts occur (that may cause inconsistencies in the database) these conflicts are detected, and transaction is </a:t>
            </a:r>
            <a:r>
              <a:rPr lang="en-US" sz="2000" b="1">
                <a:solidFill>
                  <a:srgbClr val="D83B01"/>
                </a:solidFill>
                <a:ea typeface="Segoe UI" pitchFamily="34" charset="0"/>
                <a:cs typeface="Segoe UI" pitchFamily="34" charset="0"/>
              </a:rPr>
              <a:t>terminated</a:t>
            </a:r>
          </a:p>
        </p:txBody>
      </p:sp>
      <p:sp>
        <p:nvSpPr>
          <p:cNvPr id="10" name="Speech Bubble: Rectangle 9">
            <a:extLst>
              <a:ext uri="{FF2B5EF4-FFF2-40B4-BE49-F238E27FC236}">
                <a16:creationId xmlns:a16="http://schemas.microsoft.com/office/drawing/2014/main" id="{01E93ACD-DF4D-496D-A8A8-246AC021620C}"/>
              </a:ext>
            </a:extLst>
          </p:cNvPr>
          <p:cNvSpPr/>
          <p:nvPr/>
        </p:nvSpPr>
        <p:spPr bwMode="auto">
          <a:xfrm>
            <a:off x="8304006" y="4030184"/>
            <a:ext cx="3232355" cy="2599216"/>
          </a:xfrm>
          <a:prstGeom prst="wedgeRectCallout">
            <a:avLst>
              <a:gd name="adj1" fmla="val -80082"/>
              <a:gd name="adj2" fmla="val 504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Transactions assume there are no conflicts with concurrent transactions</a:t>
            </a:r>
          </a:p>
        </p:txBody>
      </p:sp>
      <p:sp>
        <p:nvSpPr>
          <p:cNvPr id="9" name="Speech Bubble: Rectangle 8">
            <a:extLst>
              <a:ext uri="{FF2B5EF4-FFF2-40B4-BE49-F238E27FC236}">
                <a16:creationId xmlns:a16="http://schemas.microsoft.com/office/drawing/2014/main" id="{333692B9-A6C7-4345-B524-524D730239FB}"/>
              </a:ext>
            </a:extLst>
          </p:cNvPr>
          <p:cNvSpPr/>
          <p:nvPr/>
        </p:nvSpPr>
        <p:spPr bwMode="auto">
          <a:xfrm>
            <a:off x="8306044" y="4030184"/>
            <a:ext cx="3210921" cy="2599216"/>
          </a:xfrm>
          <a:prstGeom prst="wedgeRectCallout">
            <a:avLst>
              <a:gd name="adj1" fmla="val -79757"/>
              <a:gd name="adj2" fmla="val -6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 single Transaction use the same transactionally consistent snapshot of the table</a:t>
            </a:r>
          </a:p>
        </p:txBody>
      </p:sp>
    </p:spTree>
    <p:extLst>
      <p:ext uri="{BB962C8B-B14F-4D97-AF65-F5344CB8AC3E}">
        <p14:creationId xmlns:p14="http://schemas.microsoft.com/office/powerpoint/2010/main" val="83780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0" grpId="0" animBg="1"/>
      <p:bldP spid="10" grpId="1" animBg="1"/>
      <p:bldP spid="9" grpId="0" animBg="1"/>
      <p:bldP spid="9" grpId="1"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Transaction Handling</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a:t>Without RETRY LOGIC</a:t>
            </a:r>
          </a:p>
        </p:txBody>
      </p:sp>
      <p:sp>
        <p:nvSpPr>
          <p:cNvPr id="4" name="Content Placeholder 3">
            <a:extLst>
              <a:ext uri="{FF2B5EF4-FFF2-40B4-BE49-F238E27FC236}">
                <a16:creationId xmlns:a16="http://schemas.microsoft.com/office/drawing/2014/main" id="{F3616A99-090F-45E1-9334-58D58B148205}"/>
              </a:ext>
            </a:extLst>
          </p:cNvPr>
          <p:cNvSpPr>
            <a:spLocks noGrp="1"/>
          </p:cNvSpPr>
          <p:nvPr>
            <p:ph sz="quarter" idx="13"/>
          </p:nvPr>
        </p:nvSpPr>
        <p:spPr>
          <a:xfrm>
            <a:off x="636240" y="1370853"/>
            <a:ext cx="10880726" cy="2859086"/>
          </a:xfrm>
        </p:spPr>
        <p:txBody>
          <a:bodyPr>
            <a:normAutofit/>
          </a:bodyPr>
          <a:lstStyle/>
          <a:p>
            <a:r>
              <a:rPr lang="en-US"/>
              <a:t>Transaction Conflict handling</a:t>
            </a:r>
          </a:p>
        </p:txBody>
      </p:sp>
      <p:pic>
        <p:nvPicPr>
          <p:cNvPr id="7" name="Picture 6">
            <a:extLst>
              <a:ext uri="{FF2B5EF4-FFF2-40B4-BE49-F238E27FC236}">
                <a16:creationId xmlns:a16="http://schemas.microsoft.com/office/drawing/2014/main" id="{EEBE0237-40B2-4CDC-8D42-00FD97A57AEB}"/>
              </a:ext>
            </a:extLst>
          </p:cNvPr>
          <p:cNvPicPr>
            <a:picLocks noChangeAspect="1"/>
          </p:cNvPicPr>
          <p:nvPr/>
        </p:nvPicPr>
        <p:blipFill>
          <a:blip r:embed="rId3"/>
          <a:stretch>
            <a:fillRect/>
          </a:stretch>
        </p:blipFill>
        <p:spPr>
          <a:xfrm>
            <a:off x="675034" y="1837196"/>
            <a:ext cx="9220200" cy="4642657"/>
          </a:xfrm>
          <a:prstGeom prst="rect">
            <a:avLst/>
          </a:prstGeom>
        </p:spPr>
      </p:pic>
    </p:spTree>
    <p:extLst>
      <p:ext uri="{BB962C8B-B14F-4D97-AF65-F5344CB8AC3E}">
        <p14:creationId xmlns:p14="http://schemas.microsoft.com/office/powerpoint/2010/main" val="33858279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Transaction Handling</a:t>
            </a:r>
          </a:p>
        </p:txBody>
      </p:sp>
      <p:pic>
        <p:nvPicPr>
          <p:cNvPr id="8" name="Picture 7">
            <a:extLst>
              <a:ext uri="{FF2B5EF4-FFF2-40B4-BE49-F238E27FC236}">
                <a16:creationId xmlns:a16="http://schemas.microsoft.com/office/drawing/2014/main" id="{3158FC52-D673-43CA-86CE-208CAC593995}"/>
              </a:ext>
            </a:extLst>
          </p:cNvPr>
          <p:cNvPicPr>
            <a:picLocks noChangeAspect="1"/>
          </p:cNvPicPr>
          <p:nvPr/>
        </p:nvPicPr>
        <p:blipFill>
          <a:blip r:embed="rId3"/>
          <a:stretch>
            <a:fillRect/>
          </a:stretch>
        </p:blipFill>
        <p:spPr>
          <a:xfrm>
            <a:off x="655636" y="1143000"/>
            <a:ext cx="8132459" cy="5568043"/>
          </a:xfrm>
          <a:prstGeom prst="rect">
            <a:avLst/>
          </a:prstGeom>
        </p:spPr>
      </p:pic>
      <p:pic>
        <p:nvPicPr>
          <p:cNvPr id="9" name="Picture 8">
            <a:extLst>
              <a:ext uri="{FF2B5EF4-FFF2-40B4-BE49-F238E27FC236}">
                <a16:creationId xmlns:a16="http://schemas.microsoft.com/office/drawing/2014/main" id="{598D7AD3-CDD2-4AA1-B681-2AAF317180C3}"/>
              </a:ext>
            </a:extLst>
          </p:cNvPr>
          <p:cNvPicPr>
            <a:picLocks noChangeAspect="1"/>
          </p:cNvPicPr>
          <p:nvPr/>
        </p:nvPicPr>
        <p:blipFill>
          <a:blip r:embed="rId4"/>
          <a:stretch>
            <a:fillRect/>
          </a:stretch>
        </p:blipFill>
        <p:spPr>
          <a:xfrm>
            <a:off x="4191000" y="3482809"/>
            <a:ext cx="7830018" cy="1244610"/>
          </a:xfrm>
          <a:prstGeom prst="rect">
            <a:avLst/>
          </a:prstGeom>
          <a:ln w="57150">
            <a:solidFill>
              <a:schemeClr val="tx1"/>
            </a:solidFill>
          </a:ln>
        </p:spPr>
      </p:pic>
      <p:pic>
        <p:nvPicPr>
          <p:cNvPr id="10" name="Picture 9">
            <a:extLst>
              <a:ext uri="{FF2B5EF4-FFF2-40B4-BE49-F238E27FC236}">
                <a16:creationId xmlns:a16="http://schemas.microsoft.com/office/drawing/2014/main" id="{289DC0B7-019A-47E6-AE53-E0140F0ADAEA}"/>
              </a:ext>
            </a:extLst>
          </p:cNvPr>
          <p:cNvPicPr>
            <a:picLocks noChangeAspect="1"/>
          </p:cNvPicPr>
          <p:nvPr/>
        </p:nvPicPr>
        <p:blipFill>
          <a:blip r:embed="rId5"/>
          <a:stretch>
            <a:fillRect/>
          </a:stretch>
        </p:blipFill>
        <p:spPr>
          <a:xfrm>
            <a:off x="1447801" y="2173197"/>
            <a:ext cx="2682492" cy="1713004"/>
          </a:xfrm>
          <a:prstGeom prst="rect">
            <a:avLst/>
          </a:prstGeom>
        </p:spPr>
      </p:pic>
      <p:pic>
        <p:nvPicPr>
          <p:cNvPr id="11" name="Picture 10">
            <a:extLst>
              <a:ext uri="{FF2B5EF4-FFF2-40B4-BE49-F238E27FC236}">
                <a16:creationId xmlns:a16="http://schemas.microsoft.com/office/drawing/2014/main" id="{1ABC6BA9-BC8C-4795-9E1B-2FB021C16353}"/>
              </a:ext>
            </a:extLst>
          </p:cNvPr>
          <p:cNvPicPr>
            <a:picLocks noChangeAspect="1"/>
          </p:cNvPicPr>
          <p:nvPr/>
        </p:nvPicPr>
        <p:blipFill>
          <a:blip r:embed="rId6"/>
          <a:stretch>
            <a:fillRect/>
          </a:stretch>
        </p:blipFill>
        <p:spPr>
          <a:xfrm>
            <a:off x="1075741" y="1518032"/>
            <a:ext cx="2320985" cy="593223"/>
          </a:xfrm>
          <a:prstGeom prst="rect">
            <a:avLst/>
          </a:prstGeom>
        </p:spPr>
      </p:pic>
      <p:pic>
        <p:nvPicPr>
          <p:cNvPr id="12" name="Picture 11">
            <a:extLst>
              <a:ext uri="{FF2B5EF4-FFF2-40B4-BE49-F238E27FC236}">
                <a16:creationId xmlns:a16="http://schemas.microsoft.com/office/drawing/2014/main" id="{3DBE03BE-0F65-440B-B99C-6A017775B24A}"/>
              </a:ext>
            </a:extLst>
          </p:cNvPr>
          <p:cNvPicPr>
            <a:picLocks noChangeAspect="1"/>
          </p:cNvPicPr>
          <p:nvPr/>
        </p:nvPicPr>
        <p:blipFill>
          <a:blip r:embed="rId7"/>
          <a:stretch>
            <a:fillRect/>
          </a:stretch>
        </p:blipFill>
        <p:spPr>
          <a:xfrm>
            <a:off x="4201757" y="3457516"/>
            <a:ext cx="3664683" cy="1244610"/>
          </a:xfrm>
          <a:prstGeom prst="rect">
            <a:avLst/>
          </a:prstGeom>
          <a:ln w="38100">
            <a:solidFill>
              <a:schemeClr val="tx1"/>
            </a:solidFill>
          </a:ln>
        </p:spPr>
      </p:pic>
      <p:pic>
        <p:nvPicPr>
          <p:cNvPr id="13" name="Picture 12">
            <a:extLst>
              <a:ext uri="{FF2B5EF4-FFF2-40B4-BE49-F238E27FC236}">
                <a16:creationId xmlns:a16="http://schemas.microsoft.com/office/drawing/2014/main" id="{EECFA39C-6655-4DA6-94A8-084FB1344A85}"/>
              </a:ext>
            </a:extLst>
          </p:cNvPr>
          <p:cNvPicPr>
            <a:picLocks noChangeAspect="1"/>
          </p:cNvPicPr>
          <p:nvPr/>
        </p:nvPicPr>
        <p:blipFill>
          <a:blip r:embed="rId8"/>
          <a:stretch>
            <a:fillRect/>
          </a:stretch>
        </p:blipFill>
        <p:spPr>
          <a:xfrm>
            <a:off x="4517392" y="1371601"/>
            <a:ext cx="4748980" cy="5257800"/>
          </a:xfrm>
          <a:prstGeom prst="rect">
            <a:avLst/>
          </a:prstGeom>
        </p:spPr>
      </p:pic>
      <p:pic>
        <p:nvPicPr>
          <p:cNvPr id="15" name="Picture 14">
            <a:extLst>
              <a:ext uri="{FF2B5EF4-FFF2-40B4-BE49-F238E27FC236}">
                <a16:creationId xmlns:a16="http://schemas.microsoft.com/office/drawing/2014/main" id="{0D13DC96-43D3-4C75-857A-91CFE7095D46}"/>
              </a:ext>
            </a:extLst>
          </p:cNvPr>
          <p:cNvPicPr>
            <a:picLocks noChangeAspect="1"/>
          </p:cNvPicPr>
          <p:nvPr/>
        </p:nvPicPr>
        <p:blipFill>
          <a:blip r:embed="rId9"/>
          <a:stretch>
            <a:fillRect/>
          </a:stretch>
        </p:blipFill>
        <p:spPr>
          <a:xfrm>
            <a:off x="1961214" y="2583995"/>
            <a:ext cx="10059804" cy="2143424"/>
          </a:xfrm>
          <a:prstGeom prst="rect">
            <a:avLst/>
          </a:prstGeom>
          <a:ln w="38100">
            <a:solidFill>
              <a:schemeClr val="tx1"/>
            </a:solidFill>
          </a:ln>
        </p:spPr>
      </p:pic>
      <p:pic>
        <p:nvPicPr>
          <p:cNvPr id="16" name="Picture 15">
            <a:extLst>
              <a:ext uri="{FF2B5EF4-FFF2-40B4-BE49-F238E27FC236}">
                <a16:creationId xmlns:a16="http://schemas.microsoft.com/office/drawing/2014/main" id="{9246ED2F-3D04-4663-8CF5-D89A5532C0C2}"/>
              </a:ext>
            </a:extLst>
          </p:cNvPr>
          <p:cNvPicPr>
            <a:picLocks noChangeAspect="1"/>
          </p:cNvPicPr>
          <p:nvPr/>
        </p:nvPicPr>
        <p:blipFill>
          <a:blip r:embed="rId10"/>
          <a:stretch>
            <a:fillRect/>
          </a:stretch>
        </p:blipFill>
        <p:spPr>
          <a:xfrm>
            <a:off x="943058" y="3707468"/>
            <a:ext cx="3096057" cy="885949"/>
          </a:xfrm>
          <a:prstGeom prst="rect">
            <a:avLst/>
          </a:prstGeom>
        </p:spPr>
      </p:pic>
      <p:sp>
        <p:nvSpPr>
          <p:cNvPr id="5" name="Subtitle 4">
            <a:extLst>
              <a:ext uri="{FF2B5EF4-FFF2-40B4-BE49-F238E27FC236}">
                <a16:creationId xmlns:a16="http://schemas.microsoft.com/office/drawing/2014/main" id="{261BB711-0337-4425-BB59-E5EECED897CF}"/>
              </a:ext>
            </a:extLst>
          </p:cNvPr>
          <p:cNvSpPr>
            <a:spLocks noGrp="1"/>
          </p:cNvSpPr>
          <p:nvPr>
            <p:ph type="subTitle" idx="1"/>
          </p:nvPr>
        </p:nvSpPr>
        <p:spPr/>
        <p:txBody>
          <a:bodyPr/>
          <a:lstStyle/>
          <a:p>
            <a:r>
              <a:rPr lang="en-US" dirty="0"/>
              <a:t>With RETRY LOGIC</a:t>
            </a:r>
          </a:p>
          <a:p>
            <a:endParaRPr lang="en-US" dirty="0"/>
          </a:p>
        </p:txBody>
      </p:sp>
    </p:spTree>
    <p:extLst>
      <p:ext uri="{BB962C8B-B14F-4D97-AF65-F5344CB8AC3E}">
        <p14:creationId xmlns:p14="http://schemas.microsoft.com/office/powerpoint/2010/main" val="395148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Optional 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a:t>Concurrent Transactions &amp; Retry Logic</a:t>
            </a:r>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txBody>
          <a:bodyPr/>
          <a:lstStyle/>
          <a:p>
            <a:endParaRPr lang="en-US"/>
          </a:p>
        </p:txBody>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1619754780"/>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Natively Compiled Stored Procedures</a:t>
            </a:r>
          </a:p>
        </p:txBody>
      </p:sp>
      <p:graphicFrame>
        <p:nvGraphicFramePr>
          <p:cNvPr id="6" name="Content Placeholder 5">
            <a:extLst>
              <a:ext uri="{FF2B5EF4-FFF2-40B4-BE49-F238E27FC236}">
                <a16:creationId xmlns:a16="http://schemas.microsoft.com/office/drawing/2014/main" id="{8E394C2A-1356-4FF1-B4AC-C37B3D8D3A89}"/>
              </a:ext>
            </a:extLst>
          </p:cNvPr>
          <p:cNvGraphicFramePr>
            <a:graphicFrameLocks noGrp="1"/>
          </p:cNvGraphicFramePr>
          <p:nvPr>
            <p:ph sz="quarter" idx="13"/>
          </p:nvPr>
        </p:nvGraphicFramePr>
        <p:xfrm>
          <a:off x="636240" y="1371600"/>
          <a:ext cx="10880726"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49455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Natively Compiled Stored Procedures</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a:t>Comparison with Interpreted Stored Procedures</a:t>
            </a:r>
          </a:p>
        </p:txBody>
      </p:sp>
      <p:graphicFrame>
        <p:nvGraphicFramePr>
          <p:cNvPr id="7" name="Table 7">
            <a:extLst>
              <a:ext uri="{FF2B5EF4-FFF2-40B4-BE49-F238E27FC236}">
                <a16:creationId xmlns:a16="http://schemas.microsoft.com/office/drawing/2014/main" id="{0209C660-8EB9-40EC-A494-C81B64DB7263}"/>
              </a:ext>
            </a:extLst>
          </p:cNvPr>
          <p:cNvGraphicFramePr>
            <a:graphicFrameLocks noGrp="1"/>
          </p:cNvGraphicFramePr>
          <p:nvPr/>
        </p:nvGraphicFramePr>
        <p:xfrm>
          <a:off x="642190" y="1600200"/>
          <a:ext cx="10894173" cy="3962400"/>
        </p:xfrm>
        <a:graphic>
          <a:graphicData uri="http://schemas.openxmlformats.org/drawingml/2006/table">
            <a:tbl>
              <a:tblPr firstRow="1" bandRow="1">
                <a:tableStyleId>{9DCAF9ED-07DC-4A11-8D7F-57B35C25682E}</a:tableStyleId>
              </a:tblPr>
              <a:tblGrid>
                <a:gridCol w="2710610">
                  <a:extLst>
                    <a:ext uri="{9D8B030D-6E8A-4147-A177-3AD203B41FA5}">
                      <a16:colId xmlns:a16="http://schemas.microsoft.com/office/drawing/2014/main" val="3799739122"/>
                    </a:ext>
                  </a:extLst>
                </a:gridCol>
                <a:gridCol w="3962400">
                  <a:extLst>
                    <a:ext uri="{9D8B030D-6E8A-4147-A177-3AD203B41FA5}">
                      <a16:colId xmlns:a16="http://schemas.microsoft.com/office/drawing/2014/main" val="3568895585"/>
                    </a:ext>
                  </a:extLst>
                </a:gridCol>
                <a:gridCol w="4221163">
                  <a:extLst>
                    <a:ext uri="{9D8B030D-6E8A-4147-A177-3AD203B41FA5}">
                      <a16:colId xmlns:a16="http://schemas.microsoft.com/office/drawing/2014/main" val="3079562382"/>
                    </a:ext>
                  </a:extLst>
                </a:gridCol>
              </a:tblGrid>
              <a:tr h="762000">
                <a:tc>
                  <a:txBody>
                    <a:bodyPr/>
                    <a:lstStyle/>
                    <a:p>
                      <a:endParaRPr lang="en-US" dirty="0"/>
                    </a:p>
                  </a:txBody>
                  <a:tcPr/>
                </a:tc>
                <a:tc>
                  <a:txBody>
                    <a:bodyPr/>
                    <a:lstStyle/>
                    <a:p>
                      <a:r>
                        <a:rPr lang="en-US" dirty="0"/>
                        <a:t>Natively Compiled</a:t>
                      </a:r>
                    </a:p>
                  </a:txBody>
                  <a:tcPr/>
                </a:tc>
                <a:tc>
                  <a:txBody>
                    <a:bodyPr/>
                    <a:lstStyle/>
                    <a:p>
                      <a:r>
                        <a:rPr lang="en-US"/>
                        <a:t>Interpreted</a:t>
                      </a:r>
                    </a:p>
                  </a:txBody>
                  <a:tcPr/>
                </a:tc>
                <a:extLst>
                  <a:ext uri="{0D108BD9-81ED-4DB2-BD59-A6C34878D82A}">
                    <a16:rowId xmlns:a16="http://schemas.microsoft.com/office/drawing/2014/main" val="2084471959"/>
                  </a:ext>
                </a:extLst>
              </a:tr>
              <a:tr h="762000">
                <a:tc>
                  <a:txBody>
                    <a:bodyPr/>
                    <a:lstStyle/>
                    <a:p>
                      <a:r>
                        <a:rPr lang="en-US"/>
                        <a:t>Initial Compilation</a:t>
                      </a:r>
                    </a:p>
                  </a:txBody>
                  <a:tcPr/>
                </a:tc>
                <a:tc>
                  <a:txBody>
                    <a:bodyPr/>
                    <a:lstStyle/>
                    <a:p>
                      <a:r>
                        <a:rPr lang="en-US"/>
                        <a:t>At Create Time</a:t>
                      </a:r>
                    </a:p>
                  </a:txBody>
                  <a:tcPr/>
                </a:tc>
                <a:tc>
                  <a:txBody>
                    <a:bodyPr/>
                    <a:lstStyle/>
                    <a:p>
                      <a:r>
                        <a:rPr lang="en-US"/>
                        <a:t>At First Execution</a:t>
                      </a:r>
                    </a:p>
                  </a:txBody>
                  <a:tcPr/>
                </a:tc>
                <a:extLst>
                  <a:ext uri="{0D108BD9-81ED-4DB2-BD59-A6C34878D82A}">
                    <a16:rowId xmlns:a16="http://schemas.microsoft.com/office/drawing/2014/main" val="1308304684"/>
                  </a:ext>
                </a:extLst>
              </a:tr>
              <a:tr h="762000">
                <a:tc>
                  <a:txBody>
                    <a:bodyPr/>
                    <a:lstStyle/>
                    <a:p>
                      <a:r>
                        <a:rPr lang="en-US"/>
                        <a:t>Automatic Recompilation</a:t>
                      </a:r>
                    </a:p>
                  </a:txBody>
                  <a:tcPr/>
                </a:tc>
                <a:tc>
                  <a:txBody>
                    <a:bodyPr/>
                    <a:lstStyle/>
                    <a:p>
                      <a:r>
                        <a:rPr lang="en-US"/>
                        <a:t>Upon 1</a:t>
                      </a:r>
                      <a:r>
                        <a:rPr lang="en-US" baseline="30000"/>
                        <a:t>st</a:t>
                      </a:r>
                      <a:r>
                        <a:rPr lang="en-US"/>
                        <a:t> execution after database or server restart</a:t>
                      </a:r>
                    </a:p>
                  </a:txBody>
                  <a:tcPr/>
                </a:tc>
                <a:tc>
                  <a:txBody>
                    <a:bodyPr/>
                    <a:lstStyle/>
                    <a:p>
                      <a:r>
                        <a:rPr lang="en-US"/>
                        <a:t>On Server restart, or if evicted from plan cache</a:t>
                      </a:r>
                    </a:p>
                  </a:txBody>
                  <a:tcPr/>
                </a:tc>
                <a:extLst>
                  <a:ext uri="{0D108BD9-81ED-4DB2-BD59-A6C34878D82A}">
                    <a16:rowId xmlns:a16="http://schemas.microsoft.com/office/drawing/2014/main" val="643406185"/>
                  </a:ext>
                </a:extLst>
              </a:tr>
              <a:tr h="762000">
                <a:tc>
                  <a:txBody>
                    <a:bodyPr/>
                    <a:lstStyle/>
                    <a:p>
                      <a:r>
                        <a:rPr lang="en-US"/>
                        <a:t>Manual Recompilation</a:t>
                      </a:r>
                    </a:p>
                  </a:txBody>
                  <a:tcPr/>
                </a:tc>
                <a:tc>
                  <a:txBody>
                    <a:bodyPr/>
                    <a:lstStyle/>
                    <a:p>
                      <a:r>
                        <a:rPr lang="en-US"/>
                        <a:t>Use </a:t>
                      </a:r>
                      <a:r>
                        <a:rPr lang="en-US" b="1"/>
                        <a:t>sp_recompile</a:t>
                      </a:r>
                      <a:endParaRPr lang="en-US"/>
                    </a:p>
                  </a:txBody>
                  <a:tcPr/>
                </a:tc>
                <a:tc>
                  <a:txBody>
                    <a:bodyPr/>
                    <a:lstStyle/>
                    <a:p>
                      <a:r>
                        <a:rPr lang="en-US"/>
                        <a:t>Use </a:t>
                      </a:r>
                      <a:r>
                        <a:rPr lang="en-US" b="1"/>
                        <a:t>sp_recompile</a:t>
                      </a:r>
                      <a:r>
                        <a:rPr lang="en-US" b="0"/>
                        <a:t> </a:t>
                      </a:r>
                      <a:endParaRPr lang="en-US"/>
                    </a:p>
                  </a:txBody>
                  <a:tcPr/>
                </a:tc>
                <a:extLst>
                  <a:ext uri="{0D108BD9-81ED-4DB2-BD59-A6C34878D82A}">
                    <a16:rowId xmlns:a16="http://schemas.microsoft.com/office/drawing/2014/main" val="981921787"/>
                  </a:ext>
                </a:extLst>
              </a:tr>
              <a:tr h="762000">
                <a:tc>
                  <a:txBody>
                    <a:bodyPr/>
                    <a:lstStyle/>
                    <a:p>
                      <a:r>
                        <a:rPr lang="en-US"/>
                        <a:t>Parameter Sniffing</a:t>
                      </a:r>
                    </a:p>
                  </a:txBody>
                  <a:tcPr/>
                </a:tc>
                <a:tc>
                  <a:txBody>
                    <a:bodyPr/>
                    <a:lstStyle/>
                    <a:p>
                      <a:r>
                        <a:rPr lang="en-US"/>
                        <a:t>Doesn’t apply.</a:t>
                      </a:r>
                    </a:p>
                    <a:p>
                      <a:r>
                        <a:rPr lang="en-US"/>
                        <a:t>All parameters are considered to have </a:t>
                      </a:r>
                      <a:r>
                        <a:rPr lang="en-US" b="1"/>
                        <a:t>UNKNOWN</a:t>
                      </a:r>
                      <a:r>
                        <a:rPr lang="en-US" b="0"/>
                        <a:t> values</a:t>
                      </a:r>
                      <a:endParaRPr lang="en-US"/>
                    </a:p>
                  </a:txBody>
                  <a:tcPr/>
                </a:tc>
                <a:tc>
                  <a:txBody>
                    <a:bodyPr/>
                    <a:lstStyle/>
                    <a:p>
                      <a:r>
                        <a:rPr lang="en-US" dirty="0"/>
                        <a:t>Use parameters from 1</a:t>
                      </a:r>
                      <a:r>
                        <a:rPr lang="en-US" baseline="30000" dirty="0"/>
                        <a:t>st</a:t>
                      </a:r>
                      <a:r>
                        <a:rPr lang="en-US" dirty="0"/>
                        <a:t> execution to determine plan</a:t>
                      </a:r>
                    </a:p>
                  </a:txBody>
                  <a:tcPr/>
                </a:tc>
                <a:extLst>
                  <a:ext uri="{0D108BD9-81ED-4DB2-BD59-A6C34878D82A}">
                    <a16:rowId xmlns:a16="http://schemas.microsoft.com/office/drawing/2014/main" val="3064608800"/>
                  </a:ext>
                </a:extLst>
              </a:tr>
            </a:tbl>
          </a:graphicData>
        </a:graphic>
      </p:graphicFrame>
    </p:spTree>
    <p:extLst>
      <p:ext uri="{BB962C8B-B14F-4D97-AF65-F5344CB8AC3E}">
        <p14:creationId xmlns:p14="http://schemas.microsoft.com/office/powerpoint/2010/main" val="13462246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Natively Compiled Stored Procedures</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a:t>Compilation process</a:t>
            </a:r>
          </a:p>
        </p:txBody>
      </p:sp>
      <p:graphicFrame>
        <p:nvGraphicFramePr>
          <p:cNvPr id="4" name="Content Placeholder 3">
            <a:extLst>
              <a:ext uri="{FF2B5EF4-FFF2-40B4-BE49-F238E27FC236}">
                <a16:creationId xmlns:a16="http://schemas.microsoft.com/office/drawing/2014/main" id="{8E6A15FB-C436-4785-ACB8-B812481A9D36}"/>
              </a:ext>
            </a:extLst>
          </p:cNvPr>
          <p:cNvGraphicFramePr>
            <a:graphicFrameLocks noGrp="1"/>
          </p:cNvGraphicFramePr>
          <p:nvPr>
            <p:ph sz="quarter" idx="13"/>
          </p:nvPr>
        </p:nvGraphicFramePr>
        <p:xfrm>
          <a:off x="636240" y="1370853"/>
          <a:ext cx="10880726" cy="228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3C33C3A5-8431-4009-8766-CEB49CCBADEC}"/>
              </a:ext>
            </a:extLst>
          </p:cNvPr>
          <p:cNvPicPr>
            <a:picLocks noChangeAspect="1"/>
          </p:cNvPicPr>
          <p:nvPr/>
        </p:nvPicPr>
        <p:blipFill>
          <a:blip r:embed="rId8"/>
          <a:stretch>
            <a:fillRect/>
          </a:stretch>
        </p:blipFill>
        <p:spPr>
          <a:xfrm>
            <a:off x="1654243" y="3780405"/>
            <a:ext cx="8844719" cy="2286747"/>
          </a:xfrm>
          <a:prstGeom prst="rect">
            <a:avLst/>
          </a:prstGeom>
        </p:spPr>
      </p:pic>
    </p:spTree>
    <p:extLst>
      <p:ext uri="{BB962C8B-B14F-4D97-AF65-F5344CB8AC3E}">
        <p14:creationId xmlns:p14="http://schemas.microsoft.com/office/powerpoint/2010/main" val="28547603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Memory-Optimized objects</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a:t>Analysis tool</a:t>
            </a:r>
          </a:p>
        </p:txBody>
      </p:sp>
      <p:graphicFrame>
        <p:nvGraphicFramePr>
          <p:cNvPr id="9" name="Content Placeholder 3">
            <a:extLst>
              <a:ext uri="{FF2B5EF4-FFF2-40B4-BE49-F238E27FC236}">
                <a16:creationId xmlns:a16="http://schemas.microsoft.com/office/drawing/2014/main" id="{F7CC1D9E-88F5-456E-993A-578CEA5E3534}"/>
              </a:ext>
            </a:extLst>
          </p:cNvPr>
          <p:cNvGraphicFramePr>
            <a:graphicFrameLocks noGrp="1"/>
          </p:cNvGraphicFramePr>
          <p:nvPr>
            <p:ph sz="quarter" idx="13"/>
          </p:nvPr>
        </p:nvGraphicFramePr>
        <p:xfrm>
          <a:off x="636239" y="1370852"/>
          <a:ext cx="4896197" cy="5078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E5A948F9-B172-4676-BDC8-E281FFBBF462}"/>
              </a:ext>
            </a:extLst>
          </p:cNvPr>
          <p:cNvPicPr>
            <a:picLocks noChangeAspect="1"/>
          </p:cNvPicPr>
          <p:nvPr/>
        </p:nvPicPr>
        <p:blipFill>
          <a:blip r:embed="rId8"/>
          <a:stretch>
            <a:fillRect/>
          </a:stretch>
        </p:blipFill>
        <p:spPr>
          <a:xfrm>
            <a:off x="5638800" y="1601685"/>
            <a:ext cx="6361899" cy="4526628"/>
          </a:xfrm>
          <a:prstGeom prst="rect">
            <a:avLst/>
          </a:prstGeom>
        </p:spPr>
      </p:pic>
      <p:pic>
        <p:nvPicPr>
          <p:cNvPr id="11" name="Picture 10">
            <a:extLst>
              <a:ext uri="{FF2B5EF4-FFF2-40B4-BE49-F238E27FC236}">
                <a16:creationId xmlns:a16="http://schemas.microsoft.com/office/drawing/2014/main" id="{6F33B460-00DC-40C3-BB96-387B47A576D4}"/>
              </a:ext>
            </a:extLst>
          </p:cNvPr>
          <p:cNvPicPr>
            <a:picLocks noChangeAspect="1"/>
          </p:cNvPicPr>
          <p:nvPr/>
        </p:nvPicPr>
        <p:blipFill>
          <a:blip r:embed="rId9"/>
          <a:stretch>
            <a:fillRect/>
          </a:stretch>
        </p:blipFill>
        <p:spPr>
          <a:xfrm>
            <a:off x="5651194" y="1601686"/>
            <a:ext cx="6376399" cy="4526628"/>
          </a:xfrm>
          <a:prstGeom prst="rect">
            <a:avLst/>
          </a:prstGeom>
        </p:spPr>
      </p:pic>
      <p:pic>
        <p:nvPicPr>
          <p:cNvPr id="12" name="Picture 11">
            <a:extLst>
              <a:ext uri="{FF2B5EF4-FFF2-40B4-BE49-F238E27FC236}">
                <a16:creationId xmlns:a16="http://schemas.microsoft.com/office/drawing/2014/main" id="{1706F4B2-09D1-4326-B10B-8907142EF541}"/>
              </a:ext>
            </a:extLst>
          </p:cNvPr>
          <p:cNvPicPr>
            <a:picLocks noChangeAspect="1"/>
          </p:cNvPicPr>
          <p:nvPr/>
        </p:nvPicPr>
        <p:blipFill>
          <a:blip r:embed="rId10"/>
          <a:stretch>
            <a:fillRect/>
          </a:stretch>
        </p:blipFill>
        <p:spPr>
          <a:xfrm>
            <a:off x="5638800" y="1601685"/>
            <a:ext cx="6365328" cy="4493173"/>
          </a:xfrm>
          <a:prstGeom prst="rect">
            <a:avLst/>
          </a:prstGeom>
        </p:spPr>
      </p:pic>
    </p:spTree>
    <p:extLst>
      <p:ext uri="{BB962C8B-B14F-4D97-AF65-F5344CB8AC3E}">
        <p14:creationId xmlns:p14="http://schemas.microsoft.com/office/powerpoint/2010/main" val="116317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Optional 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a:t>Natively compiled Stored Procedure </a:t>
            </a:r>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txBody>
          <a:bodyPr/>
          <a:lstStyle/>
          <a:p>
            <a:endParaRPr lang="en-US"/>
          </a:p>
        </p:txBody>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1932756397"/>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UNDO_REDO_REVISION" val="0"/>
  <p:tag name="MIO_CHANGETRACKING" val="true"/>
</p:tagLst>
</file>

<file path=ppt/tags/tag10.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11.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12.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13.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14.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b5b0ab38-3bed-4fed-9536-dd90dc8a0576"/>
  <p:tag name="MIO_UPDATE" val="True"/>
  <p:tag name="MIO_VERSION" val="25.09.2019 12:57:26"/>
  <p:tag name="MIO_DBID" val="12B0C59E-2253-4124-A5E9-470ADF4CB168"/>
  <p:tag name="MIO_LASTDOWNLOADED" val="24.01.2020 00:17:08"/>
  <p:tag name="MIO_OBJECTNAME" val="Lab"/>
  <p:tag name="MIO_LASTEDITORNAME" val="Devid Treuling"/>
</p:tagLst>
</file>

<file path=ppt/tags/tag15.xml><?xml version="1.0" encoding="utf-8"?>
<p:tagLst xmlns:a="http://schemas.openxmlformats.org/drawingml/2006/main" xmlns:r="http://schemas.openxmlformats.org/officeDocument/2006/relationships" xmlns:p="http://schemas.openxmlformats.org/presentationml/2006/main">
  <p:tag name="MIO_EKGUID" val="170dc400-483e-4562-80b5-bb9a3cab0c5d"/>
  <p:tag name="MIO_GUID" val="0229fb4d-e62b-4219-8a73-f5cc3f9e6df4"/>
  <p:tag name="MIO_UPDATE" val="True"/>
  <p:tag name="MIO_DBID" val="12B0C59E-2253-4124-A5E9-470ADF4CB168"/>
  <p:tag name="MIO_LASTDOWNLOADED" val="28.08.2019 16:32:58"/>
  <p:tag name="MIO_OBJECTNAME" val="Lab"/>
  <p:tag name="MIO_LASTEDITORNAME" val="Devid Treuling"/>
</p:tagLst>
</file>

<file path=ppt/tags/tag16.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17.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18.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19.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20.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21.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b5b0ab38-3bed-4fed-9536-dd90dc8a0576"/>
  <p:tag name="MIO_UPDATE" val="True"/>
  <p:tag name="MIO_VERSION" val="25.09.2019 12:57:26"/>
  <p:tag name="MIO_DBID" val="12B0C59E-2253-4124-A5E9-470ADF4CB168"/>
  <p:tag name="MIO_LASTDOWNLOADED" val="24.01.2020 00:17:08"/>
  <p:tag name="MIO_OBJECTNAME" val="Lab"/>
  <p:tag name="MIO_LASTEDITORNAME" val="Devid Treuling"/>
</p:tagLst>
</file>

<file path=ppt/tags/tag22.xml><?xml version="1.0" encoding="utf-8"?>
<p:tagLst xmlns:a="http://schemas.openxmlformats.org/drawingml/2006/main" xmlns:r="http://schemas.openxmlformats.org/officeDocument/2006/relationships" xmlns:p="http://schemas.openxmlformats.org/presentationml/2006/main">
  <p:tag name="MIO_EKGUID" val="170dc400-483e-4562-80b5-bb9a3cab0c5d"/>
  <p:tag name="MIO_GUID" val="0229fb4d-e62b-4219-8a73-f5cc3f9e6df4"/>
  <p:tag name="MIO_UPDATE" val="True"/>
  <p:tag name="MIO_DBID" val="12B0C59E-2253-4124-A5E9-470ADF4CB168"/>
  <p:tag name="MIO_LASTDOWNLOADED" val="28.08.2019 16:32:58"/>
  <p:tag name="MIO_OBJECTNAME" val="Lab"/>
  <p:tag name="MIO_LASTEDITORNAME" val="Devid Treuling"/>
</p:tagLst>
</file>

<file path=ppt/tags/tag23.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24.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25.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26.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27.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28.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b5b0ab38-3bed-4fed-9536-dd90dc8a0576"/>
  <p:tag name="MIO_UPDATE" val="True"/>
  <p:tag name="MIO_VERSION" val="25.09.2019 12:57:26"/>
  <p:tag name="MIO_DBID" val="12B0C59E-2253-4124-A5E9-470ADF4CB168"/>
  <p:tag name="MIO_LASTDOWNLOADED" val="24.01.2020 00:17:08"/>
  <p:tag name="MIO_OBJECTNAME" val="Lab"/>
  <p:tag name="MIO_LASTEDITORNAME" val="Devid Treuling"/>
</p:tagLst>
</file>

<file path=ppt/tags/tag29.xml><?xml version="1.0" encoding="utf-8"?>
<p:tagLst xmlns:a="http://schemas.openxmlformats.org/drawingml/2006/main" xmlns:r="http://schemas.openxmlformats.org/officeDocument/2006/relationships" xmlns:p="http://schemas.openxmlformats.org/presentationml/2006/main">
  <p:tag name="MIO_EKGUID" val="170dc400-483e-4562-80b5-bb9a3cab0c5d"/>
  <p:tag name="MIO_GUID" val="0229fb4d-e62b-4219-8a73-f5cc3f9e6df4"/>
  <p:tag name="MIO_UPDATE" val="True"/>
  <p:tag name="MIO_DBID" val="12B0C59E-2253-4124-A5E9-470ADF4CB168"/>
  <p:tag name="MIO_LASTDOWNLOADED" val="28.08.2019 16:32:58"/>
  <p:tag name="MIO_OBJECTNAME" val="Lab"/>
  <p:tag name="MIO_LASTEDITORNAME" val="Devid Treuling"/>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30.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31.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32.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33.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34.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35.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36.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37.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38.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39.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b5b0ab38-3bed-4fed-9536-dd90dc8a0576"/>
  <p:tag name="MIO_UPDATE" val="True"/>
  <p:tag name="MIO_VERSION" val="25.09.2019 12:57:26"/>
  <p:tag name="MIO_DBID" val="12B0C59E-2253-4124-A5E9-470ADF4CB168"/>
  <p:tag name="MIO_LASTDOWNLOADED" val="24.01.2020 00:17:08"/>
  <p:tag name="MIO_OBJECTNAME" val="Lab"/>
  <p:tag name="MIO_LASTEDITORNAME" val="Devid Treuling"/>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40.xml><?xml version="1.0" encoding="utf-8"?>
<p:tagLst xmlns:a="http://schemas.openxmlformats.org/drawingml/2006/main" xmlns:r="http://schemas.openxmlformats.org/officeDocument/2006/relationships" xmlns:p="http://schemas.openxmlformats.org/presentationml/2006/main">
  <p:tag name="MIO_EKGUID" val="170dc400-483e-4562-80b5-bb9a3cab0c5d"/>
  <p:tag name="MIO_GUID" val="0229fb4d-e62b-4219-8a73-f5cc3f9e6df4"/>
  <p:tag name="MIO_UPDATE" val="True"/>
  <p:tag name="MIO_DBID" val="12B0C59E-2253-4124-A5E9-470ADF4CB168"/>
  <p:tag name="MIO_LASTDOWNLOADED" val="28.08.2019 16:32:58"/>
  <p:tag name="MIO_OBJECTNAME" val="Lab"/>
  <p:tag name="MIO_LASTEDITORNAME" val="Devid Treuling"/>
</p:tagLst>
</file>

<file path=ppt/tags/tag41.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42.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43.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44.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45.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46.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b5b0ab38-3bed-4fed-9536-dd90dc8a0576"/>
  <p:tag name="MIO_UPDATE" val="True"/>
  <p:tag name="MIO_VERSION" val="25.09.2019 12:57:26"/>
  <p:tag name="MIO_DBID" val="12B0C59E-2253-4124-A5E9-470ADF4CB168"/>
  <p:tag name="MIO_LASTDOWNLOADED" val="24.01.2020 00:17:08"/>
  <p:tag name="MIO_OBJECTNAME" val="Lab"/>
  <p:tag name="MIO_LASTEDITORNAME" val="Devid Treuling"/>
</p:tagLst>
</file>

<file path=ppt/tags/tag47.xml><?xml version="1.0" encoding="utf-8"?>
<p:tagLst xmlns:a="http://schemas.openxmlformats.org/drawingml/2006/main" xmlns:r="http://schemas.openxmlformats.org/officeDocument/2006/relationships" xmlns:p="http://schemas.openxmlformats.org/presentationml/2006/main">
  <p:tag name="MIO_EKGUID" val="170dc400-483e-4562-80b5-bb9a3cab0c5d"/>
  <p:tag name="MIO_GUID" val="0229fb4d-e62b-4219-8a73-f5cc3f9e6df4"/>
  <p:tag name="MIO_UPDATE" val="True"/>
  <p:tag name="MIO_DBID" val="12B0C59E-2253-4124-A5E9-470ADF4CB168"/>
  <p:tag name="MIO_LASTDOWNLOADED" val="28.08.2019 16:32:58"/>
  <p:tag name="MIO_OBJECTNAME" val="Lab"/>
  <p:tag name="MIO_LASTEDITORNAME" val="Devid Treuling"/>
</p:tagLst>
</file>

<file path=ppt/tags/tag48.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49.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5.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50.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51.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5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6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4.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65.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66.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7.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8.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9.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heme/theme1.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2.xml><?xml version="1.0" encoding="utf-8"?>
<a:theme xmlns:a="http://schemas.openxmlformats.org/drawingml/2006/main" name="Workshop">
  <a:themeElements>
    <a:clrScheme name="Workshop Theme">
      <a:dk1>
        <a:srgbClr val="000000"/>
      </a:dk1>
      <a:lt1>
        <a:srgbClr val="FFFFFF"/>
      </a:lt1>
      <a:dk2>
        <a:srgbClr val="243A5E"/>
      </a:dk2>
      <a:lt2>
        <a:srgbClr val="E6E6E6"/>
      </a:lt2>
      <a:accent1>
        <a:srgbClr val="243A5E"/>
      </a:accent1>
      <a:accent2>
        <a:srgbClr val="243A5E"/>
      </a:accent2>
      <a:accent3>
        <a:srgbClr val="008575"/>
      </a:accent3>
      <a:accent4>
        <a:srgbClr val="0067B8"/>
      </a:accent4>
      <a:accent5>
        <a:srgbClr val="737373"/>
      </a:accent5>
      <a:accent6>
        <a:srgbClr val="054B16"/>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Workshop" id="{D2630005-50C4-43DF-8FE1-5025F2549432}" vid="{F5BE19BF-DE3B-41E6-B364-0C2891104238}"/>
    </a:ext>
  </a:extLst>
</a:theme>
</file>

<file path=ppt/theme/theme3.xml><?xml version="1.0" encoding="utf-8"?>
<a:theme xmlns:a="http://schemas.openxmlformats.org/drawingml/2006/main" name="Offic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528CD5CA8D1C4FB5CF073D0D91135B" ma:contentTypeVersion="13" ma:contentTypeDescription="Create a new document." ma:contentTypeScope="" ma:versionID="6b6aa878133babe6ecac692687c5b37a">
  <xsd:schema xmlns:xsd="http://www.w3.org/2001/XMLSchema" xmlns:xs="http://www.w3.org/2001/XMLSchema" xmlns:p="http://schemas.microsoft.com/office/2006/metadata/properties" xmlns:ns1="http://schemas.microsoft.com/sharepoint/v3" xmlns:ns2="0b15a96f-9efd-4f0c-b199-c53b2a01cb9d" xmlns:ns3="b66b6bb9-0c3b-4baf-b7e0-24038b18f231" targetNamespace="http://schemas.microsoft.com/office/2006/metadata/properties" ma:root="true" ma:fieldsID="9e509b03f3809131607202cb627d79d9" ns1:_="" ns2:_="" ns3:_="">
    <xsd:import namespace="http://schemas.microsoft.com/sharepoint/v3"/>
    <xsd:import namespace="0b15a96f-9efd-4f0c-b199-c53b2a01cb9d"/>
    <xsd:import namespace="b66b6bb9-0c3b-4baf-b7e0-24038b18f23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ateTake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15a96f-9efd-4f0c-b199-c53b2a01cb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66b6bb9-0c3b-4baf-b7e0-24038b18f231"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1.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2.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3.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4.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5.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6.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7.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8.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9.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2.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0.xml><?xml version="1.0" encoding="utf-8"?>
<?mso-contentType ?>
<FormTemplates xmlns="http://schemas.microsoft.com/sharepoint/v3/contenttype/forms">
  <Display>DocumentLibraryForm</Display>
  <Edit>DocumentLibraryForm</Edit>
  <New>DocumentLibraryForm</New>
</FormTemplates>
</file>

<file path=customXml/item21.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22.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3.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2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5.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6.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7.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3.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4.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5.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6.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7.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8.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9.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Props1.xml><?xml version="1.0" encoding="utf-8"?>
<ds:datastoreItem xmlns:ds="http://schemas.openxmlformats.org/officeDocument/2006/customXml" ds:itemID="{9A738911-1E81-4F31-8C31-F26EABF551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b15a96f-9efd-4f0c-b199-c53b2a01cb9d"/>
    <ds:schemaRef ds:uri="b66b6bb9-0c3b-4baf-b7e0-24038b18f2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0.xml><?xml version="1.0" encoding="utf-8"?>
<ds:datastoreItem xmlns:ds="http://schemas.openxmlformats.org/officeDocument/2006/customXml" ds:itemID="{9EEC7FED-AC7D-45C9-8F29-C2C8A7233C3D}">
  <ds:schemaRefs>
    <ds:schemaRef ds:uri="Strauss.PersonalizationDefinition"/>
  </ds:schemaRefs>
</ds:datastoreItem>
</file>

<file path=customXml/itemProps11.xml><?xml version="1.0" encoding="utf-8"?>
<ds:datastoreItem xmlns:ds="http://schemas.openxmlformats.org/officeDocument/2006/customXml" ds:itemID="{E0D8AF78-DABE-4092-B716-8865F0F33AD9}">
  <ds:schemaRefs>
    <ds:schemaRef ds:uri="Strauss.PersonalizationDefinition"/>
  </ds:schemaRefs>
</ds:datastoreItem>
</file>

<file path=customXml/itemProps12.xml><?xml version="1.0" encoding="utf-8"?>
<ds:datastoreItem xmlns:ds="http://schemas.openxmlformats.org/officeDocument/2006/customXml" ds:itemID="{0C362A7E-8756-4C67-942B-DEB170D77041}">
  <ds:schemaRefs>
    <ds:schemaRef ds:uri="Strauss.PersonalizationDefinition"/>
  </ds:schemaRefs>
</ds:datastoreItem>
</file>

<file path=customXml/itemProps13.xml><?xml version="1.0" encoding="utf-8"?>
<ds:datastoreItem xmlns:ds="http://schemas.openxmlformats.org/officeDocument/2006/customXml" ds:itemID="{CF8B0843-EB9D-4B8E-95A1-11793E019438}">
  <ds:schemaRefs>
    <ds:schemaRef ds:uri="Strauss.PersonalizationDefinition"/>
  </ds:schemaRefs>
</ds:datastoreItem>
</file>

<file path=customXml/itemProps14.xml><?xml version="1.0" encoding="utf-8"?>
<ds:datastoreItem xmlns:ds="http://schemas.openxmlformats.org/officeDocument/2006/customXml" ds:itemID="{8A4789B3-563F-4B20-AF11-A45A6247B950}">
  <ds:schemaRefs>
    <ds:schemaRef ds:uri="Strauss.PersonalizationDefinition"/>
  </ds:schemaRefs>
</ds:datastoreItem>
</file>

<file path=customXml/itemProps15.xml><?xml version="1.0" encoding="utf-8"?>
<ds:datastoreItem xmlns:ds="http://schemas.openxmlformats.org/officeDocument/2006/customXml" ds:itemID="{0F43DA71-3EFC-48F5-999B-E3880432CD24}">
  <ds:schemaRefs>
    <ds:schemaRef ds:uri="Strauss.PersonalizationDefinition"/>
  </ds:schemaRefs>
</ds:datastoreItem>
</file>

<file path=customXml/itemProps16.xml><?xml version="1.0" encoding="utf-8"?>
<ds:datastoreItem xmlns:ds="http://schemas.openxmlformats.org/officeDocument/2006/customXml" ds:itemID="{D0C38045-8470-4E31-BABD-324DEF94D093}">
  <ds:schemaRefs>
    <ds:schemaRef ds:uri="Strauss.PersonalizationDefinition"/>
  </ds:schemaRefs>
</ds:datastoreItem>
</file>

<file path=customXml/itemProps17.xml><?xml version="1.0" encoding="utf-8"?>
<ds:datastoreItem xmlns:ds="http://schemas.openxmlformats.org/officeDocument/2006/customXml" ds:itemID="{5F2334E6-E1C8-4930-97D6-CB8354C6B84D}">
  <ds:schemaRefs>
    <ds:schemaRef ds:uri="Strauss.PersonalizationDefinition"/>
  </ds:schemaRefs>
</ds:datastoreItem>
</file>

<file path=customXml/itemProps18.xml><?xml version="1.0" encoding="utf-8"?>
<ds:datastoreItem xmlns:ds="http://schemas.openxmlformats.org/officeDocument/2006/customXml" ds:itemID="{13D6A3C7-1203-4260-995C-68BDE35BD9CE}">
  <ds:schemaRefs>
    <ds:schemaRef ds:uri="Strauss.PersonalizationDefinition"/>
  </ds:schemaRefs>
</ds:datastoreItem>
</file>

<file path=customXml/itemProps19.xml><?xml version="1.0" encoding="utf-8"?>
<ds:datastoreItem xmlns:ds="http://schemas.openxmlformats.org/officeDocument/2006/customXml" ds:itemID="{9CFE9A22-C3CB-45B7-B365-FE59FD6BB66B}">
  <ds:schemaRefs>
    <ds:schemaRef ds:uri="Strauss.PersonalizationDefinition"/>
  </ds:schemaRefs>
</ds:datastoreItem>
</file>

<file path=customXml/itemProps2.xml><?xml version="1.0" encoding="utf-8"?>
<ds:datastoreItem xmlns:ds="http://schemas.openxmlformats.org/officeDocument/2006/customXml" ds:itemID="{DF639840-443B-46AC-A91F-E8D361F79B13}">
  <ds:schemaRefs>
    <ds:schemaRef ds:uri="Strauss.PersonalizationDefinition"/>
  </ds:schemaRefs>
</ds:datastoreItem>
</file>

<file path=customXml/itemProps20.xml><?xml version="1.0" encoding="utf-8"?>
<ds:datastoreItem xmlns:ds="http://schemas.openxmlformats.org/officeDocument/2006/customXml" ds:itemID="{8F4CBF12-53FB-4126-B801-12CCF3B1A0C2}">
  <ds:schemaRefs>
    <ds:schemaRef ds:uri="http://schemas.microsoft.com/sharepoint/v3/contenttype/forms"/>
  </ds:schemaRefs>
</ds:datastoreItem>
</file>

<file path=customXml/itemProps21.xml><?xml version="1.0" encoding="utf-8"?>
<ds:datastoreItem xmlns:ds="http://schemas.openxmlformats.org/officeDocument/2006/customXml" ds:itemID="{3CAA2CCE-85B7-4DC7-A691-0FE9F1037C38}">
  <ds:schemaRefs>
    <ds:schemaRef ds:uri="Strauss.PersonalizationDefinition"/>
  </ds:schemaRefs>
</ds:datastoreItem>
</file>

<file path=customXml/itemProps22.xml><?xml version="1.0" encoding="utf-8"?>
<ds:datastoreItem xmlns:ds="http://schemas.openxmlformats.org/officeDocument/2006/customXml" ds:itemID="{B523F2EC-C550-4560-A22A-BA190776B792}">
  <ds:schemaRefs>
    <ds:schemaRef ds:uri="Strauss.PersonalizationDefinition"/>
  </ds:schemaRefs>
</ds:datastoreItem>
</file>

<file path=customXml/itemProps23.xml><?xml version="1.0" encoding="utf-8"?>
<ds:datastoreItem xmlns:ds="http://schemas.openxmlformats.org/officeDocument/2006/customXml" ds:itemID="{35A184F6-9A4D-432E-BD2E-8543C142498D}">
  <ds:schemaRefs>
    <ds:schemaRef ds:uri="Strauss.PersonalizationDefinition"/>
  </ds:schemaRefs>
</ds:datastoreItem>
</file>

<file path=customXml/itemProps24.xml><?xml version="1.0" encoding="utf-8"?>
<ds:datastoreItem xmlns:ds="http://schemas.openxmlformats.org/officeDocument/2006/customXml" ds:itemID="{29401FDA-B3A3-44C9-A0D5-0403CEE244B7}">
  <ds:schemaRefs>
    <ds:schemaRef ds:uri="http://schemas.microsoft.com/office/2006/metadata/properties"/>
    <ds:schemaRef ds:uri="http://schemas.microsoft.com/office/infopath/2007/PartnerControls"/>
    <ds:schemaRef ds:uri="http://schemas.microsoft.com/sharepoint/v3"/>
  </ds:schemaRefs>
</ds:datastoreItem>
</file>

<file path=customXml/itemProps25.xml><?xml version="1.0" encoding="utf-8"?>
<ds:datastoreItem xmlns:ds="http://schemas.openxmlformats.org/officeDocument/2006/customXml" ds:itemID="{7C42A160-080E-4178-8FDB-B5422D4D778A}">
  <ds:schemaRefs>
    <ds:schemaRef ds:uri="Strauss.PersonalizationDefinition"/>
  </ds:schemaRefs>
</ds:datastoreItem>
</file>

<file path=customXml/itemProps26.xml><?xml version="1.0" encoding="utf-8"?>
<ds:datastoreItem xmlns:ds="http://schemas.openxmlformats.org/officeDocument/2006/customXml" ds:itemID="{5B332812-2165-455E-B864-FDC7BBED6EF5}">
  <ds:schemaRefs>
    <ds:schemaRef ds:uri="Strauss.PersonalizationDefinition"/>
  </ds:schemaRefs>
</ds:datastoreItem>
</file>

<file path=customXml/itemProps27.xml><?xml version="1.0" encoding="utf-8"?>
<ds:datastoreItem xmlns:ds="http://schemas.openxmlformats.org/officeDocument/2006/customXml" ds:itemID="{69EC9EDE-C7BF-4D15-8643-0D558ED66B73}">
  <ds:schemaRefs>
    <ds:schemaRef ds:uri="Strauss.PersonalizationDefinition"/>
  </ds:schemaRefs>
</ds:datastoreItem>
</file>

<file path=customXml/itemProps3.xml><?xml version="1.0" encoding="utf-8"?>
<ds:datastoreItem xmlns:ds="http://schemas.openxmlformats.org/officeDocument/2006/customXml" ds:itemID="{4C04CDDE-2D6B-4F45-8A75-E18007E562B8}">
  <ds:schemaRefs>
    <ds:schemaRef ds:uri="Strauss.PersonalizationDefinition"/>
  </ds:schemaRefs>
</ds:datastoreItem>
</file>

<file path=customXml/itemProps4.xml><?xml version="1.0" encoding="utf-8"?>
<ds:datastoreItem xmlns:ds="http://schemas.openxmlformats.org/officeDocument/2006/customXml" ds:itemID="{C5285313-F55F-42C2-BF9A-066CABB51CDB}">
  <ds:schemaRefs>
    <ds:schemaRef ds:uri="Strauss.PersonalizationDefinition"/>
  </ds:schemaRefs>
</ds:datastoreItem>
</file>

<file path=customXml/itemProps5.xml><?xml version="1.0" encoding="utf-8"?>
<ds:datastoreItem xmlns:ds="http://schemas.openxmlformats.org/officeDocument/2006/customXml" ds:itemID="{75C05EC8-D295-4080-807A-6EA8C339A657}">
  <ds:schemaRefs>
    <ds:schemaRef ds:uri="Strauss.PersonalizationDefinition"/>
  </ds:schemaRefs>
</ds:datastoreItem>
</file>

<file path=customXml/itemProps6.xml><?xml version="1.0" encoding="utf-8"?>
<ds:datastoreItem xmlns:ds="http://schemas.openxmlformats.org/officeDocument/2006/customXml" ds:itemID="{39BE263E-89D5-4FD1-B700-BF819379D9BB}">
  <ds:schemaRefs>
    <ds:schemaRef ds:uri="Strauss.PersonalizationDefinition"/>
  </ds:schemaRefs>
</ds:datastoreItem>
</file>

<file path=customXml/itemProps7.xml><?xml version="1.0" encoding="utf-8"?>
<ds:datastoreItem xmlns:ds="http://schemas.openxmlformats.org/officeDocument/2006/customXml" ds:itemID="{29CF1895-980C-4D49-B7FD-693D62A77103}">
  <ds:schemaRefs>
    <ds:schemaRef ds:uri="Strauss.PersonalizationDefinition"/>
  </ds:schemaRefs>
</ds:datastoreItem>
</file>

<file path=customXml/itemProps8.xml><?xml version="1.0" encoding="utf-8"?>
<ds:datastoreItem xmlns:ds="http://schemas.openxmlformats.org/officeDocument/2006/customXml" ds:itemID="{F275393A-3683-4DA7-8C0B-8172D5E90C41}">
  <ds:schemaRefs>
    <ds:schemaRef ds:uri="Strauss.PersonalizationDefinition"/>
  </ds:schemaRefs>
</ds:datastoreItem>
</file>

<file path=customXml/itemProps9.xml><?xml version="1.0" encoding="utf-8"?>
<ds:datastoreItem xmlns:ds="http://schemas.openxmlformats.org/officeDocument/2006/customXml" ds:itemID="{47E2A261-000D-4B37-AF2E-BA876FDD4E90}">
  <ds:schemaRefs>
    <ds:schemaRef ds:uri="Strauss.PersonalizationDefinition"/>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Default Theme</Template>
  <TotalTime>134</TotalTime>
  <Words>31255</Words>
  <Application>Microsoft Office PowerPoint</Application>
  <PresentationFormat>Widescreen</PresentationFormat>
  <Paragraphs>2907</Paragraphs>
  <Slides>183</Slides>
  <Notes>168</Notes>
  <HiddenSlides>21</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183</vt:i4>
      </vt:variant>
    </vt:vector>
  </HeadingPairs>
  <TitlesOfParts>
    <vt:vector size="201" baseType="lpstr">
      <vt:lpstr>Arial</vt:lpstr>
      <vt:lpstr>Calibri</vt:lpstr>
      <vt:lpstr>Calibri Light</vt:lpstr>
      <vt:lpstr>Comic Sans MS</vt:lpstr>
      <vt:lpstr>Consolas</vt:lpstr>
      <vt:lpstr>Lucida Console</vt:lpstr>
      <vt:lpstr>Lucida Sans Typewriter</vt:lpstr>
      <vt:lpstr>Lucida Sans Unicode</vt:lpstr>
      <vt:lpstr>Segoe</vt:lpstr>
      <vt:lpstr>Segoe UI</vt:lpstr>
      <vt:lpstr>Segoe UI Light</vt:lpstr>
      <vt:lpstr>Segoe UI Semibold</vt:lpstr>
      <vt:lpstr>Segoe UI Semilight</vt:lpstr>
      <vt:lpstr>Tahoma</vt:lpstr>
      <vt:lpstr>Tekton Pro</vt:lpstr>
      <vt:lpstr>Wingdings</vt:lpstr>
      <vt:lpstr>Dark Blue</vt:lpstr>
      <vt:lpstr>Workshop</vt:lpstr>
      <vt:lpstr>Optional Lessons</vt:lpstr>
      <vt:lpstr>PowerPoint Presentation</vt:lpstr>
      <vt:lpstr>Learning Units covered in this Module</vt:lpstr>
      <vt:lpstr>Extra: Test Storage Subsystem with Diskspd</vt:lpstr>
      <vt:lpstr>Objectives</vt:lpstr>
      <vt:lpstr>DiskSpd utility</vt:lpstr>
      <vt:lpstr>SQL Server disk usage patterns</vt:lpstr>
      <vt:lpstr>Customizing tests for SQL Server</vt:lpstr>
      <vt:lpstr>Sample command lines</vt:lpstr>
      <vt:lpstr>Analyzing test results</vt:lpstr>
      <vt:lpstr>Demonstration</vt:lpstr>
      <vt:lpstr>Execute DiskSpd and review the reports</vt:lpstr>
      <vt:lpstr>Execute DiskSpd and review the reports</vt:lpstr>
      <vt:lpstr>Execute DiskSpd and review the reports</vt:lpstr>
      <vt:lpstr>SQLIOSim</vt:lpstr>
      <vt:lpstr>SQLIOSim</vt:lpstr>
      <vt:lpstr>Demonstration</vt:lpstr>
      <vt:lpstr>Execute SQLIOSim and review the reports</vt:lpstr>
      <vt:lpstr>Execute SQLIOSim and review the reports</vt:lpstr>
      <vt:lpstr>DiskSpd</vt:lpstr>
      <vt:lpstr>Questions?</vt:lpstr>
      <vt:lpstr>Knowledge Check</vt:lpstr>
      <vt:lpstr>Extra: Partitioned Tables and Indexes</vt:lpstr>
      <vt:lpstr>Objectives</vt:lpstr>
      <vt:lpstr>What is Partitioning?</vt:lpstr>
      <vt:lpstr>Partitioning benefits</vt:lpstr>
      <vt:lpstr>Horizontal Partitioning</vt:lpstr>
      <vt:lpstr>Table Partitioning Concepts</vt:lpstr>
      <vt:lpstr>Aligned vs Non-aligned indexes</vt:lpstr>
      <vt:lpstr>Indexes on Partitioned Table</vt:lpstr>
      <vt:lpstr>Partitioned table and index sample</vt:lpstr>
      <vt:lpstr>Table Partitioning Operations</vt:lpstr>
      <vt:lpstr>Demonstration</vt:lpstr>
      <vt:lpstr>SQL Server Partitioning</vt:lpstr>
      <vt:lpstr>Questions?</vt:lpstr>
      <vt:lpstr>Knowledge Check</vt:lpstr>
      <vt:lpstr>Extra: Columnstore Indexes</vt:lpstr>
      <vt:lpstr>Objectives</vt:lpstr>
      <vt:lpstr>Rowstore INDEX design</vt:lpstr>
      <vt:lpstr>Traditional Storage Models</vt:lpstr>
      <vt:lpstr>Why Columnstore indexes?</vt:lpstr>
      <vt:lpstr>Why should I use a Columnstore index?</vt:lpstr>
      <vt:lpstr>Columnstore Index Storage Model</vt:lpstr>
      <vt:lpstr>Row Groups &amp; Segments</vt:lpstr>
      <vt:lpstr>Columnstore Index Processing Example </vt:lpstr>
      <vt:lpstr>Horizontally Partition - Row Groups</vt:lpstr>
      <vt:lpstr>Vertical Partition - Segments</vt:lpstr>
      <vt:lpstr>Compress each segmentOthers</vt:lpstr>
      <vt:lpstr>Delta Store</vt:lpstr>
      <vt:lpstr>Dictionaries</vt:lpstr>
      <vt:lpstr>PowerPoint Presentation</vt:lpstr>
      <vt:lpstr>PowerPoint Presentation</vt:lpstr>
      <vt:lpstr>Batch Mode Processing</vt:lpstr>
      <vt:lpstr>Segment Elimination</vt:lpstr>
      <vt:lpstr>Segment Elimination</vt:lpstr>
      <vt:lpstr>Fetch Only Needed Segments</vt:lpstr>
      <vt:lpstr>Monitoring Column Store Indexes</vt:lpstr>
      <vt:lpstr>Demonstration</vt:lpstr>
      <vt:lpstr>ColumnStore Index Performance</vt:lpstr>
      <vt:lpstr>Questions?</vt:lpstr>
      <vt:lpstr>Knowledge Check</vt:lpstr>
      <vt:lpstr>Extra: In-Memory OLTP</vt:lpstr>
      <vt:lpstr>Objectives</vt:lpstr>
      <vt:lpstr>Drivers for Memory-Optimized objects </vt:lpstr>
      <vt:lpstr>Memory-Optimized objects</vt:lpstr>
      <vt:lpstr>Memory-Optimized Objects</vt:lpstr>
      <vt:lpstr>Memory-Optimized Objects</vt:lpstr>
      <vt:lpstr>Memory-Optimized structure</vt:lpstr>
      <vt:lpstr>Memory-Optimized</vt:lpstr>
      <vt:lpstr>Memory-Optimized</vt:lpstr>
      <vt:lpstr>Memory-Optimized</vt:lpstr>
      <vt:lpstr>Memory-Optimized Row Format</vt:lpstr>
      <vt:lpstr>Memory-Optimized</vt:lpstr>
      <vt:lpstr>Memory-Optimized Indexes</vt:lpstr>
      <vt:lpstr>Memory-Optimized</vt:lpstr>
      <vt:lpstr>Memory-Optimized</vt:lpstr>
      <vt:lpstr>Traversing the Hash Index</vt:lpstr>
      <vt:lpstr>Inserting a new row</vt:lpstr>
      <vt:lpstr>Deleting a row</vt:lpstr>
      <vt:lpstr>Updating a row</vt:lpstr>
      <vt:lpstr>Garbage Collection</vt:lpstr>
      <vt:lpstr>Demonstration</vt:lpstr>
      <vt:lpstr>Memory-Optimized</vt:lpstr>
      <vt:lpstr>Memory-Optimized</vt:lpstr>
      <vt:lpstr>Demonstration</vt:lpstr>
      <vt:lpstr>Memory-Optimized</vt:lpstr>
      <vt:lpstr>Memory-Optimized</vt:lpstr>
      <vt:lpstr>Demonstration</vt:lpstr>
      <vt:lpstr>Memory-Optimized – lock free access</vt:lpstr>
      <vt:lpstr>Memory-Optimized – lock free access</vt:lpstr>
      <vt:lpstr>Transaction Handling</vt:lpstr>
      <vt:lpstr>Transaction Handling</vt:lpstr>
      <vt:lpstr>Transaction Handling</vt:lpstr>
      <vt:lpstr>Optional Demonstration</vt:lpstr>
      <vt:lpstr>Natively Compiled Stored Procedures</vt:lpstr>
      <vt:lpstr>Natively Compiled Stored Procedures</vt:lpstr>
      <vt:lpstr>Natively Compiled Stored Procedures</vt:lpstr>
      <vt:lpstr>Memory-Optimized objects</vt:lpstr>
      <vt:lpstr>Optional Demonstration</vt:lpstr>
      <vt:lpstr>Exploring In-memory OLTP Performance</vt:lpstr>
      <vt:lpstr>Questions?</vt:lpstr>
      <vt:lpstr>Knowledge Check</vt:lpstr>
      <vt:lpstr>Extra: SQL Server Intelligent Query Processing</vt:lpstr>
      <vt:lpstr>Objectives</vt:lpstr>
      <vt:lpstr>A History of Intelligent Query Processing</vt:lpstr>
      <vt:lpstr>Adaptive Query Processing (2017)</vt:lpstr>
      <vt:lpstr>Intelligent Query Processing (2019)</vt:lpstr>
      <vt:lpstr>Intelligent Query Processing (2022)</vt:lpstr>
      <vt:lpstr>Enabling and Disabling – Instance Level</vt:lpstr>
      <vt:lpstr>Enabling and Disabling – Database Level</vt:lpstr>
      <vt:lpstr>Enabling and Disabling – Statement Level</vt:lpstr>
      <vt:lpstr>Adaptive Query Processing (2017)</vt:lpstr>
      <vt:lpstr>Batch Mode Adaptive Joins (2017)</vt:lpstr>
      <vt:lpstr>Batch Mode Adaptive Joins (2017)</vt:lpstr>
      <vt:lpstr>Interleaved Execution (2017)</vt:lpstr>
      <vt:lpstr>Interleaved Execution (2017)</vt:lpstr>
      <vt:lpstr>Batch Mode Memory Grant Feedback (2017)</vt:lpstr>
      <vt:lpstr>Batch Mode Memory Grant Feedback (2017)</vt:lpstr>
      <vt:lpstr>Row Mode Memory Grant Feedback (2019)</vt:lpstr>
      <vt:lpstr>Row Mode Memory Grant Feedback (2019)</vt:lpstr>
      <vt:lpstr>Feedback Persistence (2022)</vt:lpstr>
      <vt:lpstr>Feedback Persistence and Percentile (2022)</vt:lpstr>
      <vt:lpstr>Feedback Persistence and Percentile (2022)</vt:lpstr>
      <vt:lpstr>Cardinality Estimator Feedback (2022)</vt:lpstr>
      <vt:lpstr>Cardinality Estimator Feedback (2022)</vt:lpstr>
      <vt:lpstr>Degree of Parallelism Feedback (2022)</vt:lpstr>
      <vt:lpstr>Degree of Parallelism Feedback (2022)</vt:lpstr>
      <vt:lpstr>Intelligent Query Processing (2022)</vt:lpstr>
      <vt:lpstr>Intelligent Query Processing (2019 Features)</vt:lpstr>
      <vt:lpstr>Table Variable Deferred Compilation</vt:lpstr>
      <vt:lpstr>Batch Mode on Rowstore Indexes</vt:lpstr>
      <vt:lpstr>Scalar User-Defined Function Inlining</vt:lpstr>
      <vt:lpstr>Approximate Query Processing</vt:lpstr>
      <vt:lpstr>Approximate Count Distinct (2019)</vt:lpstr>
      <vt:lpstr>Approximate Count Distinct</vt:lpstr>
      <vt:lpstr>Approximate Percentile (2022)</vt:lpstr>
      <vt:lpstr>Optimized Plan Forcing (2022)</vt:lpstr>
      <vt:lpstr>Optimized Plan Forcing (2022)</vt:lpstr>
      <vt:lpstr>Optimized Plan Forcing (2022)</vt:lpstr>
      <vt:lpstr>Parameter Sensitive Plan Optimization (2022)</vt:lpstr>
      <vt:lpstr>Parameter Sensitive Plans (2022)</vt:lpstr>
      <vt:lpstr>PSP today (Example of Real Estate agent's portfolio)</vt:lpstr>
      <vt:lpstr>PSP today (Example of Real Estate agent's portfolio)</vt:lpstr>
      <vt:lpstr>PSP Optimization (2022)</vt:lpstr>
      <vt:lpstr>PSP Predicate Selection (2022)</vt:lpstr>
      <vt:lpstr>Boundary Value Selection (Dispatcher Plan)</vt:lpstr>
      <vt:lpstr>Intelligent Query Processing (2022)</vt:lpstr>
      <vt:lpstr>Demonstration</vt:lpstr>
      <vt:lpstr>Intelligent query processing</vt:lpstr>
      <vt:lpstr>Questions?</vt:lpstr>
      <vt:lpstr>Knowledge Check</vt:lpstr>
      <vt:lpstr>Extra: SQL Server Resource Governor </vt:lpstr>
      <vt:lpstr>Objectives</vt:lpstr>
      <vt:lpstr>Resource Governor – Feature Overview</vt:lpstr>
      <vt:lpstr>Notes continued</vt:lpstr>
      <vt:lpstr>Introduction to Resource Governor</vt:lpstr>
      <vt:lpstr>PowerPoint Presentation</vt:lpstr>
      <vt:lpstr>PowerPoint Presentation</vt:lpstr>
      <vt:lpstr>PowerPoint Presentation</vt:lpstr>
      <vt:lpstr>Introduction to Resource Governor</vt:lpstr>
      <vt:lpstr>Introduction to Resource Governor</vt:lpstr>
      <vt:lpstr>Introduction to Resource Governor</vt:lpstr>
      <vt:lpstr>Resource Governor Scenarios</vt:lpstr>
      <vt:lpstr>Benefits of Resource Governor</vt:lpstr>
      <vt:lpstr>Notes continued</vt:lpstr>
      <vt:lpstr>Notes continued</vt:lpstr>
      <vt:lpstr>Notes continued</vt:lpstr>
      <vt:lpstr>Resource Governor Architecture</vt:lpstr>
      <vt:lpstr>CPU Consumption Summary</vt:lpstr>
      <vt:lpstr>CPU Consumption Example</vt:lpstr>
      <vt:lpstr>Memory Consumption Summary</vt:lpstr>
      <vt:lpstr>I/O Consumption Summary</vt:lpstr>
      <vt:lpstr>What I/O Can be Governed? (And What Cannot)</vt:lpstr>
      <vt:lpstr>MAX_OUTSTANDING_IO_PER_VOLUME</vt:lpstr>
      <vt:lpstr>Resource Governor Monitoring Techniques</vt:lpstr>
      <vt:lpstr>Resource Governor Best Practices</vt:lpstr>
      <vt:lpstr>Notes</vt:lpstr>
      <vt:lpstr>Notes</vt:lpstr>
      <vt:lpstr>Notes</vt:lpstr>
      <vt:lpstr>Demonstration</vt:lpstr>
      <vt:lpstr>Questions?</vt:lpstr>
      <vt:lpstr>Knowledge Check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Devid Treuling</dc:creator>
  <cp:lastModifiedBy>John Deardurff</cp:lastModifiedBy>
  <cp:revision>17</cp:revision>
  <dcterms:created xsi:type="dcterms:W3CDTF">2019-08-12T16:24:54Z</dcterms:created>
  <dcterms:modified xsi:type="dcterms:W3CDTF">2023-12-20T19:54:32Z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devidt@microsoft.com</vt:lpwstr>
  </property>
  <property fmtid="{D5CDD505-2E9C-101B-9397-08002B2CF9AE}" pid="5" name="MSIP_Label_f42aa342-8706-4288-bd11-ebb85995028c_SetDate">
    <vt:lpwstr>2019-06-27T09:20:45.0187175Z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7bb6abfa-afa9-4829-b3dd-45bed72bf662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0x01010002528CD5CA8D1C4FB5CF073D0D91135B</vt:lpwstr>
  </property>
</Properties>
</file>